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1" r:id="rId2"/>
    <p:sldMasterId id="2147483665" r:id="rId3"/>
    <p:sldMasterId id="2147483662" r:id="rId4"/>
    <p:sldMasterId id="2147483663" r:id="rId5"/>
  </p:sldMasterIdLst>
  <p:notesMasterIdLst>
    <p:notesMasterId r:id="rId11"/>
  </p:notesMasterIdLst>
  <p:handoutMasterIdLst>
    <p:handoutMasterId r:id="rId12"/>
  </p:handoutMasterIdLst>
  <p:sldIdLst>
    <p:sldId id="256" r:id="rId6"/>
    <p:sldId id="257" r:id="rId7"/>
    <p:sldId id="260" r:id="rId8"/>
    <p:sldId id="258" r:id="rId9"/>
    <p:sldId id="259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7180"/>
    <a:srgbClr val="FFD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75820" autoAdjust="0"/>
  </p:normalViewPr>
  <p:slideViewPr>
    <p:cSldViewPr>
      <p:cViewPr varScale="1">
        <p:scale>
          <a:sx n="59" d="100"/>
          <a:sy n="59" d="100"/>
        </p:scale>
        <p:origin x="19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101F0-6610-47EF-A790-3C22969F3D5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F4C34-7DF0-4352-B334-AAC09A5D6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81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EFF980-3D0B-4F78-BBA7-A52EDDA2ABDA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4570F4-E874-489B-A97A-624C7DA7F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Slide 2 – How to Use Navigation</a:t>
            </a:r>
          </a:p>
          <a:p>
            <a:r>
              <a:rPr lang="en-US" altLang="en-US" smtClean="0"/>
              <a:t>In order to make your training experience as easy as possible during the course of this self-paced DOH Required Training Course, we are providing these navigation instructions.</a:t>
            </a:r>
          </a:p>
          <a:p>
            <a:r>
              <a:rPr lang="en-US" altLang="en-US" smtClean="0"/>
              <a:t>When a slide pauses you can do one of three things to advance the presentation:</a:t>
            </a:r>
          </a:p>
          <a:p>
            <a:r>
              <a:rPr lang="en-US" altLang="en-US" smtClean="0"/>
              <a:t>You may click directly on the slide with your cursor</a:t>
            </a:r>
          </a:p>
          <a:p>
            <a:r>
              <a:rPr lang="en-US" altLang="en-US" smtClean="0"/>
              <a:t>You may click on the PLAY button on the bottom left of the screen</a:t>
            </a:r>
          </a:p>
          <a:p>
            <a:r>
              <a:rPr lang="en-US" altLang="en-US" smtClean="0"/>
              <a:t>or </a:t>
            </a:r>
          </a:p>
          <a:p>
            <a:r>
              <a:rPr lang="en-US" altLang="en-US" smtClean="0"/>
              <a:t>You may click on the FORWARD button, also located on the bottom left of the screen</a:t>
            </a:r>
          </a:p>
          <a:p>
            <a:r>
              <a:rPr lang="en-US" altLang="en-US" smtClean="0"/>
              <a:t>If you need to review a previous slide you may click the BACK button on the bottom left of the screen.</a:t>
            </a:r>
          </a:p>
          <a:p>
            <a:r>
              <a:rPr lang="en-US" altLang="en-US" smtClean="0"/>
              <a:t>Please keep these instructions in mind as you proceed with this training.  </a:t>
            </a:r>
          </a:p>
          <a:p>
            <a:r>
              <a:rPr lang="en-US" altLang="en-US" smtClean="0"/>
              <a:t>You will need to advance the slide now. </a:t>
            </a:r>
          </a:p>
        </p:txBody>
      </p:sp>
    </p:spTree>
    <p:extLst>
      <p:ext uri="{BB962C8B-B14F-4D97-AF65-F5344CB8AC3E}">
        <p14:creationId xmlns:p14="http://schemas.microsoft.com/office/powerpoint/2010/main" val="14708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Slide 2 – How to Use Navigation</a:t>
            </a:r>
          </a:p>
          <a:p>
            <a:r>
              <a:rPr lang="en-US" altLang="en-US" smtClean="0"/>
              <a:t>In order to make your viewing experience as easy as possible during the course of this DOH Required Training Course presentation we are providing these navigation instructions:</a:t>
            </a:r>
          </a:p>
          <a:p>
            <a:r>
              <a:rPr lang="en-US" altLang="en-US" smtClean="0"/>
              <a:t>This presentation is formatted for continuous play.</a:t>
            </a:r>
          </a:p>
          <a:p>
            <a:r>
              <a:rPr lang="en-US" altLang="en-US" smtClean="0"/>
              <a:t>If you need to stop the presentation, click on the PAUSE button, on the bottom left of the screen.</a:t>
            </a:r>
          </a:p>
          <a:p>
            <a:r>
              <a:rPr lang="en-US" altLang="en-US" smtClean="0"/>
              <a:t>When you are ready to continue your viewing, click on the PLAY button on the bottom left of the screen.</a:t>
            </a:r>
          </a:p>
          <a:p>
            <a:r>
              <a:rPr lang="en-US" altLang="en-US" smtClean="0"/>
              <a:t>Please keep these instructions in mind as you proceed with this presentation.  </a:t>
            </a:r>
          </a:p>
          <a:p>
            <a:r>
              <a:rPr lang="en-US" altLang="en-US" smtClean="0"/>
              <a:t>To begin viewing this presentation you will need to click directly on </a:t>
            </a:r>
            <a:r>
              <a:rPr lang="en-US" altLang="en-US" b="1" smtClean="0"/>
              <a:t>this </a:t>
            </a:r>
            <a:r>
              <a:rPr lang="en-US" altLang="en-US" smtClean="0"/>
              <a:t>slide now.</a:t>
            </a:r>
          </a:p>
        </p:txBody>
      </p:sp>
    </p:spTree>
    <p:extLst>
      <p:ext uri="{BB962C8B-B14F-4D97-AF65-F5344CB8AC3E}">
        <p14:creationId xmlns:p14="http://schemas.microsoft.com/office/powerpoint/2010/main" val="61445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6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243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243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45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10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50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501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50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73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44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192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59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80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6180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11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786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936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19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10054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306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865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958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69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671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5329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65629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54247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752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144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504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767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8234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192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929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1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4038600" cy="106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4038600" cy="106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069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3812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63469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27625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033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086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086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32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891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148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43105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121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121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013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1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7543800" cy="655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939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066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75487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6861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90256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048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243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243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0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1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132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94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30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7244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911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02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1543050"/>
            <a:ext cx="82296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9718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36525"/>
            <a:ext cx="9159875" cy="38100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5875" y="6705601"/>
            <a:ext cx="9190038" cy="61912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175"/>
            <a:ext cx="9159875" cy="133350"/>
          </a:xfrm>
          <a:prstGeom prst="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6767513"/>
            <a:ext cx="9144000" cy="90487"/>
          </a:xfrm>
          <a:prstGeom prst="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304800"/>
            <a:ext cx="914400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192" y="6767513"/>
            <a:ext cx="914400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-17971" y="473077"/>
            <a:ext cx="54547" cy="6293484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6363" y="457200"/>
            <a:ext cx="45719" cy="6248399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8600" y="457200"/>
            <a:ext cx="45719" cy="624840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23644" y="517524"/>
            <a:ext cx="45719" cy="6188076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 flipH="1">
            <a:off x="8960485" y="487362"/>
            <a:ext cx="45721" cy="6280149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100981" y="487362"/>
            <a:ext cx="45719" cy="6218237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-4224" y="3175"/>
            <a:ext cx="1055149" cy="1139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"/>
          <p:cNvSpPr>
            <a:spLocks noChangeArrowheads="1"/>
          </p:cNvSpPr>
          <p:nvPr/>
        </p:nvSpPr>
        <p:spPr bwMode="auto">
          <a:xfrm>
            <a:off x="1143001" y="540642"/>
            <a:ext cx="7327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900" b="1" dirty="0">
                <a:solidFill>
                  <a:srgbClr val="167180"/>
                </a:solidFill>
              </a:rPr>
              <a:t>To protect, promote and improve the health of all people in Florida through integrated state, county, and community efforts.</a:t>
            </a:r>
          </a:p>
        </p:txBody>
      </p:sp>
      <p:sp>
        <p:nvSpPr>
          <p:cNvPr id="1042" name="Rectangle 1"/>
          <p:cNvSpPr>
            <a:spLocks noChangeArrowheads="1"/>
          </p:cNvSpPr>
          <p:nvPr/>
        </p:nvSpPr>
        <p:spPr bwMode="auto">
          <a:xfrm>
            <a:off x="6979443" y="126207"/>
            <a:ext cx="217674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chemeClr val="bg1"/>
                </a:solidFill>
              </a:rPr>
              <a:t>DOH Required Training </a:t>
            </a:r>
            <a:r>
              <a:rPr lang="en-US" altLang="en-US" sz="1400" b="1" dirty="0" smtClean="0">
                <a:solidFill>
                  <a:schemeClr val="bg1"/>
                </a:solidFill>
              </a:rPr>
              <a:t> </a:t>
            </a:r>
            <a:endParaRPr lang="en-US" altLang="en-US" sz="1400" b="1" dirty="0">
              <a:solidFill>
                <a:schemeClr val="bg1"/>
              </a:solidFill>
            </a:endParaRPr>
          </a:p>
        </p:txBody>
      </p:sp>
      <p:pic>
        <p:nvPicPr>
          <p:cNvPr id="22" name="Picture 16" descr="new_DOH_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1" y="88203"/>
            <a:ext cx="804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167180"/>
        </a:buClr>
        <a:buSzPct val="95000"/>
        <a:buFont typeface="Wingdings 2" pitchFamily="18" charset="2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rgbClr val="167180"/>
        </a:buClr>
        <a:buSzPct val="85000"/>
        <a:buFont typeface="Wingdings 2" pitchFamily="18" charset="2"/>
        <a:buChar char=""/>
        <a:defRPr sz="2800">
          <a:solidFill>
            <a:schemeClr val="tx1"/>
          </a:solidFill>
          <a:latin typeface="+mn-lt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rgbClr val="167180"/>
        </a:buClr>
        <a:buSzPct val="70000"/>
        <a:buFont typeface="Wingdings 2" pitchFamily="18" charset="2"/>
        <a:buChar char=""/>
        <a:defRPr sz="2400">
          <a:solidFill>
            <a:schemeClr val="tx1"/>
          </a:solidFill>
          <a:latin typeface="+mn-lt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200">
          <a:solidFill>
            <a:schemeClr val="tx1"/>
          </a:solidFill>
          <a:latin typeface="+mn-lt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5pPr>
      <a:lvl6pPr marL="1919288" indent="-209550" algn="l" rtl="0" eaLnBrk="1" fontAlgn="base" hangingPunct="1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6pPr>
      <a:lvl7pPr marL="2376488" indent="-209550" algn="l" rtl="0" eaLnBrk="1" fontAlgn="base" hangingPunct="1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7pPr>
      <a:lvl8pPr marL="2833688" indent="-209550" algn="l" rtl="0" eaLnBrk="1" fontAlgn="base" hangingPunct="1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8pPr>
      <a:lvl9pPr marL="3290888" indent="-209550" algn="l" rtl="0" eaLnBrk="1" fontAlgn="base" hangingPunct="1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6525"/>
            <a:ext cx="9159875" cy="38100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5875" y="6386513"/>
            <a:ext cx="9190038" cy="38100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175"/>
            <a:ext cx="9159875" cy="133350"/>
          </a:xfrm>
          <a:prstGeom prst="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6767513"/>
            <a:ext cx="9144000" cy="90487"/>
          </a:xfrm>
          <a:prstGeom prst="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304800"/>
            <a:ext cx="914400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6573838"/>
            <a:ext cx="914400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0" y="457200"/>
            <a:ext cx="44450" cy="5973763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6363" y="457200"/>
            <a:ext cx="46037" cy="5973763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8600" y="457200"/>
            <a:ext cx="46038" cy="5973763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23325" y="517525"/>
            <a:ext cx="46038" cy="597535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961438" y="517525"/>
            <a:ext cx="46037" cy="597535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090025" y="487363"/>
            <a:ext cx="46038" cy="5973762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062" name="Picture 16" descr="new_DOH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3175"/>
            <a:ext cx="804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685800" y="898525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rgbClr val="167180"/>
                </a:solidFill>
                <a:latin typeface="Tahoma" pitchFamily="34" charset="0"/>
              </a:rPr>
              <a:t>How to Use Navigation</a:t>
            </a:r>
          </a:p>
        </p:txBody>
      </p:sp>
      <p:sp>
        <p:nvSpPr>
          <p:cNvPr id="2064" name="Rectangle 1"/>
          <p:cNvSpPr>
            <a:spLocks noChangeArrowheads="1"/>
          </p:cNvSpPr>
          <p:nvPr/>
        </p:nvSpPr>
        <p:spPr bwMode="auto">
          <a:xfrm>
            <a:off x="76200" y="152400"/>
            <a:ext cx="327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chemeClr val="bg1"/>
                </a:solidFill>
              </a:rPr>
              <a:t>DOH Required Training </a:t>
            </a:r>
            <a:r>
              <a:rPr lang="en-US" altLang="en-US" sz="1400" b="1" dirty="0" smtClean="0">
                <a:solidFill>
                  <a:schemeClr val="bg1"/>
                </a:solidFill>
              </a:rPr>
              <a:t> </a:t>
            </a:r>
            <a:endParaRPr lang="en-US" altLang="en-US" sz="1400" b="1" dirty="0">
              <a:solidFill>
                <a:schemeClr val="bg1"/>
              </a:solidFill>
            </a:endParaRPr>
          </a:p>
        </p:txBody>
      </p:sp>
      <p:pic>
        <p:nvPicPr>
          <p:cNvPr id="2065" name="Picture 21" descr="DOH_Brand_NavSlide_SelfPace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12975"/>
            <a:ext cx="7434263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95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85000"/>
        <a:buFont typeface="Wingdings 2" pitchFamily="18" charset="2"/>
        <a:buChar char=""/>
        <a:defRPr sz="2800">
          <a:solidFill>
            <a:schemeClr val="tx1"/>
          </a:solidFill>
          <a:latin typeface="+mn-lt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70000"/>
        <a:buFont typeface="Wingdings 2" pitchFamily="18" charset="2"/>
        <a:buChar char=""/>
        <a:defRPr sz="2400">
          <a:solidFill>
            <a:schemeClr val="tx1"/>
          </a:solidFill>
          <a:latin typeface="+mn-lt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200">
          <a:solidFill>
            <a:schemeClr val="tx1"/>
          </a:solidFill>
          <a:latin typeface="+mn-lt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6525"/>
            <a:ext cx="9159875" cy="38100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5875" y="6386513"/>
            <a:ext cx="9190038" cy="38100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175"/>
            <a:ext cx="9159875" cy="133350"/>
          </a:xfrm>
          <a:prstGeom prst="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6767513"/>
            <a:ext cx="9144000" cy="90487"/>
          </a:xfrm>
          <a:prstGeom prst="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304800"/>
            <a:ext cx="914400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6573838"/>
            <a:ext cx="914400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0" y="457200"/>
            <a:ext cx="44450" cy="5973763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6363" y="457200"/>
            <a:ext cx="46037" cy="5973763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8600" y="457200"/>
            <a:ext cx="46038" cy="5973763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23325" y="517525"/>
            <a:ext cx="46038" cy="597535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961438" y="517525"/>
            <a:ext cx="46037" cy="597535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090025" y="487363"/>
            <a:ext cx="46038" cy="5973762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86" name="Picture 15" descr="new_DOH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012" y="3175"/>
            <a:ext cx="804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Text Box 17"/>
          <p:cNvSpPr txBox="1">
            <a:spLocks noChangeArrowheads="1"/>
          </p:cNvSpPr>
          <p:nvPr/>
        </p:nvSpPr>
        <p:spPr bwMode="auto">
          <a:xfrm>
            <a:off x="1143000" y="822325"/>
            <a:ext cx="7680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rgbClr val="167180"/>
                </a:solidFill>
                <a:latin typeface="Tahoma" pitchFamily="34" charset="0"/>
              </a:rPr>
              <a:t>How to Use Navigation</a:t>
            </a:r>
          </a:p>
        </p:txBody>
      </p:sp>
      <p:sp>
        <p:nvSpPr>
          <p:cNvPr id="3088" name="Rectangle 1"/>
          <p:cNvSpPr>
            <a:spLocks noChangeArrowheads="1"/>
          </p:cNvSpPr>
          <p:nvPr/>
        </p:nvSpPr>
        <p:spPr bwMode="auto">
          <a:xfrm>
            <a:off x="76200" y="152400"/>
            <a:ext cx="327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chemeClr val="bg1"/>
                </a:solidFill>
              </a:rPr>
              <a:t>DOH Required Training </a:t>
            </a:r>
            <a:r>
              <a:rPr lang="en-US" altLang="en-US" sz="1400" b="1" dirty="0" smtClean="0">
                <a:solidFill>
                  <a:schemeClr val="bg1"/>
                </a:solidFill>
              </a:rPr>
              <a:t> </a:t>
            </a:r>
            <a:endParaRPr lang="en-US" altLang="en-US" sz="1400" b="1" dirty="0">
              <a:solidFill>
                <a:schemeClr val="bg1"/>
              </a:solidFill>
            </a:endParaRPr>
          </a:p>
        </p:txBody>
      </p:sp>
      <p:pic>
        <p:nvPicPr>
          <p:cNvPr id="3089" name="Picture 19" descr="DOH_Brand_NavSlide_ContPlay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35138"/>
            <a:ext cx="6705600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167180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95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85000"/>
        <a:buFont typeface="Wingdings 2" pitchFamily="18" charset="2"/>
        <a:buChar char=""/>
        <a:defRPr sz="2800">
          <a:solidFill>
            <a:schemeClr val="tx1"/>
          </a:solidFill>
          <a:latin typeface="+mn-lt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70000"/>
        <a:buFont typeface="Wingdings 2" pitchFamily="18" charset="2"/>
        <a:buChar char=""/>
        <a:defRPr sz="2400">
          <a:solidFill>
            <a:schemeClr val="tx1"/>
          </a:solidFill>
          <a:latin typeface="+mn-lt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200">
          <a:solidFill>
            <a:schemeClr val="tx1"/>
          </a:solidFill>
          <a:latin typeface="+mn-lt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409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36525"/>
            <a:ext cx="9159875" cy="38100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5875" y="6386513"/>
            <a:ext cx="9190038" cy="38100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175"/>
            <a:ext cx="9159875" cy="133350"/>
          </a:xfrm>
          <a:prstGeom prst="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6767513"/>
            <a:ext cx="9144000" cy="90487"/>
          </a:xfrm>
          <a:prstGeom prst="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304800"/>
            <a:ext cx="914400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6573838"/>
            <a:ext cx="914400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0" y="457200"/>
            <a:ext cx="44450" cy="5973763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6363" y="457200"/>
            <a:ext cx="46037" cy="5973763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8600" y="457200"/>
            <a:ext cx="46038" cy="5973763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23325" y="517525"/>
            <a:ext cx="46038" cy="597535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961438" y="517525"/>
            <a:ext cx="46037" cy="597535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090025" y="487363"/>
            <a:ext cx="46038" cy="5973762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3" name="Rectangle 1"/>
          <p:cNvSpPr>
            <a:spLocks noChangeArrowheads="1"/>
          </p:cNvSpPr>
          <p:nvPr/>
        </p:nvSpPr>
        <p:spPr bwMode="auto">
          <a:xfrm>
            <a:off x="76200" y="152400"/>
            <a:ext cx="327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chemeClr val="bg1"/>
                </a:solidFill>
              </a:rPr>
              <a:t>DOH Required Training </a:t>
            </a:r>
            <a:r>
              <a:rPr lang="en-US" altLang="en-US" sz="1400" b="1" dirty="0" smtClean="0">
                <a:solidFill>
                  <a:schemeClr val="bg1"/>
                </a:solidFill>
              </a:rPr>
              <a:t> </a:t>
            </a:r>
            <a:endParaRPr lang="en-US" altLang="en-US" sz="1400" b="1" dirty="0">
              <a:solidFill>
                <a:schemeClr val="bg1"/>
              </a:solidFill>
            </a:endParaRPr>
          </a:p>
        </p:txBody>
      </p:sp>
      <p:pic>
        <p:nvPicPr>
          <p:cNvPr id="4112" name="Picture 18" descr="new_DOH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220" y="0"/>
            <a:ext cx="804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95000"/>
        <a:buFont typeface="Wingdings 2" pitchFamily="18" charset="2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85000"/>
        <a:buFont typeface="Wingdings 2" pitchFamily="18" charset="2"/>
        <a:buChar char=""/>
        <a:defRPr sz="2800">
          <a:solidFill>
            <a:schemeClr val="tx1"/>
          </a:solidFill>
          <a:latin typeface="+mn-lt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70000"/>
        <a:buFont typeface="Wingdings 2" pitchFamily="18" charset="2"/>
        <a:buChar char=""/>
        <a:defRPr sz="2400">
          <a:solidFill>
            <a:schemeClr val="tx1"/>
          </a:solidFill>
          <a:latin typeface="+mn-lt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200">
          <a:solidFill>
            <a:schemeClr val="tx1"/>
          </a:solidFill>
          <a:latin typeface="+mn-lt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1600200"/>
            <a:ext cx="82296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819400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36525"/>
            <a:ext cx="9159875" cy="38100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5875" y="6386513"/>
            <a:ext cx="9190038" cy="38100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175"/>
            <a:ext cx="9159875" cy="133350"/>
          </a:xfrm>
          <a:prstGeom prst="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6767513"/>
            <a:ext cx="9144000" cy="90487"/>
          </a:xfrm>
          <a:prstGeom prst="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304800"/>
            <a:ext cx="914400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6573838"/>
            <a:ext cx="914400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0" y="457200"/>
            <a:ext cx="44450" cy="5973763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6363" y="457200"/>
            <a:ext cx="46037" cy="5973763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8600" y="457200"/>
            <a:ext cx="46038" cy="5973763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23325" y="517525"/>
            <a:ext cx="46038" cy="597535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961438" y="517525"/>
            <a:ext cx="46037" cy="5975350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090025" y="487363"/>
            <a:ext cx="46038" cy="5973762"/>
          </a:xfrm>
          <a:prstGeom prst="rect">
            <a:avLst/>
          </a:prstGeom>
          <a:solidFill>
            <a:srgbClr val="167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136" name="Picture 16" descr="new_DOH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" y="539496"/>
            <a:ext cx="804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7" name="Rectangle 1"/>
          <p:cNvSpPr>
            <a:spLocks noChangeArrowheads="1"/>
          </p:cNvSpPr>
          <p:nvPr/>
        </p:nvSpPr>
        <p:spPr bwMode="auto">
          <a:xfrm>
            <a:off x="76200" y="152400"/>
            <a:ext cx="327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chemeClr val="bg1"/>
                </a:solidFill>
              </a:rPr>
              <a:t>DOH Required Training </a:t>
            </a:r>
            <a:r>
              <a:rPr lang="en-US" altLang="en-US" sz="1400" b="1" dirty="0" smtClean="0">
                <a:solidFill>
                  <a:schemeClr val="bg1"/>
                </a:solidFill>
              </a:rPr>
              <a:t> </a:t>
            </a:r>
            <a:endParaRPr lang="en-US" altLang="en-US" sz="1400" b="1" dirty="0">
              <a:solidFill>
                <a:schemeClr val="bg1"/>
              </a:solidFill>
            </a:endParaRPr>
          </a:p>
        </p:txBody>
      </p:sp>
      <p:sp>
        <p:nvSpPr>
          <p:cNvPr id="5138" name="Rectangle 1"/>
          <p:cNvSpPr>
            <a:spLocks noChangeArrowheads="1"/>
          </p:cNvSpPr>
          <p:nvPr/>
        </p:nvSpPr>
        <p:spPr bwMode="auto">
          <a:xfrm>
            <a:off x="381000" y="6096000"/>
            <a:ext cx="7391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900" b="1">
                <a:solidFill>
                  <a:srgbClr val="167180"/>
                </a:solidFill>
              </a:rPr>
              <a:t>To protect, promote and improve the health of all people in Florida through integrated state, county, and community efforts.</a:t>
            </a:r>
          </a:p>
        </p:txBody>
      </p:sp>
      <p:sp>
        <p:nvSpPr>
          <p:cNvPr id="22" name="Rectangle 1"/>
          <p:cNvSpPr>
            <a:spLocks noChangeArrowheads="1"/>
          </p:cNvSpPr>
          <p:nvPr userDrawn="1"/>
        </p:nvSpPr>
        <p:spPr bwMode="auto">
          <a:xfrm>
            <a:off x="1143001" y="540642"/>
            <a:ext cx="7327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900" b="1" dirty="0">
                <a:solidFill>
                  <a:srgbClr val="167180"/>
                </a:solidFill>
              </a:rPr>
              <a:t>To protect, promote and improve the health of all people in Florida through integrated state, county, and community efforts.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167180"/>
          </a:solidFill>
          <a:latin typeface="Tahoma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95000"/>
        <a:buFont typeface="Wingdings 2" pitchFamily="18" charset="2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85000"/>
        <a:buFont typeface="Wingdings 2" pitchFamily="18" charset="2"/>
        <a:buChar char=""/>
        <a:defRPr sz="2800">
          <a:solidFill>
            <a:schemeClr val="tx1"/>
          </a:solidFill>
          <a:latin typeface="+mn-lt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70000"/>
        <a:buFont typeface="Wingdings 2" pitchFamily="18" charset="2"/>
        <a:buChar char=""/>
        <a:defRPr sz="2400">
          <a:solidFill>
            <a:schemeClr val="tx1"/>
          </a:solidFill>
          <a:latin typeface="+mn-lt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200">
          <a:solidFill>
            <a:schemeClr val="tx1"/>
          </a:solidFill>
          <a:latin typeface="+mn-lt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67180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78105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7" name="Rectangle 3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59&quot;/&gt;&lt;/object&gt;&lt;object type=&quot;3&quot; unique_id=&quot;10400&quot;&gt;&lt;property id=&quot;20148&quot; value=&quot;5&quot;/&gt;&lt;property id=&quot;20300&quot; value=&quot;Slide 3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oh-required-template_fy13-14">
  <a:themeElements>
    <a:clrScheme name="Intro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Intro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ro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av">
  <a:themeElements>
    <a:clrScheme name="Nav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Na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av">
  <a:themeElements>
    <a:clrScheme name="1_Nav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Na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av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tent">
  <a:themeElements>
    <a:clrScheme name="Content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Content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tent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inal">
  <a:themeElements>
    <a:clrScheme name="Final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Final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doh-required-template_fy13-14</Template>
  <TotalTime>39</TotalTime>
  <Words>254</Words>
  <Application>Microsoft Office PowerPoint</Application>
  <PresentationFormat>On-screen Show (4:3)</PresentationFormat>
  <Paragraphs>17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Tahoma</vt:lpstr>
      <vt:lpstr>Wingdings 2</vt:lpstr>
      <vt:lpstr>doh-required-template_fy13-14</vt:lpstr>
      <vt:lpstr>Nav</vt:lpstr>
      <vt:lpstr>1_Nav</vt:lpstr>
      <vt:lpstr>Content</vt:lpstr>
      <vt:lpstr>Final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Department of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Wituszynski, Tara A</dc:creator>
  <cp:lastModifiedBy>Eidse, Faith M</cp:lastModifiedBy>
  <cp:revision>8</cp:revision>
  <cp:lastPrinted>2013-01-12T15:41:16Z</cp:lastPrinted>
  <dcterms:created xsi:type="dcterms:W3CDTF">2014-07-18T12:42:23Z</dcterms:created>
  <dcterms:modified xsi:type="dcterms:W3CDTF">2015-12-07T19:33:11Z</dcterms:modified>
</cp:coreProperties>
</file>