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0" r:id="rId2"/>
    <p:sldMasterId id="2147483662" r:id="rId3"/>
    <p:sldMasterId id="2147483763" r:id="rId4"/>
    <p:sldMasterId id="2147483751" r:id="rId5"/>
    <p:sldMasterId id="2147483661" r:id="rId6"/>
  </p:sldMasterIdLst>
  <p:notesMasterIdLst>
    <p:notesMasterId r:id="rId13"/>
  </p:notesMasterIdLst>
  <p:sldIdLst>
    <p:sldId id="256" r:id="rId7"/>
    <p:sldId id="257" r:id="rId8"/>
    <p:sldId id="260" r:id="rId9"/>
    <p:sldId id="261" r:id="rId10"/>
    <p:sldId id="258" r:id="rId11"/>
    <p:sldId id="259" r:id="rId12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180"/>
    <a:srgbClr val="003366"/>
    <a:srgbClr val="00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74723" autoAdjust="0"/>
  </p:normalViewPr>
  <p:slideViewPr>
    <p:cSldViewPr>
      <p:cViewPr>
        <p:scale>
          <a:sx n="88" d="100"/>
          <a:sy n="88" d="100"/>
        </p:scale>
        <p:origin x="-22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4B35B59-5CD0-4F35-BFE0-C8D97132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69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238CF6B-6960-49F9-B0FC-82C5B49D9D6A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Navigate</a:t>
            </a:r>
          </a:p>
          <a:p>
            <a:pPr eaLnBrk="1" hangingPunct="1"/>
            <a:r>
              <a:rPr lang="en-US" altLang="en-US" dirty="0" smtClean="0"/>
              <a:t>To improve your training experience during this self-paced course, please follow these navigation instructions.</a:t>
            </a:r>
          </a:p>
          <a:p>
            <a:pPr eaLnBrk="1" hangingPunct="1"/>
            <a:r>
              <a:rPr lang="en-US" altLang="en-US" dirty="0" smtClean="0"/>
              <a:t>When a slide pauses you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do one of three things to advance:</a:t>
            </a:r>
          </a:p>
          <a:p>
            <a:pPr eaLnBrk="1" hangingPunct="1"/>
            <a:r>
              <a:rPr lang="en-US" altLang="en-US" dirty="0" smtClean="0"/>
              <a:t>Click directly on the slide with your cursor</a:t>
            </a:r>
          </a:p>
          <a:p>
            <a:pPr eaLnBrk="1" hangingPunct="1"/>
            <a:r>
              <a:rPr lang="en-US" altLang="en-US" dirty="0" smtClean="0"/>
              <a:t>Click the PLAY button on the bottom left of the screen</a:t>
            </a:r>
          </a:p>
          <a:p>
            <a:pPr eaLnBrk="1" hangingPunct="1"/>
            <a:r>
              <a:rPr lang="en-US" altLang="en-US" dirty="0" smtClean="0"/>
              <a:t>or </a:t>
            </a:r>
          </a:p>
          <a:p>
            <a:pPr eaLnBrk="1" hangingPunct="1"/>
            <a:r>
              <a:rPr lang="en-US" altLang="en-US" dirty="0" smtClean="0"/>
              <a:t>Click on the FORWARD button.</a:t>
            </a:r>
          </a:p>
          <a:p>
            <a:pPr eaLnBrk="1" hangingPunct="1"/>
            <a:r>
              <a:rPr lang="en-US" altLang="en-US" dirty="0" smtClean="0"/>
              <a:t>To review,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click the BACK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You will need to advance the slide now.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BB24FB4-5B5E-414C-A2A6-8FE65D54220A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your viewing experience,</a:t>
            </a:r>
            <a:r>
              <a:rPr lang="en-US" altLang="en-US" baseline="0" dirty="0" smtClean="0"/>
              <a:t> please follow </a:t>
            </a:r>
            <a:r>
              <a:rPr lang="en-US" altLang="en-US" dirty="0" smtClean="0"/>
              <a:t>these navigation instructions:</a:t>
            </a:r>
          </a:p>
          <a:p>
            <a:pPr eaLnBrk="1" hangingPunct="1"/>
            <a:r>
              <a:rPr lang="en-US" altLang="en-US" dirty="0" smtClean="0"/>
              <a:t>This presentation is formatted for continuous play.</a:t>
            </a:r>
          </a:p>
          <a:p>
            <a:pPr eaLnBrk="1" hangingPunct="1"/>
            <a:r>
              <a:rPr lang="en-US" altLang="en-US" dirty="0" smtClean="0"/>
              <a:t>If</a:t>
            </a:r>
            <a:r>
              <a:rPr lang="en-US" altLang="en-US" baseline="0" dirty="0" smtClean="0"/>
              <a:t> you need t</a:t>
            </a:r>
            <a:r>
              <a:rPr lang="en-US" altLang="en-US" dirty="0" smtClean="0"/>
              <a:t>o </a:t>
            </a:r>
            <a:r>
              <a:rPr lang="en-US" altLang="en-US" dirty="0" smtClean="0"/>
              <a:t>stop, click the PAUSE button on the bottom left of the screen.</a:t>
            </a:r>
          </a:p>
          <a:p>
            <a:pPr eaLnBrk="1" hangingPunct="1"/>
            <a:r>
              <a:rPr lang="en-US" altLang="en-US" dirty="0" smtClean="0"/>
              <a:t>To continue, click the PLAY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To begin,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click directly on </a:t>
            </a:r>
            <a:r>
              <a:rPr lang="en-US" altLang="en-US" b="1" dirty="0" smtClean="0"/>
              <a:t>this </a:t>
            </a:r>
            <a:r>
              <a:rPr lang="en-US" altLang="en-US" dirty="0" smtClean="0"/>
              <a:t>slide now.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 3 – How to Navigate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navigation tools, if available, include Closed Captions and Table of Contents view.</a:t>
            </a:r>
          </a:p>
          <a:p>
            <a:r>
              <a:rPr lang="en-US" baseline="0" dirty="0" smtClean="0"/>
              <a:t>To use Closed Captions, click the CC button, on the lower right of your screen.</a:t>
            </a:r>
          </a:p>
          <a:p>
            <a:r>
              <a:rPr lang="en-US" baseline="0" dirty="0" smtClean="0"/>
              <a:t>To open the Table of Contents, click the TOC button, also on the lower right.</a:t>
            </a:r>
          </a:p>
          <a:p>
            <a:r>
              <a:rPr lang="en-US" baseline="0" dirty="0" smtClean="0"/>
              <a:t>To close these tools</a:t>
            </a:r>
            <a:r>
              <a:rPr lang="en-US" baseline="0" smtClean="0"/>
              <a:t>, click </a:t>
            </a:r>
            <a:r>
              <a:rPr lang="en-US" baseline="0" dirty="0" smtClean="0"/>
              <a:t>again on the buttons.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35B59-5CD0-4F35-BFE0-C8D971325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5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685800" y="2895600"/>
            <a:ext cx="6723063" cy="1588"/>
          </a:xfrm>
          <a:prstGeom prst="line">
            <a:avLst/>
          </a:prstGeom>
          <a:noFill/>
          <a:ln w="38100" cmpd="dbl">
            <a:solidFill>
              <a:srgbClr val="1671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-2971800" y="1066800"/>
            <a:ext cx="3846513" cy="4227513"/>
            <a:chOff x="-1872" y="672"/>
            <a:chExt cx="2423" cy="2663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248" y="1344"/>
              <a:ext cx="1799" cy="1991"/>
            </a:xfrm>
            <a:custGeom>
              <a:avLst/>
              <a:gdLst>
                <a:gd name="T0" fmla="*/ 1239 w 64000"/>
                <a:gd name="T1" fmla="*/ -922 h 64000"/>
                <a:gd name="T2" fmla="*/ 1799 w 64000"/>
                <a:gd name="T3" fmla="*/ 0 h 64000"/>
                <a:gd name="T4" fmla="*/ 1239 w 64000"/>
                <a:gd name="T5" fmla="*/ 922 h 64000"/>
                <a:gd name="T6" fmla="*/ 1239 w 64000"/>
                <a:gd name="T7" fmla="*/ 922 h 64000"/>
                <a:gd name="T8" fmla="*/ 1239 w 64000"/>
                <a:gd name="T9" fmla="*/ 922 h 64000"/>
                <a:gd name="T10" fmla="*/ 1239 w 64000"/>
                <a:gd name="T11" fmla="*/ 922 h 64000"/>
                <a:gd name="T12" fmla="*/ 1239 w 64000"/>
                <a:gd name="T13" fmla="*/ -922 h 64000"/>
                <a:gd name="T14" fmla="*/ 1239 w 64000"/>
                <a:gd name="T15" fmla="*/ -922 h 64000"/>
                <a:gd name="T16" fmla="*/ 1239 w 64000"/>
                <a:gd name="T17" fmla="*/ -922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78 w 64000"/>
                <a:gd name="T28" fmla="*/ -29637 h 64000"/>
                <a:gd name="T29" fmla="*/ 44078 w 64000"/>
                <a:gd name="T30" fmla="*/ 29637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rgbClr val="167180">
                <a:alpha val="43137"/>
              </a:srgbClr>
            </a:solidFill>
            <a:ln w="9525">
              <a:solidFill>
                <a:srgbClr val="1671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1872" y="672"/>
              <a:ext cx="2304" cy="2198"/>
            </a:xfrm>
            <a:custGeom>
              <a:avLst/>
              <a:gdLst>
                <a:gd name="T0" fmla="*/ 1863 w 64000"/>
                <a:gd name="T1" fmla="*/ -865 h 64000"/>
                <a:gd name="T2" fmla="*/ 2304 w 64000"/>
                <a:gd name="T3" fmla="*/ 0 h 64000"/>
                <a:gd name="T4" fmla="*/ 1863 w 64000"/>
                <a:gd name="T5" fmla="*/ 865 h 64000"/>
                <a:gd name="T6" fmla="*/ 1863 w 64000"/>
                <a:gd name="T7" fmla="*/ 865 h 64000"/>
                <a:gd name="T8" fmla="*/ 1863 w 64000"/>
                <a:gd name="T9" fmla="*/ 865 h 64000"/>
                <a:gd name="T10" fmla="*/ 1863 w 64000"/>
                <a:gd name="T11" fmla="*/ 865 h 64000"/>
                <a:gd name="T12" fmla="*/ 1863 w 64000"/>
                <a:gd name="T13" fmla="*/ -865 h 64000"/>
                <a:gd name="T14" fmla="*/ 1863 w 64000"/>
                <a:gd name="T15" fmla="*/ -865 h 64000"/>
                <a:gd name="T16" fmla="*/ 1863 w 64000"/>
                <a:gd name="T17" fmla="*/ -86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1750 w 64000"/>
                <a:gd name="T28" fmla="*/ -25187 h 64000"/>
                <a:gd name="T29" fmla="*/ 51750 w 64000"/>
                <a:gd name="T30" fmla="*/ 25187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1750" y="6821"/>
                  </a:moveTo>
                  <a:cubicBezTo>
                    <a:pt x="59483" y="12888"/>
                    <a:pt x="64000" y="22171"/>
                    <a:pt x="64000" y="32000"/>
                  </a:cubicBezTo>
                  <a:cubicBezTo>
                    <a:pt x="64000" y="41828"/>
                    <a:pt x="59483" y="51111"/>
                    <a:pt x="51750" y="57178"/>
                  </a:cubicBezTo>
                  <a:cubicBezTo>
                    <a:pt x="51749" y="57178"/>
                    <a:pt x="51749" y="57178"/>
                    <a:pt x="51749" y="57178"/>
                  </a:cubicBezTo>
                  <a:lnTo>
                    <a:pt x="51750" y="57179"/>
                  </a:lnTo>
                  <a:lnTo>
                    <a:pt x="51750" y="6821"/>
                  </a:lnTo>
                  <a:lnTo>
                    <a:pt x="51749" y="6821"/>
                  </a:lnTo>
                  <a:cubicBezTo>
                    <a:pt x="51749" y="6821"/>
                    <a:pt x="51749" y="6821"/>
                    <a:pt x="51750" y="6821"/>
                  </a:cubicBezTo>
                  <a:close/>
                </a:path>
              </a:pathLst>
            </a:custGeom>
            <a:solidFill>
              <a:srgbClr val="167180">
                <a:alpha val="43137"/>
              </a:srgbClr>
            </a:solidFill>
            <a:ln w="9525">
              <a:solidFill>
                <a:srgbClr val="1671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1524000" y="-1"/>
            <a:ext cx="640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  <a:latin typeface="Arial" charset="0"/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and community efforts. </a:t>
            </a: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95400" y="1752600"/>
            <a:ext cx="7239000" cy="990600"/>
          </a:xfrm>
          <a:prstGeom prst="rect">
            <a:avLst/>
          </a:prstGeom>
        </p:spPr>
        <p:txBody>
          <a:bodyPr anchor="b"/>
          <a:lstStyle>
            <a:lvl1pPr algn="ctr">
              <a:defRPr sz="3600"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95400" y="2971800"/>
            <a:ext cx="7239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320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571" y="114299"/>
            <a:ext cx="695325" cy="78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49" y="-762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9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7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41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3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121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3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42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9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53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072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86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7525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72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34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51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16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613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55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150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381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578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7190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052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933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28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845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68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1962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3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634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3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49" y="-762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4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1257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17130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9356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298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358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884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77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04378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095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5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49" y="-762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750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13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9136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60702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20631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07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0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90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825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7678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3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49" y="-762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220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840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817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8656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9411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78236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165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4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2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996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480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5"/>
          <p:cNvSpPr txBox="1">
            <a:spLocks noChangeArrowheads="1"/>
          </p:cNvSpPr>
          <p:nvPr/>
        </p:nvSpPr>
        <p:spPr bwMode="auto">
          <a:xfrm>
            <a:off x="533400" y="5334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latin typeface="Arial" charset="0"/>
              </a:rPr>
              <a:t>How to </a:t>
            </a:r>
            <a:r>
              <a:rPr lang="en-US" altLang="en-US" sz="4000" b="1" dirty="0" smtClean="0">
                <a:latin typeface="Arial" charset="0"/>
              </a:rPr>
              <a:t>Navigate</a:t>
            </a:r>
            <a:endParaRPr lang="en-US" altLang="en-US" sz="4000" b="1" dirty="0">
              <a:latin typeface="Arial" charset="0"/>
            </a:endParaRPr>
          </a:p>
        </p:txBody>
      </p:sp>
      <p:sp>
        <p:nvSpPr>
          <p:cNvPr id="1027" name="AutoShape 48"/>
          <p:cNvSpPr>
            <a:spLocks noChangeArrowheads="1"/>
          </p:cNvSpPr>
          <p:nvPr/>
        </p:nvSpPr>
        <p:spPr bwMode="auto">
          <a:xfrm>
            <a:off x="-1981200" y="685800"/>
            <a:ext cx="2819400" cy="2971800"/>
          </a:xfrm>
          <a:custGeom>
            <a:avLst/>
            <a:gdLst>
              <a:gd name="T0" fmla="*/ 1941994 w 64000"/>
              <a:gd name="T1" fmla="*/ -1375943 h 64000"/>
              <a:gd name="T2" fmla="*/ 2819400 w 64000"/>
              <a:gd name="T3" fmla="*/ 0 h 64000"/>
              <a:gd name="T4" fmla="*/ 1941994 w 64000"/>
              <a:gd name="T5" fmla="*/ 1375897 h 64000"/>
              <a:gd name="T6" fmla="*/ 1941994 w 64000"/>
              <a:gd name="T7" fmla="*/ 1375897 h 64000"/>
              <a:gd name="T8" fmla="*/ 1941950 w 64000"/>
              <a:gd name="T9" fmla="*/ 1375897 h 64000"/>
              <a:gd name="T10" fmla="*/ 1941994 w 64000"/>
              <a:gd name="T11" fmla="*/ 1375943 h 64000"/>
              <a:gd name="T12" fmla="*/ 1941994 w 64000"/>
              <a:gd name="T13" fmla="*/ -1375943 h 64000"/>
              <a:gd name="T14" fmla="*/ 1941950 w 64000"/>
              <a:gd name="T15" fmla="*/ -1375943 h 64000"/>
              <a:gd name="T16" fmla="*/ 1941994 w 64000"/>
              <a:gd name="T17" fmla="*/ -1375943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4083 w 64000"/>
              <a:gd name="T28" fmla="*/ -29631 h 64000"/>
              <a:gd name="T29" fmla="*/ 44083 w 64000"/>
              <a:gd name="T30" fmla="*/ 29631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4083" y="2368"/>
                </a:moveTo>
                <a:cubicBezTo>
                  <a:pt x="56127" y="7280"/>
                  <a:pt x="64000" y="18993"/>
                  <a:pt x="64000" y="32000"/>
                </a:cubicBezTo>
                <a:cubicBezTo>
                  <a:pt x="64000" y="45006"/>
                  <a:pt x="56127" y="56719"/>
                  <a:pt x="44083" y="61631"/>
                </a:cubicBezTo>
                <a:cubicBezTo>
                  <a:pt x="44082" y="61631"/>
                  <a:pt x="44082" y="61631"/>
                  <a:pt x="44082" y="61631"/>
                </a:cubicBezTo>
                <a:lnTo>
                  <a:pt x="44083" y="61632"/>
                </a:lnTo>
                <a:lnTo>
                  <a:pt x="44083" y="2368"/>
                </a:lnTo>
                <a:lnTo>
                  <a:pt x="44082" y="2368"/>
                </a:lnTo>
                <a:cubicBezTo>
                  <a:pt x="44082" y="2368"/>
                  <a:pt x="44082" y="2368"/>
                  <a:pt x="44083" y="2368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AutoShape 49"/>
          <p:cNvSpPr>
            <a:spLocks noChangeArrowheads="1"/>
          </p:cNvSpPr>
          <p:nvPr/>
        </p:nvSpPr>
        <p:spPr bwMode="auto">
          <a:xfrm>
            <a:off x="-2971800" y="-381000"/>
            <a:ext cx="3611563" cy="3279775"/>
          </a:xfrm>
          <a:custGeom>
            <a:avLst/>
            <a:gdLst>
              <a:gd name="T0" fmla="*/ 2920287 w 64000"/>
              <a:gd name="T1" fmla="*/ -1290335 h 64000"/>
              <a:gd name="T2" fmla="*/ 3611563 w 64000"/>
              <a:gd name="T3" fmla="*/ 0 h 64000"/>
              <a:gd name="T4" fmla="*/ 2920287 w 64000"/>
              <a:gd name="T5" fmla="*/ 1290284 h 64000"/>
              <a:gd name="T6" fmla="*/ 2920287 w 64000"/>
              <a:gd name="T7" fmla="*/ 1290284 h 64000"/>
              <a:gd name="T8" fmla="*/ 2920231 w 64000"/>
              <a:gd name="T9" fmla="*/ 1290284 h 64000"/>
              <a:gd name="T10" fmla="*/ 2920287 w 64000"/>
              <a:gd name="T11" fmla="*/ 1290335 h 64000"/>
              <a:gd name="T12" fmla="*/ 2920287 w 64000"/>
              <a:gd name="T13" fmla="*/ -1290335 h 64000"/>
              <a:gd name="T14" fmla="*/ 2920231 w 64000"/>
              <a:gd name="T15" fmla="*/ -1290335 h 64000"/>
              <a:gd name="T16" fmla="*/ 2920287 w 64000"/>
              <a:gd name="T17" fmla="*/ -1290335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1750 w 64000"/>
              <a:gd name="T28" fmla="*/ -25178 h 64000"/>
              <a:gd name="T29" fmla="*/ 51750 w 64000"/>
              <a:gd name="T30" fmla="*/ 25178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1750" y="6821"/>
                </a:moveTo>
                <a:cubicBezTo>
                  <a:pt x="59483" y="12888"/>
                  <a:pt x="64000" y="22171"/>
                  <a:pt x="64000" y="32000"/>
                </a:cubicBezTo>
                <a:cubicBezTo>
                  <a:pt x="64000" y="41828"/>
                  <a:pt x="59483" y="51111"/>
                  <a:pt x="51750" y="57178"/>
                </a:cubicBezTo>
                <a:cubicBezTo>
                  <a:pt x="51749" y="57178"/>
                  <a:pt x="51749" y="57178"/>
                  <a:pt x="51749" y="57178"/>
                </a:cubicBezTo>
                <a:lnTo>
                  <a:pt x="51750" y="57179"/>
                </a:lnTo>
                <a:lnTo>
                  <a:pt x="51750" y="6821"/>
                </a:lnTo>
                <a:lnTo>
                  <a:pt x="51749" y="6821"/>
                </a:lnTo>
                <a:cubicBezTo>
                  <a:pt x="51749" y="6821"/>
                  <a:pt x="51749" y="6821"/>
                  <a:pt x="51750" y="6821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0" name="Picture 56" descr="DOH_Brand_NavSlide_SelfPace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7051675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7973219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endParaRPr lang="en-US" altLang="en-US" dirty="0" smtClean="0"/>
          </a:p>
        </p:txBody>
      </p:sp>
      <p:sp>
        <p:nvSpPr>
          <p:cNvPr id="2052" name="AutoShape 21"/>
          <p:cNvSpPr>
            <a:spLocks noChangeArrowheads="1"/>
          </p:cNvSpPr>
          <p:nvPr/>
        </p:nvSpPr>
        <p:spPr bwMode="auto">
          <a:xfrm>
            <a:off x="-1219200" y="457200"/>
            <a:ext cx="1828800" cy="2209800"/>
          </a:xfrm>
          <a:custGeom>
            <a:avLst/>
            <a:gdLst>
              <a:gd name="T0" fmla="*/ 1242127 w 64000"/>
              <a:gd name="T1" fmla="*/ -1031528 h 64000"/>
              <a:gd name="T2" fmla="*/ 1828800 w 64000"/>
              <a:gd name="T3" fmla="*/ 0 h 64000"/>
              <a:gd name="T4" fmla="*/ 1196664 w 64000"/>
              <a:gd name="T5" fmla="*/ 1050933 h 64000"/>
              <a:gd name="T6" fmla="*/ 1196664 w 64000"/>
              <a:gd name="T7" fmla="*/ 1050933 h 64000"/>
              <a:gd name="T8" fmla="*/ 1196635 w 64000"/>
              <a:gd name="T9" fmla="*/ 1050933 h 64000"/>
              <a:gd name="T10" fmla="*/ 1174747 w 64000"/>
              <a:gd name="T11" fmla="*/ 1050967 h 64000"/>
              <a:gd name="T12" fmla="*/ 1174747 w 64000"/>
              <a:gd name="T13" fmla="*/ -1031528 h 64000"/>
              <a:gd name="T14" fmla="*/ 1242098 w 64000"/>
              <a:gd name="T15" fmla="*/ -1031528 h 64000"/>
              <a:gd name="T16" fmla="*/ 1242127 w 64000"/>
              <a:gd name="T17" fmla="*/ -1031528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1111 w 64000"/>
              <a:gd name="T28" fmla="*/ -29874 h 64000"/>
              <a:gd name="T29" fmla="*/ 41879 w 64000"/>
              <a:gd name="T30" fmla="*/ 30437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3469" y="2125"/>
                </a:moveTo>
                <a:cubicBezTo>
                  <a:pt x="55836" y="6874"/>
                  <a:pt x="64000" y="18752"/>
                  <a:pt x="64000" y="32000"/>
                </a:cubicBezTo>
                <a:cubicBezTo>
                  <a:pt x="64000" y="45867"/>
                  <a:pt x="55068" y="58156"/>
                  <a:pt x="41878" y="62437"/>
                </a:cubicBezTo>
                <a:cubicBezTo>
                  <a:pt x="41877" y="62437"/>
                  <a:pt x="41877" y="62437"/>
                  <a:pt x="41877" y="62437"/>
                </a:cubicBezTo>
                <a:lnTo>
                  <a:pt x="41111" y="62438"/>
                </a:lnTo>
                <a:lnTo>
                  <a:pt x="41111" y="2125"/>
                </a:lnTo>
                <a:lnTo>
                  <a:pt x="43468" y="2125"/>
                </a:lnTo>
                <a:cubicBezTo>
                  <a:pt x="43468" y="2125"/>
                  <a:pt x="43468" y="2125"/>
                  <a:pt x="43469" y="2125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AutoShape 22"/>
          <p:cNvSpPr>
            <a:spLocks noChangeArrowheads="1"/>
          </p:cNvSpPr>
          <p:nvPr/>
        </p:nvSpPr>
        <p:spPr bwMode="auto">
          <a:xfrm>
            <a:off x="-1219200" y="-76200"/>
            <a:ext cx="1676400" cy="1981200"/>
          </a:xfrm>
          <a:custGeom>
            <a:avLst/>
            <a:gdLst>
              <a:gd name="T0" fmla="*/ 1204913 w 64000"/>
              <a:gd name="T1" fmla="*/ -890766 h 64000"/>
              <a:gd name="T2" fmla="*/ 1676400 w 64000"/>
              <a:gd name="T3" fmla="*/ 0 h 64000"/>
              <a:gd name="T4" fmla="*/ 1204913 w 64000"/>
              <a:gd name="T5" fmla="*/ 890735 h 64000"/>
              <a:gd name="T6" fmla="*/ 1204913 w 64000"/>
              <a:gd name="T7" fmla="*/ 890735 h 64000"/>
              <a:gd name="T8" fmla="*/ 1204886 w 64000"/>
              <a:gd name="T9" fmla="*/ 890735 h 64000"/>
              <a:gd name="T10" fmla="*/ 1204913 w 64000"/>
              <a:gd name="T11" fmla="*/ 890766 h 64000"/>
              <a:gd name="T12" fmla="*/ 1204913 w 64000"/>
              <a:gd name="T13" fmla="*/ -890766 h 64000"/>
              <a:gd name="T14" fmla="*/ 1204886 w 64000"/>
              <a:gd name="T15" fmla="*/ -890766 h 64000"/>
              <a:gd name="T16" fmla="*/ 1204913 w 64000"/>
              <a:gd name="T17" fmla="*/ -890766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6000 w 64000"/>
              <a:gd name="T28" fmla="*/ -28775 h 64000"/>
              <a:gd name="T29" fmla="*/ 46000 w 64000"/>
              <a:gd name="T30" fmla="*/ 28775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6000" y="3225"/>
                </a:moveTo>
                <a:cubicBezTo>
                  <a:pt x="57011" y="8582"/>
                  <a:pt x="64000" y="19754"/>
                  <a:pt x="64000" y="32000"/>
                </a:cubicBezTo>
                <a:cubicBezTo>
                  <a:pt x="64000" y="44245"/>
                  <a:pt x="57011" y="55417"/>
                  <a:pt x="46000" y="60774"/>
                </a:cubicBezTo>
                <a:cubicBezTo>
                  <a:pt x="46000" y="60774"/>
                  <a:pt x="46000" y="60774"/>
                  <a:pt x="45999" y="60774"/>
                </a:cubicBezTo>
                <a:lnTo>
                  <a:pt x="46000" y="60775"/>
                </a:lnTo>
                <a:lnTo>
                  <a:pt x="46000" y="3225"/>
                </a:lnTo>
                <a:lnTo>
                  <a:pt x="45999" y="3225"/>
                </a:lnTo>
                <a:cubicBezTo>
                  <a:pt x="46000" y="3225"/>
                  <a:pt x="46000" y="3225"/>
                  <a:pt x="46000" y="3225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89" y="115024"/>
            <a:ext cx="695325" cy="7884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7"/>
          <p:cNvSpPr>
            <a:spLocks noChangeArrowheads="1"/>
          </p:cNvSpPr>
          <p:nvPr/>
        </p:nvSpPr>
        <p:spPr bwMode="auto">
          <a:xfrm>
            <a:off x="-1981200" y="685800"/>
            <a:ext cx="2819400" cy="2971800"/>
          </a:xfrm>
          <a:custGeom>
            <a:avLst/>
            <a:gdLst>
              <a:gd name="T0" fmla="*/ 1941994 w 64000"/>
              <a:gd name="T1" fmla="*/ -1375943 h 64000"/>
              <a:gd name="T2" fmla="*/ 2819400 w 64000"/>
              <a:gd name="T3" fmla="*/ 0 h 64000"/>
              <a:gd name="T4" fmla="*/ 1941994 w 64000"/>
              <a:gd name="T5" fmla="*/ 1375897 h 64000"/>
              <a:gd name="T6" fmla="*/ 1941994 w 64000"/>
              <a:gd name="T7" fmla="*/ 1375897 h 64000"/>
              <a:gd name="T8" fmla="*/ 1941950 w 64000"/>
              <a:gd name="T9" fmla="*/ 1375897 h 64000"/>
              <a:gd name="T10" fmla="*/ 1941994 w 64000"/>
              <a:gd name="T11" fmla="*/ 1375943 h 64000"/>
              <a:gd name="T12" fmla="*/ 1941994 w 64000"/>
              <a:gd name="T13" fmla="*/ -1375943 h 64000"/>
              <a:gd name="T14" fmla="*/ 1941950 w 64000"/>
              <a:gd name="T15" fmla="*/ -1375943 h 64000"/>
              <a:gd name="T16" fmla="*/ 1941994 w 64000"/>
              <a:gd name="T17" fmla="*/ -1375943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4083 w 64000"/>
              <a:gd name="T28" fmla="*/ -29631 h 64000"/>
              <a:gd name="T29" fmla="*/ 44083 w 64000"/>
              <a:gd name="T30" fmla="*/ 29631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4083" y="2368"/>
                </a:moveTo>
                <a:cubicBezTo>
                  <a:pt x="56127" y="7280"/>
                  <a:pt x="64000" y="18993"/>
                  <a:pt x="64000" y="32000"/>
                </a:cubicBezTo>
                <a:cubicBezTo>
                  <a:pt x="64000" y="45006"/>
                  <a:pt x="56127" y="56719"/>
                  <a:pt x="44083" y="61631"/>
                </a:cubicBezTo>
                <a:cubicBezTo>
                  <a:pt x="44082" y="61631"/>
                  <a:pt x="44082" y="61631"/>
                  <a:pt x="44082" y="61631"/>
                </a:cubicBezTo>
                <a:lnTo>
                  <a:pt x="44083" y="61632"/>
                </a:lnTo>
                <a:lnTo>
                  <a:pt x="44083" y="2368"/>
                </a:lnTo>
                <a:lnTo>
                  <a:pt x="44082" y="2368"/>
                </a:lnTo>
                <a:cubicBezTo>
                  <a:pt x="44082" y="2368"/>
                  <a:pt x="44082" y="2368"/>
                  <a:pt x="44083" y="2368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AutoShape 8"/>
          <p:cNvSpPr>
            <a:spLocks noChangeArrowheads="1"/>
          </p:cNvSpPr>
          <p:nvPr/>
        </p:nvSpPr>
        <p:spPr bwMode="auto">
          <a:xfrm>
            <a:off x="-2971800" y="-381000"/>
            <a:ext cx="3611563" cy="3279775"/>
          </a:xfrm>
          <a:custGeom>
            <a:avLst/>
            <a:gdLst>
              <a:gd name="T0" fmla="*/ 2920287 w 64000"/>
              <a:gd name="T1" fmla="*/ -1290335 h 64000"/>
              <a:gd name="T2" fmla="*/ 3611563 w 64000"/>
              <a:gd name="T3" fmla="*/ 0 h 64000"/>
              <a:gd name="T4" fmla="*/ 2920287 w 64000"/>
              <a:gd name="T5" fmla="*/ 1290284 h 64000"/>
              <a:gd name="T6" fmla="*/ 2920287 w 64000"/>
              <a:gd name="T7" fmla="*/ 1290284 h 64000"/>
              <a:gd name="T8" fmla="*/ 2920231 w 64000"/>
              <a:gd name="T9" fmla="*/ 1290284 h 64000"/>
              <a:gd name="T10" fmla="*/ 2920287 w 64000"/>
              <a:gd name="T11" fmla="*/ 1290335 h 64000"/>
              <a:gd name="T12" fmla="*/ 2920287 w 64000"/>
              <a:gd name="T13" fmla="*/ -1290335 h 64000"/>
              <a:gd name="T14" fmla="*/ 2920231 w 64000"/>
              <a:gd name="T15" fmla="*/ -1290335 h 64000"/>
              <a:gd name="T16" fmla="*/ 2920287 w 64000"/>
              <a:gd name="T17" fmla="*/ -1290335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1750 w 64000"/>
              <a:gd name="T28" fmla="*/ -25178 h 64000"/>
              <a:gd name="T29" fmla="*/ 51750 w 64000"/>
              <a:gd name="T30" fmla="*/ 25178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1750" y="6821"/>
                </a:moveTo>
                <a:cubicBezTo>
                  <a:pt x="59483" y="12888"/>
                  <a:pt x="64000" y="22171"/>
                  <a:pt x="64000" y="32000"/>
                </a:cubicBezTo>
                <a:cubicBezTo>
                  <a:pt x="64000" y="41828"/>
                  <a:pt x="59483" y="51111"/>
                  <a:pt x="51750" y="57178"/>
                </a:cubicBezTo>
                <a:cubicBezTo>
                  <a:pt x="51749" y="57178"/>
                  <a:pt x="51749" y="57178"/>
                  <a:pt x="51749" y="57178"/>
                </a:cubicBezTo>
                <a:lnTo>
                  <a:pt x="51750" y="57179"/>
                </a:lnTo>
                <a:lnTo>
                  <a:pt x="51750" y="6821"/>
                </a:lnTo>
                <a:lnTo>
                  <a:pt x="51749" y="6821"/>
                </a:lnTo>
                <a:cubicBezTo>
                  <a:pt x="51749" y="6821"/>
                  <a:pt x="51749" y="6821"/>
                  <a:pt x="51750" y="6821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533400" y="5334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latin typeface="Arial" charset="0"/>
              </a:rPr>
              <a:t>How to </a:t>
            </a:r>
            <a:r>
              <a:rPr lang="en-US" altLang="en-US" sz="4000" b="1" dirty="0" smtClean="0">
                <a:latin typeface="Arial" charset="0"/>
              </a:rPr>
              <a:t>Navigate</a:t>
            </a:r>
            <a:endParaRPr lang="en-US" altLang="en-US" sz="4000" b="1" dirty="0">
              <a:latin typeface="Arial" charset="0"/>
            </a:endParaRPr>
          </a:p>
        </p:txBody>
      </p:sp>
      <p:pic>
        <p:nvPicPr>
          <p:cNvPr id="3077" name="Picture 10" descr="DOH_Brand_NavSlide_ContPlay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484938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7"/>
          <p:cNvSpPr>
            <a:spLocks noChangeArrowheads="1"/>
          </p:cNvSpPr>
          <p:nvPr/>
        </p:nvSpPr>
        <p:spPr bwMode="auto">
          <a:xfrm>
            <a:off x="-1981200" y="685800"/>
            <a:ext cx="2819400" cy="2971800"/>
          </a:xfrm>
          <a:custGeom>
            <a:avLst/>
            <a:gdLst>
              <a:gd name="T0" fmla="*/ 1941994 w 64000"/>
              <a:gd name="T1" fmla="*/ -1375943 h 64000"/>
              <a:gd name="T2" fmla="*/ 2819400 w 64000"/>
              <a:gd name="T3" fmla="*/ 0 h 64000"/>
              <a:gd name="T4" fmla="*/ 1941994 w 64000"/>
              <a:gd name="T5" fmla="*/ 1375897 h 64000"/>
              <a:gd name="T6" fmla="*/ 1941994 w 64000"/>
              <a:gd name="T7" fmla="*/ 1375897 h 64000"/>
              <a:gd name="T8" fmla="*/ 1941950 w 64000"/>
              <a:gd name="T9" fmla="*/ 1375897 h 64000"/>
              <a:gd name="T10" fmla="*/ 1941994 w 64000"/>
              <a:gd name="T11" fmla="*/ 1375943 h 64000"/>
              <a:gd name="T12" fmla="*/ 1941994 w 64000"/>
              <a:gd name="T13" fmla="*/ -1375943 h 64000"/>
              <a:gd name="T14" fmla="*/ 1941950 w 64000"/>
              <a:gd name="T15" fmla="*/ -1375943 h 64000"/>
              <a:gd name="T16" fmla="*/ 1941994 w 64000"/>
              <a:gd name="T17" fmla="*/ -1375943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4083 w 64000"/>
              <a:gd name="T28" fmla="*/ -29631 h 64000"/>
              <a:gd name="T29" fmla="*/ 44083 w 64000"/>
              <a:gd name="T30" fmla="*/ 29631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4083" y="2368"/>
                </a:moveTo>
                <a:cubicBezTo>
                  <a:pt x="56127" y="7280"/>
                  <a:pt x="64000" y="18993"/>
                  <a:pt x="64000" y="32000"/>
                </a:cubicBezTo>
                <a:cubicBezTo>
                  <a:pt x="64000" y="45006"/>
                  <a:pt x="56127" y="56719"/>
                  <a:pt x="44083" y="61631"/>
                </a:cubicBezTo>
                <a:cubicBezTo>
                  <a:pt x="44082" y="61631"/>
                  <a:pt x="44082" y="61631"/>
                  <a:pt x="44082" y="61631"/>
                </a:cubicBezTo>
                <a:lnTo>
                  <a:pt x="44083" y="61632"/>
                </a:lnTo>
                <a:lnTo>
                  <a:pt x="44083" y="2368"/>
                </a:lnTo>
                <a:lnTo>
                  <a:pt x="44082" y="2368"/>
                </a:lnTo>
                <a:cubicBezTo>
                  <a:pt x="44082" y="2368"/>
                  <a:pt x="44082" y="2368"/>
                  <a:pt x="44083" y="2368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AutoShape 8"/>
          <p:cNvSpPr>
            <a:spLocks noChangeArrowheads="1"/>
          </p:cNvSpPr>
          <p:nvPr/>
        </p:nvSpPr>
        <p:spPr bwMode="auto">
          <a:xfrm>
            <a:off x="-2971800" y="-381000"/>
            <a:ext cx="3611563" cy="3279775"/>
          </a:xfrm>
          <a:custGeom>
            <a:avLst/>
            <a:gdLst>
              <a:gd name="T0" fmla="*/ 2920287 w 64000"/>
              <a:gd name="T1" fmla="*/ -1290335 h 64000"/>
              <a:gd name="T2" fmla="*/ 3611563 w 64000"/>
              <a:gd name="T3" fmla="*/ 0 h 64000"/>
              <a:gd name="T4" fmla="*/ 2920287 w 64000"/>
              <a:gd name="T5" fmla="*/ 1290284 h 64000"/>
              <a:gd name="T6" fmla="*/ 2920287 w 64000"/>
              <a:gd name="T7" fmla="*/ 1290284 h 64000"/>
              <a:gd name="T8" fmla="*/ 2920231 w 64000"/>
              <a:gd name="T9" fmla="*/ 1290284 h 64000"/>
              <a:gd name="T10" fmla="*/ 2920287 w 64000"/>
              <a:gd name="T11" fmla="*/ 1290335 h 64000"/>
              <a:gd name="T12" fmla="*/ 2920287 w 64000"/>
              <a:gd name="T13" fmla="*/ -1290335 h 64000"/>
              <a:gd name="T14" fmla="*/ 2920231 w 64000"/>
              <a:gd name="T15" fmla="*/ -1290335 h 64000"/>
              <a:gd name="T16" fmla="*/ 2920287 w 64000"/>
              <a:gd name="T17" fmla="*/ -1290335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1750 w 64000"/>
              <a:gd name="T28" fmla="*/ -25178 h 64000"/>
              <a:gd name="T29" fmla="*/ 51750 w 64000"/>
              <a:gd name="T30" fmla="*/ 25178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1750" y="6821"/>
                </a:moveTo>
                <a:cubicBezTo>
                  <a:pt x="59483" y="12888"/>
                  <a:pt x="64000" y="22171"/>
                  <a:pt x="64000" y="32000"/>
                </a:cubicBezTo>
                <a:cubicBezTo>
                  <a:pt x="64000" y="41828"/>
                  <a:pt x="59483" y="51111"/>
                  <a:pt x="51750" y="57178"/>
                </a:cubicBezTo>
                <a:cubicBezTo>
                  <a:pt x="51749" y="57178"/>
                  <a:pt x="51749" y="57178"/>
                  <a:pt x="51749" y="57178"/>
                </a:cubicBezTo>
                <a:lnTo>
                  <a:pt x="51750" y="57179"/>
                </a:lnTo>
                <a:lnTo>
                  <a:pt x="51750" y="6821"/>
                </a:lnTo>
                <a:lnTo>
                  <a:pt x="51749" y="6821"/>
                </a:lnTo>
                <a:cubicBezTo>
                  <a:pt x="51749" y="6821"/>
                  <a:pt x="51749" y="6821"/>
                  <a:pt x="51750" y="6821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533400" y="5334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latin typeface="Arial" charset="0"/>
              </a:rPr>
              <a:t>How to </a:t>
            </a:r>
            <a:r>
              <a:rPr lang="en-US" altLang="en-US" sz="4000" b="1" dirty="0" smtClean="0">
                <a:latin typeface="Arial" charset="0"/>
              </a:rPr>
              <a:t>Navigate</a:t>
            </a:r>
            <a:endParaRPr lang="en-US" altLang="en-US" sz="4000" b="1" dirty="0">
              <a:latin typeface="Arial" charset="0"/>
            </a:endParaRPr>
          </a:p>
        </p:txBody>
      </p:sp>
      <p:pic>
        <p:nvPicPr>
          <p:cNvPr id="6" name="Picture 13" descr="DOH_Brand_NavSlide_SelfPace_Tex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41680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01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7"/>
          <p:cNvSpPr>
            <a:spLocks noChangeArrowheads="1"/>
          </p:cNvSpPr>
          <p:nvPr/>
        </p:nvSpPr>
        <p:spPr bwMode="auto">
          <a:xfrm>
            <a:off x="-1981200" y="685800"/>
            <a:ext cx="2819400" cy="2971800"/>
          </a:xfrm>
          <a:custGeom>
            <a:avLst/>
            <a:gdLst>
              <a:gd name="T0" fmla="*/ 1941994 w 64000"/>
              <a:gd name="T1" fmla="*/ -1375943 h 64000"/>
              <a:gd name="T2" fmla="*/ 2819400 w 64000"/>
              <a:gd name="T3" fmla="*/ 0 h 64000"/>
              <a:gd name="T4" fmla="*/ 1941994 w 64000"/>
              <a:gd name="T5" fmla="*/ 1375897 h 64000"/>
              <a:gd name="T6" fmla="*/ 1941994 w 64000"/>
              <a:gd name="T7" fmla="*/ 1375897 h 64000"/>
              <a:gd name="T8" fmla="*/ 1941950 w 64000"/>
              <a:gd name="T9" fmla="*/ 1375897 h 64000"/>
              <a:gd name="T10" fmla="*/ 1941994 w 64000"/>
              <a:gd name="T11" fmla="*/ 1375943 h 64000"/>
              <a:gd name="T12" fmla="*/ 1941994 w 64000"/>
              <a:gd name="T13" fmla="*/ -1375943 h 64000"/>
              <a:gd name="T14" fmla="*/ 1941950 w 64000"/>
              <a:gd name="T15" fmla="*/ -1375943 h 64000"/>
              <a:gd name="T16" fmla="*/ 1941994 w 64000"/>
              <a:gd name="T17" fmla="*/ -1375943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4083 w 64000"/>
              <a:gd name="T28" fmla="*/ -29631 h 64000"/>
              <a:gd name="T29" fmla="*/ 44083 w 64000"/>
              <a:gd name="T30" fmla="*/ 29631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4083" y="2368"/>
                </a:moveTo>
                <a:cubicBezTo>
                  <a:pt x="56127" y="7280"/>
                  <a:pt x="64000" y="18993"/>
                  <a:pt x="64000" y="32000"/>
                </a:cubicBezTo>
                <a:cubicBezTo>
                  <a:pt x="64000" y="45006"/>
                  <a:pt x="56127" y="56719"/>
                  <a:pt x="44083" y="61631"/>
                </a:cubicBezTo>
                <a:cubicBezTo>
                  <a:pt x="44082" y="61631"/>
                  <a:pt x="44082" y="61631"/>
                  <a:pt x="44082" y="61631"/>
                </a:cubicBezTo>
                <a:lnTo>
                  <a:pt x="44083" y="61632"/>
                </a:lnTo>
                <a:lnTo>
                  <a:pt x="44083" y="2368"/>
                </a:lnTo>
                <a:lnTo>
                  <a:pt x="44082" y="2368"/>
                </a:lnTo>
                <a:cubicBezTo>
                  <a:pt x="44082" y="2368"/>
                  <a:pt x="44082" y="2368"/>
                  <a:pt x="44083" y="2368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AutoShape 8"/>
          <p:cNvSpPr>
            <a:spLocks noChangeArrowheads="1"/>
          </p:cNvSpPr>
          <p:nvPr/>
        </p:nvSpPr>
        <p:spPr bwMode="auto">
          <a:xfrm>
            <a:off x="-2971800" y="-381000"/>
            <a:ext cx="3611563" cy="3279775"/>
          </a:xfrm>
          <a:custGeom>
            <a:avLst/>
            <a:gdLst>
              <a:gd name="T0" fmla="*/ 2920287 w 64000"/>
              <a:gd name="T1" fmla="*/ -1290335 h 64000"/>
              <a:gd name="T2" fmla="*/ 3611563 w 64000"/>
              <a:gd name="T3" fmla="*/ 0 h 64000"/>
              <a:gd name="T4" fmla="*/ 2920287 w 64000"/>
              <a:gd name="T5" fmla="*/ 1290284 h 64000"/>
              <a:gd name="T6" fmla="*/ 2920287 w 64000"/>
              <a:gd name="T7" fmla="*/ 1290284 h 64000"/>
              <a:gd name="T8" fmla="*/ 2920231 w 64000"/>
              <a:gd name="T9" fmla="*/ 1290284 h 64000"/>
              <a:gd name="T10" fmla="*/ 2920287 w 64000"/>
              <a:gd name="T11" fmla="*/ 1290335 h 64000"/>
              <a:gd name="T12" fmla="*/ 2920287 w 64000"/>
              <a:gd name="T13" fmla="*/ -1290335 h 64000"/>
              <a:gd name="T14" fmla="*/ 2920231 w 64000"/>
              <a:gd name="T15" fmla="*/ -1290335 h 64000"/>
              <a:gd name="T16" fmla="*/ 2920287 w 64000"/>
              <a:gd name="T17" fmla="*/ -1290335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1750 w 64000"/>
              <a:gd name="T28" fmla="*/ -25178 h 64000"/>
              <a:gd name="T29" fmla="*/ 51750 w 64000"/>
              <a:gd name="T30" fmla="*/ 25178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1750" y="6821"/>
                </a:moveTo>
                <a:cubicBezTo>
                  <a:pt x="59483" y="12888"/>
                  <a:pt x="64000" y="22171"/>
                  <a:pt x="64000" y="32000"/>
                </a:cubicBezTo>
                <a:cubicBezTo>
                  <a:pt x="64000" y="41828"/>
                  <a:pt x="59483" y="51111"/>
                  <a:pt x="51750" y="57178"/>
                </a:cubicBezTo>
                <a:cubicBezTo>
                  <a:pt x="51749" y="57178"/>
                  <a:pt x="51749" y="57178"/>
                  <a:pt x="51749" y="57178"/>
                </a:cubicBezTo>
                <a:lnTo>
                  <a:pt x="51750" y="57179"/>
                </a:lnTo>
                <a:lnTo>
                  <a:pt x="51750" y="6821"/>
                </a:lnTo>
                <a:lnTo>
                  <a:pt x="51749" y="6821"/>
                </a:lnTo>
                <a:cubicBezTo>
                  <a:pt x="51749" y="6821"/>
                  <a:pt x="51749" y="6821"/>
                  <a:pt x="51750" y="6821"/>
                </a:cubicBezTo>
                <a:close/>
              </a:path>
            </a:pathLst>
          </a:custGeom>
          <a:solidFill>
            <a:srgbClr val="167180">
              <a:alpha val="43137"/>
            </a:srgbClr>
          </a:solidFill>
          <a:ln w="9525">
            <a:solidFill>
              <a:srgbClr val="1671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533400" y="5334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latin typeface="Arial" charset="0"/>
              </a:rPr>
              <a:t>How to </a:t>
            </a:r>
            <a:r>
              <a:rPr lang="en-US" altLang="en-US" sz="4000" b="1" dirty="0" smtClean="0">
                <a:latin typeface="Arial" charset="0"/>
              </a:rPr>
              <a:t>Navigate</a:t>
            </a:r>
            <a:endParaRPr lang="en-US" altLang="en-US" sz="4000" b="1" dirty="0">
              <a:latin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349621" y="3899535"/>
            <a:ext cx="228600" cy="42620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000020" y="3400403"/>
            <a:ext cx="1897396" cy="275647"/>
          </a:xfrm>
          <a:prstGeom prst="rect">
            <a:avLst/>
          </a:prstGeom>
          <a:solidFill>
            <a:schemeClr val="bg1"/>
          </a:solidFill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CAPTIONS</a:t>
            </a:r>
            <a:endParaRPr lang="en-US" sz="1400" b="1" dirty="0">
              <a:ln w="3175">
                <a:noFill/>
              </a:ln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437420" y="1676400"/>
            <a:ext cx="64008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tools, if available</a:t>
            </a:r>
          </a:p>
          <a:p>
            <a:endParaRPr lang="en-US" sz="2800" b="1" dirty="0" smtClean="0"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Closed Captions: </a:t>
            </a: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Click the CC button, lower right</a:t>
            </a:r>
          </a:p>
          <a:p>
            <a:pPr lvl="1" algn="l"/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Table of Contents: </a:t>
            </a: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Click the TOC button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7394182" y="3957366"/>
            <a:ext cx="1415924" cy="3126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771420" y="4543403"/>
            <a:ext cx="2125996" cy="228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US" sz="1400" b="1" dirty="0">
              <a:ln w="3175">
                <a:noFill/>
              </a:ln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 userDrawn="1"/>
        </p:nvCxnSpPr>
        <p:spPr>
          <a:xfrm>
            <a:off x="8228050" y="3697066"/>
            <a:ext cx="0" cy="232299"/>
          </a:xfrm>
          <a:prstGeom prst="straightConnector1">
            <a:avLst/>
          </a:prstGeom>
          <a:ln w="28575">
            <a:solidFill>
              <a:srgbClr val="00A0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 userDrawn="1"/>
        </p:nvCxnSpPr>
        <p:spPr>
          <a:xfrm flipV="1">
            <a:off x="8468257" y="4297897"/>
            <a:ext cx="0" cy="24550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8102144" y="3899535"/>
            <a:ext cx="251813" cy="426205"/>
          </a:xfrm>
          <a:prstGeom prst="rect">
            <a:avLst/>
          </a:pr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9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3"/>
          <p:cNvSpPr>
            <a:spLocks noChangeShapeType="1"/>
          </p:cNvSpPr>
          <p:nvPr/>
        </p:nvSpPr>
        <p:spPr bwMode="auto">
          <a:xfrm>
            <a:off x="685800" y="2895600"/>
            <a:ext cx="6723063" cy="1588"/>
          </a:xfrm>
          <a:prstGeom prst="line">
            <a:avLst/>
          </a:prstGeom>
          <a:noFill/>
          <a:ln w="38100" cmpd="dbl">
            <a:solidFill>
              <a:srgbClr val="1671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9" name="Group 14"/>
          <p:cNvGrpSpPr>
            <a:grpSpLocks/>
          </p:cNvGrpSpPr>
          <p:nvPr/>
        </p:nvGrpSpPr>
        <p:grpSpPr bwMode="auto">
          <a:xfrm>
            <a:off x="-2971800" y="1066800"/>
            <a:ext cx="3846513" cy="4227513"/>
            <a:chOff x="-1872" y="672"/>
            <a:chExt cx="2423" cy="2663"/>
          </a:xfrm>
        </p:grpSpPr>
        <p:sp>
          <p:nvSpPr>
            <p:cNvPr id="4102" name="AutoShape 15"/>
            <p:cNvSpPr>
              <a:spLocks noChangeArrowheads="1"/>
            </p:cNvSpPr>
            <p:nvPr/>
          </p:nvSpPr>
          <p:spPr bwMode="auto">
            <a:xfrm>
              <a:off x="-1248" y="1344"/>
              <a:ext cx="1799" cy="1991"/>
            </a:xfrm>
            <a:custGeom>
              <a:avLst/>
              <a:gdLst>
                <a:gd name="T0" fmla="*/ 1239 w 64000"/>
                <a:gd name="T1" fmla="*/ -922 h 64000"/>
                <a:gd name="T2" fmla="*/ 1799 w 64000"/>
                <a:gd name="T3" fmla="*/ 0 h 64000"/>
                <a:gd name="T4" fmla="*/ 1239 w 64000"/>
                <a:gd name="T5" fmla="*/ 922 h 64000"/>
                <a:gd name="T6" fmla="*/ 1239 w 64000"/>
                <a:gd name="T7" fmla="*/ 922 h 64000"/>
                <a:gd name="T8" fmla="*/ 1239 w 64000"/>
                <a:gd name="T9" fmla="*/ 922 h 64000"/>
                <a:gd name="T10" fmla="*/ 1239 w 64000"/>
                <a:gd name="T11" fmla="*/ 922 h 64000"/>
                <a:gd name="T12" fmla="*/ 1239 w 64000"/>
                <a:gd name="T13" fmla="*/ -922 h 64000"/>
                <a:gd name="T14" fmla="*/ 1239 w 64000"/>
                <a:gd name="T15" fmla="*/ -922 h 64000"/>
                <a:gd name="T16" fmla="*/ 1239 w 64000"/>
                <a:gd name="T17" fmla="*/ -922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78 w 64000"/>
                <a:gd name="T28" fmla="*/ -29637 h 64000"/>
                <a:gd name="T29" fmla="*/ 44078 w 64000"/>
                <a:gd name="T30" fmla="*/ 29637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rgbClr val="167180">
                <a:alpha val="43137"/>
              </a:srgbClr>
            </a:solidFill>
            <a:ln w="9525">
              <a:solidFill>
                <a:srgbClr val="1671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AutoShape 16"/>
            <p:cNvSpPr>
              <a:spLocks noChangeArrowheads="1"/>
            </p:cNvSpPr>
            <p:nvPr/>
          </p:nvSpPr>
          <p:spPr bwMode="auto">
            <a:xfrm>
              <a:off x="-1872" y="672"/>
              <a:ext cx="2304" cy="2198"/>
            </a:xfrm>
            <a:custGeom>
              <a:avLst/>
              <a:gdLst>
                <a:gd name="T0" fmla="*/ 1863 w 64000"/>
                <a:gd name="T1" fmla="*/ -865 h 64000"/>
                <a:gd name="T2" fmla="*/ 2304 w 64000"/>
                <a:gd name="T3" fmla="*/ 0 h 64000"/>
                <a:gd name="T4" fmla="*/ 1863 w 64000"/>
                <a:gd name="T5" fmla="*/ 865 h 64000"/>
                <a:gd name="T6" fmla="*/ 1863 w 64000"/>
                <a:gd name="T7" fmla="*/ 865 h 64000"/>
                <a:gd name="T8" fmla="*/ 1863 w 64000"/>
                <a:gd name="T9" fmla="*/ 865 h 64000"/>
                <a:gd name="T10" fmla="*/ 1863 w 64000"/>
                <a:gd name="T11" fmla="*/ 865 h 64000"/>
                <a:gd name="T12" fmla="*/ 1863 w 64000"/>
                <a:gd name="T13" fmla="*/ -865 h 64000"/>
                <a:gd name="T14" fmla="*/ 1863 w 64000"/>
                <a:gd name="T15" fmla="*/ -865 h 64000"/>
                <a:gd name="T16" fmla="*/ 1863 w 64000"/>
                <a:gd name="T17" fmla="*/ -86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1750 w 64000"/>
                <a:gd name="T28" fmla="*/ -25187 h 64000"/>
                <a:gd name="T29" fmla="*/ 51750 w 64000"/>
                <a:gd name="T30" fmla="*/ 25187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1750" y="6821"/>
                  </a:moveTo>
                  <a:cubicBezTo>
                    <a:pt x="59483" y="12888"/>
                    <a:pt x="64000" y="22171"/>
                    <a:pt x="64000" y="32000"/>
                  </a:cubicBezTo>
                  <a:cubicBezTo>
                    <a:pt x="64000" y="41828"/>
                    <a:pt x="59483" y="51111"/>
                    <a:pt x="51750" y="57178"/>
                  </a:cubicBezTo>
                  <a:cubicBezTo>
                    <a:pt x="51749" y="57178"/>
                    <a:pt x="51749" y="57178"/>
                    <a:pt x="51749" y="57178"/>
                  </a:cubicBezTo>
                  <a:lnTo>
                    <a:pt x="51750" y="57179"/>
                  </a:lnTo>
                  <a:lnTo>
                    <a:pt x="51750" y="6821"/>
                  </a:lnTo>
                  <a:lnTo>
                    <a:pt x="51749" y="6821"/>
                  </a:lnTo>
                  <a:cubicBezTo>
                    <a:pt x="51749" y="6821"/>
                    <a:pt x="51749" y="6821"/>
                    <a:pt x="51750" y="6821"/>
                  </a:cubicBezTo>
                  <a:close/>
                </a:path>
              </a:pathLst>
            </a:custGeom>
            <a:solidFill>
              <a:srgbClr val="167180">
                <a:alpha val="43137"/>
              </a:srgbClr>
            </a:solidFill>
            <a:ln w="9525">
              <a:solidFill>
                <a:srgbClr val="1671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Text Box 23"/>
          <p:cNvSpPr txBox="1">
            <a:spLocks noChangeArrowheads="1"/>
          </p:cNvSpPr>
          <p:nvPr/>
        </p:nvSpPr>
        <p:spPr bwMode="auto">
          <a:xfrm>
            <a:off x="1295400" y="114299"/>
            <a:ext cx="640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  <a:latin typeface="Arial" charset="0"/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and community efforts. </a:t>
            </a:r>
            <a:endParaRPr lang="en-US" altLang="en-US" dirty="0"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25185"/>
            <a:ext cx="695325" cy="7884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981200"/>
            <a:ext cx="7239000" cy="762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0" indent="0" eaLnBrk="1" hangingPunct="1"/>
            <a:endParaRPr lang="en-US" altLang="en-US" sz="360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6200000">
            <a:off x="-922791" y="3139281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chemeClr val="bg1"/>
                </a:solidFill>
                <a:latin typeface="Arial" charset="0"/>
                <a:cs typeface="Arial" charset="0"/>
              </a:rPr>
              <a:t>Add Local Level Branding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61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16200000">
            <a:off x="-929481" y="3672681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167180"/>
                </a:solidFill>
                <a:latin typeface="Arial" charset="0"/>
              </a:rPr>
              <a:t>Add Local </a:t>
            </a:r>
            <a:r>
              <a:rPr lang="en-US" altLang="en-US" sz="1200" b="1" dirty="0" smtClean="0">
                <a:solidFill>
                  <a:srgbClr val="167180"/>
                </a:solidFill>
                <a:latin typeface="Arial" charset="0"/>
              </a:rPr>
              <a:t>Level </a:t>
            </a:r>
            <a:r>
              <a:rPr lang="en-US" altLang="en-US" sz="1200" b="1" dirty="0">
                <a:solidFill>
                  <a:srgbClr val="167180"/>
                </a:solidFill>
                <a:latin typeface="Arial" charset="0"/>
              </a:rPr>
              <a:t>Branding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752600"/>
            <a:ext cx="80010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200400"/>
            <a:ext cx="72390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 rot="16200000">
            <a:off x="-911906" y="3063081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chemeClr val="bg1"/>
                </a:solidFill>
                <a:latin typeface="Arial" charset="0"/>
              </a:rPr>
              <a:t>Add Local Level Branding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26&quot;&gt;&lt;/object&gt;&lt;object type=&quot;2&quot; unique_id=&quot;10027&quot;&gt;&lt;object type=&quot;3&quot; unique_id=&quot;10028&quot;&gt;&lt;property id=&quot;20148&quot; value=&quot;5&quot;/&gt;&lt;property id=&quot;20300&quot; value=&quot;Slide 1&quot;/&gt;&lt;property id=&quot;20307&quot; value=&quot;256&quot;/&gt;&lt;/object&gt;&lt;object type=&quot;3&quot; unique_id=&quot;10050&quot;&gt;&lt;property id=&quot;20148&quot; value=&quot;5&quot;/&gt;&lt;property id=&quot;20300&quot; value=&quot;Slide 2&quot;/&gt;&lt;property id=&quot;20307&quot; value=&quot;257&quot;/&gt;&lt;/object&gt;&lt;object type=&quot;3&quot; unique_id=&quot;10150&quot;&gt;&lt;property id=&quot;20148&quot; value=&quot;5&quot;/&gt;&lt;property id=&quot;20300&quot; value=&quot;Slide 4&quot;/&gt;&lt;property id=&quot;20307&quot; value=&quot;258&quot;/&gt;&lt;/object&gt;&lt;object type=&quot;3&quot; unique_id=&quot;10151&quot;&gt;&lt;property id=&quot;20148&quot; value=&quot;5&quot;/&gt;&lt;property id=&quot;20300&quot; value=&quot;Slide 5&quot;/&gt;&lt;property id=&quot;20307&quot; value=&quot;259&quot;/&gt;&lt;/object&gt;&lt;object type=&quot;3&quot; unique_id=&quot;12252&quot;&gt;&lt;property id=&quot;20148&quot; value=&quot;5&quot;/&gt;&lt;property id=&quot;20300&quot; value=&quot;Slide 3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ocal-template-15">
  <a:themeElements>
    <a:clrScheme name="Nav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Nav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av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in">
  <a:themeElements>
    <a:clrScheme name="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av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nav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nav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st">
  <a:themeElements>
    <a:clrScheme name="l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t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a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local-template-15</Template>
  <TotalTime>44</TotalTime>
  <Words>245</Words>
  <Application>Microsoft Office PowerPoint</Application>
  <PresentationFormat>On-screen Show (4:3)</PresentationFormat>
  <Paragraphs>28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local-template-15</vt:lpstr>
      <vt:lpstr>main</vt:lpstr>
      <vt:lpstr>1_nav</vt:lpstr>
      <vt:lpstr>3_nav</vt:lpstr>
      <vt:lpstr>2_nav</vt:lpstr>
      <vt:lpstr>last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Eidse, Faith M</dc:creator>
  <cp:lastModifiedBy>Eidse, Faith M</cp:lastModifiedBy>
  <cp:revision>10</cp:revision>
  <cp:lastPrinted>1601-01-01T00:00:00Z</cp:lastPrinted>
  <dcterms:created xsi:type="dcterms:W3CDTF">2015-03-20T18:17:33Z</dcterms:created>
  <dcterms:modified xsi:type="dcterms:W3CDTF">2015-03-31T17:32:51Z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