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4" r:id="rId1"/>
    <p:sldMasterId id="2147483657" r:id="rId2"/>
    <p:sldMasterId id="2147483659" r:id="rId3"/>
    <p:sldMasterId id="2147483715" r:id="rId4"/>
    <p:sldMasterId id="2147483658" r:id="rId5"/>
    <p:sldMasterId id="2147483656" r:id="rId6"/>
  </p:sldMasterIdLst>
  <p:notesMasterIdLst>
    <p:notesMasterId r:id="rId13"/>
  </p:notesMasterIdLst>
  <p:handoutMasterIdLst>
    <p:handoutMasterId r:id="rId14"/>
  </p:handoutMasterIdLst>
  <p:sldIdLst>
    <p:sldId id="256" r:id="rId7"/>
    <p:sldId id="257" r:id="rId8"/>
    <p:sldId id="260" r:id="rId9"/>
    <p:sldId id="261" r:id="rId10"/>
    <p:sldId id="258" r:id="rId11"/>
    <p:sldId id="259" r:id="rId12"/>
  </p:sldIdLst>
  <p:sldSz cx="9144000" cy="6858000" type="screen4x3"/>
  <p:notesSz cx="7010400" cy="92964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78E1E"/>
    <a:srgbClr val="FFCF00"/>
    <a:srgbClr val="00A0AF"/>
    <a:srgbClr val="009ED6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00" autoAdjust="0"/>
    <p:restoredTop sz="76829" autoAdjust="0"/>
  </p:normalViewPr>
  <p:slideViewPr>
    <p:cSldViewPr>
      <p:cViewPr>
        <p:scale>
          <a:sx n="91" d="100"/>
          <a:sy n="91" d="100"/>
        </p:scale>
        <p:origin x="-22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gs" Target="tags/tag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29C097A5-9039-458D-BB2F-8053704E2C1E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B583A337-A37E-40E0-BF42-BCD94861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01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98CFC8A-7479-4E24-A6AE-06080B436716}" type="datetimeFigureOut">
              <a:rPr lang="en-US"/>
              <a:pPr>
                <a:defRPr/>
              </a:pPr>
              <a:t>3/31/2015</a:t>
            </a:fld>
            <a:endParaRPr lang="en-US"/>
          </a:p>
        </p:txBody>
      </p:sp>
      <p:sp>
        <p:nvSpPr>
          <p:cNvPr id="11268" name="Slide Image Placeholder 3"/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8513D45E-FCB2-46FD-A80C-76E8B5A31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18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training experience,</a:t>
            </a:r>
            <a:r>
              <a:rPr lang="en-US" altLang="en-US" baseline="0" dirty="0" smtClean="0"/>
              <a:t> please follow </a:t>
            </a:r>
            <a:r>
              <a:rPr lang="en-US" altLang="en-US" dirty="0" smtClean="0"/>
              <a:t>these navigation instructions.</a:t>
            </a:r>
          </a:p>
          <a:p>
            <a:pPr eaLnBrk="1" hangingPunct="1"/>
            <a:r>
              <a:rPr lang="en-US" altLang="en-US" dirty="0" smtClean="0"/>
              <a:t>When a slide pauses you may do one of three things to </a:t>
            </a:r>
            <a:r>
              <a:rPr lang="en-US" altLang="en-US" dirty="0" smtClean="0"/>
              <a:t>advance: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Click directly on the slide with your cursor</a:t>
            </a:r>
          </a:p>
          <a:p>
            <a:pPr eaLnBrk="1" hangingPunct="1"/>
            <a:r>
              <a:rPr lang="en-US" altLang="en-US" dirty="0" smtClean="0"/>
              <a:t>Click the PLAY button on the bottom left of the screen</a:t>
            </a:r>
          </a:p>
          <a:p>
            <a:pPr eaLnBrk="1" hangingPunct="1"/>
            <a:r>
              <a:rPr lang="en-US" altLang="en-US" dirty="0" smtClean="0"/>
              <a:t>or </a:t>
            </a:r>
          </a:p>
          <a:p>
            <a:pPr eaLnBrk="1" hangingPunct="1"/>
            <a:r>
              <a:rPr lang="en-US" altLang="en-US" dirty="0" smtClean="0"/>
              <a:t>Click the FORWARD button.</a:t>
            </a:r>
          </a:p>
          <a:p>
            <a:pPr eaLnBrk="1" hangingPunct="1"/>
            <a:r>
              <a:rPr lang="en-US" altLang="en-US" dirty="0" smtClean="0"/>
              <a:t>To review, click the BACK button.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You will need to advance the slide now.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dirty="0" smtClean="0"/>
              <a:t>Slide 2 – How to Navigate</a:t>
            </a:r>
          </a:p>
          <a:p>
            <a:pPr eaLnBrk="1" hangingPunct="1"/>
            <a:r>
              <a:rPr lang="en-US" altLang="en-US" dirty="0" smtClean="0"/>
              <a:t>To improve your training experience,</a:t>
            </a:r>
            <a:r>
              <a:rPr lang="en-US" altLang="en-US" baseline="0" dirty="0" smtClean="0"/>
              <a:t> please follow </a:t>
            </a:r>
            <a:r>
              <a:rPr lang="en-US" altLang="en-US" dirty="0" smtClean="0"/>
              <a:t>these navigation instructions:</a:t>
            </a:r>
          </a:p>
          <a:p>
            <a:pPr eaLnBrk="1" hangingPunct="1"/>
            <a:r>
              <a:rPr lang="en-US" altLang="en-US" dirty="0" smtClean="0"/>
              <a:t>This presentation is formatted for continuous play.</a:t>
            </a:r>
          </a:p>
          <a:p>
            <a:pPr eaLnBrk="1" hangingPunct="1"/>
            <a:r>
              <a:rPr lang="en-US" altLang="en-US" dirty="0" smtClean="0"/>
              <a:t>If you need to stop, click the PAUSE button on the bottom left of the screen.</a:t>
            </a:r>
          </a:p>
          <a:p>
            <a:pPr eaLnBrk="1" hangingPunct="1"/>
            <a:r>
              <a:rPr lang="en-US" altLang="en-US" dirty="0" smtClean="0"/>
              <a:t>To continue, click PLAY.</a:t>
            </a:r>
          </a:p>
          <a:p>
            <a:pPr eaLnBrk="1" hangingPunct="1"/>
            <a:r>
              <a:rPr lang="en-US" altLang="en-US" dirty="0" smtClean="0"/>
              <a:t>Please keep these instructions in mind as you proceed.  </a:t>
            </a:r>
          </a:p>
          <a:p>
            <a:pPr eaLnBrk="1" hangingPunct="1"/>
            <a:r>
              <a:rPr lang="en-US" altLang="en-US" dirty="0" smtClean="0"/>
              <a:t>To begin,</a:t>
            </a:r>
            <a:r>
              <a:rPr lang="en-US" altLang="en-US" baseline="0" dirty="0" smtClean="0"/>
              <a:t> </a:t>
            </a:r>
            <a:r>
              <a:rPr lang="en-US" altLang="en-US" dirty="0" smtClean="0"/>
              <a:t>click directly on </a:t>
            </a:r>
            <a:r>
              <a:rPr lang="en-US" altLang="en-US" b="1" dirty="0" smtClean="0"/>
              <a:t>this </a:t>
            </a:r>
            <a:r>
              <a:rPr lang="en-US" altLang="en-US" dirty="0" smtClean="0"/>
              <a:t>slide now.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Slide 3 – How to Navigate</a:t>
            </a:r>
          </a:p>
          <a:p>
            <a:r>
              <a:rPr lang="en-US" dirty="0" smtClean="0"/>
              <a:t>Additional</a:t>
            </a:r>
            <a:r>
              <a:rPr lang="en-US" baseline="0" dirty="0" smtClean="0"/>
              <a:t> navigation tools, if available, include Closed Captions and Table of Contents view.</a:t>
            </a:r>
          </a:p>
          <a:p>
            <a:r>
              <a:rPr lang="en-US" baseline="0" dirty="0" smtClean="0"/>
              <a:t>To use Closed Captions, click the CC button, on the lower right of your screen.</a:t>
            </a:r>
          </a:p>
          <a:p>
            <a:r>
              <a:rPr lang="en-US" baseline="0" dirty="0" smtClean="0"/>
              <a:t>To open the Table of Contents, click the TOC button, also on the lower right.</a:t>
            </a:r>
          </a:p>
          <a:p>
            <a:r>
              <a:rPr lang="en-US" baseline="0" dirty="0" smtClean="0"/>
              <a:t>To close these tools</a:t>
            </a:r>
            <a:r>
              <a:rPr lang="en-US" baseline="0" smtClean="0"/>
              <a:t>, click </a:t>
            </a:r>
            <a:r>
              <a:rPr lang="en-US" baseline="0" dirty="0" smtClean="0"/>
              <a:t>again on the buttons.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513D45E-FCB2-46FD-A80C-76E8B5A31B2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0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4682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833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828800"/>
            <a:ext cx="2019300" cy="3352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828800"/>
            <a:ext cx="5905500" cy="3352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598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6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8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6971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26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157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165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1328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39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1533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21157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894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768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818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2302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0540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62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263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9933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776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687966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54863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02334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4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990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134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138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497518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956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771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0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352800"/>
            <a:ext cx="2895600" cy="182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3352800"/>
            <a:ext cx="2895600" cy="182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2031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73818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74804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219146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413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3416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3306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1191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2539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531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24746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771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2645254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92852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15767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0053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274638"/>
            <a:ext cx="1962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57340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28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2696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11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46360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352800"/>
            <a:ext cx="4038600" cy="182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352800"/>
            <a:ext cx="4038600" cy="182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57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80949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262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40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19534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4842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517019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36710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81200"/>
            <a:ext cx="2057400" cy="3200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81200"/>
            <a:ext cx="6019800" cy="3200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7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081880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51891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018094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7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225"/>
            <a:ext cx="9101138" cy="688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72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85800" y="1828800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3352800"/>
            <a:ext cx="5943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1031" name="Text Box 17"/>
          <p:cNvSpPr txBox="1">
            <a:spLocks noChangeArrowheads="1"/>
          </p:cNvSpPr>
          <p:nvPr/>
        </p:nvSpPr>
        <p:spPr bwMode="auto">
          <a:xfrm>
            <a:off x="2343150" y="559675"/>
            <a:ext cx="68294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900" dirty="0">
                <a:solidFill>
                  <a:srgbClr val="167180"/>
                </a:solidFill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</a:rPr>
              <a:t>and community efforts. </a:t>
            </a:r>
            <a:endParaRPr lang="en-US" alt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-5255" y="-76200"/>
            <a:ext cx="919655" cy="990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2" y="30256"/>
            <a:ext cx="685800" cy="7776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762000" y="228600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Tahoma" pitchFamily="34" charset="0"/>
              </a:rPr>
              <a:t>How to </a:t>
            </a:r>
            <a:r>
              <a:rPr lang="en-US" altLang="en-US" sz="3600" b="1" dirty="0" smtClean="0">
                <a:latin typeface="Tahoma" pitchFamily="34" charset="0"/>
              </a:rPr>
              <a:t>Navigate</a:t>
            </a:r>
            <a:endParaRPr lang="en-US" altLang="en-US" sz="3600" b="1" dirty="0">
              <a:latin typeface="Tahoma" pitchFamily="34" charset="0"/>
            </a:endParaRPr>
          </a:p>
        </p:txBody>
      </p:sp>
      <p:pic>
        <p:nvPicPr>
          <p:cNvPr id="2053" name="Picture 13" descr="DOH_Brand_NavSlide_SelfPace_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52600"/>
            <a:ext cx="7434263" cy="342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Tahoma" pitchFamily="34" charset="0"/>
              </a:rPr>
              <a:t>How to </a:t>
            </a:r>
            <a:r>
              <a:rPr lang="en-US" altLang="en-US" sz="3600" b="1" dirty="0" smtClean="0">
                <a:latin typeface="Tahoma" pitchFamily="34" charset="0"/>
              </a:rPr>
              <a:t>Navigate</a:t>
            </a:r>
            <a:endParaRPr lang="en-US" altLang="en-US" sz="3600" b="1" dirty="0">
              <a:latin typeface="Tahoma" pitchFamily="34" charset="0"/>
            </a:endParaRPr>
          </a:p>
        </p:txBody>
      </p:sp>
      <p:pic>
        <p:nvPicPr>
          <p:cNvPr id="3077" name="Picture 7" descr="DOH_Brand_NavSlide_ContPlay_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484938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762000" y="228600"/>
            <a:ext cx="7848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600" b="1" dirty="0">
                <a:latin typeface="Tahoma" pitchFamily="34" charset="0"/>
              </a:rPr>
              <a:t>How to </a:t>
            </a:r>
            <a:r>
              <a:rPr lang="en-US" altLang="en-US" sz="3600" b="1" dirty="0" smtClean="0">
                <a:latin typeface="Tahoma" pitchFamily="34" charset="0"/>
              </a:rPr>
              <a:t>Navigate</a:t>
            </a:r>
            <a:endParaRPr lang="en-US" altLang="en-US" sz="3600" b="1" dirty="0">
              <a:latin typeface="Tahoma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7023562" y="3909763"/>
            <a:ext cx="1415924" cy="312686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6625598" y="3429000"/>
            <a:ext cx="1897396" cy="199447"/>
          </a:xfrm>
          <a:prstGeom prst="rect">
            <a:avLst/>
          </a:prstGeom>
          <a:solidFill>
            <a:schemeClr val="bg1"/>
          </a:solidFill>
          <a:ln w="28575"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FFC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CAPTIONS</a:t>
            </a:r>
            <a:endParaRPr lang="en-US" sz="1400" b="1" dirty="0">
              <a:ln w="3175">
                <a:noFill/>
              </a:ln>
              <a:solidFill>
                <a:srgbClr val="FFC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062998" y="1628797"/>
            <a:ext cx="64008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tools, if available</a:t>
            </a:r>
          </a:p>
          <a:p>
            <a:endParaRPr lang="en-US" sz="2800" b="1" dirty="0" smtClean="0"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Closed Captions: </a:t>
            </a: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Click the CC button, lower right</a:t>
            </a:r>
          </a:p>
          <a:p>
            <a:pPr lvl="1" algn="l"/>
            <a:endParaRPr 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use Table of Contents: </a:t>
            </a:r>
          </a:p>
          <a:p>
            <a:pPr lvl="1" algn="l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Click the TOC button</a:t>
            </a:r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85"/>
          <a:stretch/>
        </p:blipFill>
        <p:spPr>
          <a:xfrm>
            <a:off x="7019760" y="3909763"/>
            <a:ext cx="1415924" cy="31268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6400800" y="4495800"/>
            <a:ext cx="2122194" cy="228600"/>
          </a:xfrm>
          <a:prstGeom prst="rect">
            <a:avLst/>
          </a:prstGeom>
          <a:solidFill>
            <a:schemeClr val="bg1"/>
          </a:solidFill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n w="3175">
                  <a:noFill/>
                </a:ln>
                <a:solidFill>
                  <a:srgbClr val="00A0A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 OF CONTENTS</a:t>
            </a:r>
            <a:endParaRPr lang="en-US" sz="1400" b="1" dirty="0">
              <a:ln w="3175">
                <a:noFill/>
              </a:ln>
              <a:solidFill>
                <a:srgbClr val="00A0A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 userDrawn="1"/>
        </p:nvCxnSpPr>
        <p:spPr>
          <a:xfrm>
            <a:off x="7853628" y="3649463"/>
            <a:ext cx="0" cy="232299"/>
          </a:xfrm>
          <a:prstGeom prst="straightConnector1">
            <a:avLst/>
          </a:prstGeom>
          <a:ln w="28575">
            <a:solidFill>
              <a:srgbClr val="FFC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 userDrawn="1"/>
        </p:nvCxnSpPr>
        <p:spPr>
          <a:xfrm flipV="1">
            <a:off x="8093835" y="4250294"/>
            <a:ext cx="0" cy="245506"/>
          </a:xfrm>
          <a:prstGeom prst="straightConnector1">
            <a:avLst/>
          </a:prstGeom>
          <a:ln w="28575">
            <a:solidFill>
              <a:srgbClr val="00A0A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7727722" y="3851932"/>
            <a:ext cx="251813" cy="426205"/>
          </a:xfrm>
          <a:prstGeom prst="rect">
            <a:avLst/>
          </a:prstGeom>
          <a:noFill/>
          <a:ln w="28575">
            <a:solidFill>
              <a:srgbClr val="FFC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7971397" y="3851932"/>
            <a:ext cx="228600" cy="426205"/>
          </a:xfrm>
          <a:prstGeom prst="rect">
            <a:avLst/>
          </a:prstGeom>
          <a:noFill/>
          <a:ln w="28575">
            <a:solidFill>
              <a:srgbClr val="00A0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7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0"/>
            <a:ext cx="12192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6572" y="1600201"/>
            <a:ext cx="7470228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812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3352800"/>
            <a:ext cx="822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pic>
        <p:nvPicPr>
          <p:cNvPr id="5124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72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16"/>
          <p:cNvSpPr txBox="1">
            <a:spLocks noChangeArrowheads="1"/>
          </p:cNvSpPr>
          <p:nvPr/>
        </p:nvSpPr>
        <p:spPr bwMode="auto">
          <a:xfrm>
            <a:off x="2293553" y="571500"/>
            <a:ext cx="68294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en-US" altLang="en-US" sz="900" dirty="0">
                <a:solidFill>
                  <a:srgbClr val="167180"/>
                </a:solidFill>
              </a:rPr>
              <a:t>To protect, promote and improve the health of all people in Florida through integrated state, </a:t>
            </a:r>
            <a:r>
              <a:rPr lang="en-US" altLang="en-US" sz="900" dirty="0" smtClean="0">
                <a:solidFill>
                  <a:srgbClr val="167180"/>
                </a:solidFill>
              </a:rPr>
              <a:t>county </a:t>
            </a:r>
            <a:r>
              <a:rPr lang="en-US" altLang="en-US" sz="900" dirty="0">
                <a:solidFill>
                  <a:srgbClr val="167180"/>
                </a:solidFill>
              </a:rPr>
              <a:t>and community efforts. </a:t>
            </a:r>
            <a:endParaRPr lang="en-US" altLang="en-US" dirty="0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7257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-5255" y="-76200"/>
            <a:ext cx="919655" cy="990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72" y="30256"/>
            <a:ext cx="685800" cy="7776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 rot="16200000">
            <a:off x="-1213945" y="3429000"/>
            <a:ext cx="2743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/>
              <a:t>Add Local Level Branding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543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 rot="16200000">
            <a:off x="-1295400" y="30480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/>
              <a:t>Add Local Level Branding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7.0&quot;&gt;&lt;object type=&quot;1&quot; unique_id=&quot;10001&quot;&gt;&lt;object type=&quot;8&quot; unique_id=&quot;11581&quot;&gt;&lt;/object&gt;&lt;object type=&quot;2&quot; unique_id=&quot;11582&quot;&gt;&lt;object type=&quot;3&quot; unique_id=&quot;11641&quot;&gt;&lt;property id=&quot;20148&quot; value=&quot;5&quot;/&gt;&lt;property id=&quot;20300&quot; value=&quot;Slide 1&quot;/&gt;&lt;property id=&quot;20307&quot; value=&quot;256&quot;/&gt;&lt;/object&gt;&lt;object type=&quot;3&quot; unique_id=&quot;11672&quot;&gt;&lt;property id=&quot;20148&quot; value=&quot;5&quot;/&gt;&lt;property id=&quot;20300&quot; value=&quot;Slide 2&quot;/&gt;&lt;property id=&quot;20307&quot; value=&quot;257&quot;/&gt;&lt;/object&gt;&lt;object type=&quot;3&quot; unique_id=&quot;11673&quot;&gt;&lt;property id=&quot;20148&quot; value=&quot;5&quot;/&gt;&lt;property id=&quot;20300&quot; value=&quot;Slide 4&quot;/&gt;&lt;property id=&quot;20307&quot; value=&quot;258&quot;/&gt;&lt;/object&gt;&lt;object type=&quot;3&quot; unique_id=&quot;11674&quot;&gt;&lt;property id=&quot;20148&quot; value=&quot;5&quot;/&gt;&lt;property id=&quot;20300&quot; value=&quot;Slide 5&quot;/&gt;&lt;property id=&quot;20307&quot; value=&quot;259&quot;/&gt;&lt;/object&gt;&lt;object type=&quot;3&quot; unique_id=&quot;12571&quot;&gt;&lt;property id=&quot;20148&quot; value=&quot;5&quot;/&gt;&lt;property id=&quot;20300&quot; value=&quot;Slide 3&quot;/&gt;&lt;property id=&quot;20307&quot; value=&quot;26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ocal-template-18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ntr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tro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v">
  <a:themeElements>
    <a:clrScheme name="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nav">
  <a:themeElements>
    <a:clrScheme name="1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nav">
  <a:themeElements>
    <a:clrScheme name="1_na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nav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a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a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a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main">
  <a:themeElements>
    <a:clrScheme name="mai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last">
  <a:themeElements>
    <a:clrScheme name="la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st">
      <a:majorFont>
        <a:latin typeface="Tahoma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local-template-18</Template>
  <TotalTime>0</TotalTime>
  <Words>232</Words>
  <Application>Microsoft Office PowerPoint</Application>
  <PresentationFormat>On-screen Show (4:3)</PresentationFormat>
  <Paragraphs>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local-template-18</vt:lpstr>
      <vt:lpstr>nav</vt:lpstr>
      <vt:lpstr>1_nav</vt:lpstr>
      <vt:lpstr>2_nav</vt:lpstr>
      <vt:lpstr>main</vt:lpstr>
      <vt:lpstr>last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2015-03-20T19:18:45Z</dcterms:created>
  <dcterms:modified xsi:type="dcterms:W3CDTF">2015-03-31T16:02:52Z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