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  <p:sldMasterId id="2147483657" r:id="rId3"/>
    <p:sldMasterId id="2147483714" r:id="rId4"/>
    <p:sldMasterId id="2147483654" r:id="rId5"/>
    <p:sldMasterId id="2147483655" r:id="rId6"/>
  </p:sldMasterIdLst>
  <p:notesMasterIdLst>
    <p:notesMasterId r:id="rId13"/>
  </p:notesMasterIdLst>
  <p:handoutMasterIdLst>
    <p:handoutMasterId r:id="rId14"/>
  </p:handoutMasterIdLst>
  <p:sldIdLst>
    <p:sldId id="262" r:id="rId7"/>
    <p:sldId id="259" r:id="rId8"/>
    <p:sldId id="263" r:id="rId9"/>
    <p:sldId id="264" r:id="rId10"/>
    <p:sldId id="261" r:id="rId11"/>
    <p:sldId id="260" r:id="rId12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6" autoAdjust="0"/>
    <p:restoredTop sz="70177" autoAdjust="0"/>
  </p:normalViewPr>
  <p:slideViewPr>
    <p:cSldViewPr>
      <p:cViewPr>
        <p:scale>
          <a:sx n="82" d="100"/>
          <a:sy n="82" d="100"/>
        </p:scale>
        <p:origin x="-23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smtClean="0">
                <a:cs typeface="+mn-cs"/>
              </a:defRPr>
            </a:lvl1pPr>
          </a:lstStyle>
          <a:p>
            <a:pPr>
              <a:defRPr/>
            </a:pPr>
            <a:fld id="{06453EA4-75ED-4808-AC55-4FA64A9C3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18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 smtClean="0">
                <a:cs typeface="+mn-cs"/>
              </a:defRPr>
            </a:lvl1pPr>
          </a:lstStyle>
          <a:p>
            <a:pPr>
              <a:defRPr/>
            </a:pPr>
            <a:fld id="{FFE758C4-1F13-4E8A-94CD-F52E8AF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3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42615C-C0A8-4116-B7B2-0096120CC08B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</a:t>
            </a:r>
            <a:r>
              <a:rPr lang="en-US" altLang="en-US" baseline="0" dirty="0" smtClean="0"/>
              <a:t> improve</a:t>
            </a:r>
            <a:r>
              <a:rPr lang="en-US" altLang="en-US" dirty="0" smtClean="0"/>
              <a:t> your training experience during this self-paced course, please</a:t>
            </a:r>
            <a:r>
              <a:rPr lang="en-US" altLang="en-US" baseline="0" dirty="0" smtClean="0"/>
              <a:t> follow </a:t>
            </a:r>
            <a:r>
              <a:rPr lang="en-US" altLang="en-US" dirty="0" smtClean="0"/>
              <a:t>these navigation instructions.</a:t>
            </a:r>
          </a:p>
          <a:p>
            <a:pPr eaLnBrk="1" hangingPunct="1"/>
            <a:r>
              <a:rPr lang="en-US" altLang="en-US" dirty="0" smtClean="0"/>
              <a:t>To advance when a slide pauses, you may:</a:t>
            </a:r>
          </a:p>
          <a:p>
            <a:pPr eaLnBrk="1" hangingPunct="1"/>
            <a:r>
              <a:rPr lang="en-US" altLang="en-US" dirty="0" smtClean="0"/>
              <a:t>Click directly on the slide with your cursor</a:t>
            </a:r>
          </a:p>
          <a:p>
            <a:pPr eaLnBrk="1" hangingPunct="1"/>
            <a:r>
              <a:rPr lang="en-US" altLang="en-US" dirty="0" smtClean="0"/>
              <a:t>Click the PLAY button on the bottom left of the screen</a:t>
            </a:r>
          </a:p>
          <a:p>
            <a:pPr eaLnBrk="1" hangingPunct="1"/>
            <a:r>
              <a:rPr lang="en-US" altLang="en-US" dirty="0" smtClean="0"/>
              <a:t>or </a:t>
            </a:r>
          </a:p>
          <a:p>
            <a:pPr eaLnBrk="1" hangingPunct="1"/>
            <a:r>
              <a:rPr lang="en-US" altLang="en-US" dirty="0" smtClean="0"/>
              <a:t>Click the FORWARD button.</a:t>
            </a:r>
          </a:p>
          <a:p>
            <a:pPr eaLnBrk="1" hangingPunct="1"/>
            <a:r>
              <a:rPr lang="en-US" altLang="en-US" dirty="0" smtClean="0"/>
              <a:t>To review, click BACK.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You will need to advance the slide now.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B10DA2-B2F8-4387-AC63-B43F49ADF27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 improve make your training experience, please follow these navigation instructions:</a:t>
            </a:r>
          </a:p>
          <a:p>
            <a:pPr eaLnBrk="1" hangingPunct="1"/>
            <a:r>
              <a:rPr lang="en-US" altLang="en-US" dirty="0" smtClean="0"/>
              <a:t>This presentation is formatted for continuous play.</a:t>
            </a:r>
          </a:p>
          <a:p>
            <a:pPr eaLnBrk="1" hangingPunct="1"/>
            <a:r>
              <a:rPr lang="en-US" altLang="en-US" dirty="0" smtClean="0"/>
              <a:t>I</a:t>
            </a:r>
            <a:r>
              <a:rPr lang="en-US" altLang="en-US" baseline="0" dirty="0" smtClean="0"/>
              <a:t>f you need to </a:t>
            </a:r>
            <a:r>
              <a:rPr lang="en-US" altLang="en-US" dirty="0" smtClean="0"/>
              <a:t>stop</a:t>
            </a:r>
            <a:r>
              <a:rPr lang="en-US" altLang="en-US" dirty="0" smtClean="0"/>
              <a:t>, click the PAUSE button on the bottom left of the screen.</a:t>
            </a:r>
          </a:p>
          <a:p>
            <a:pPr eaLnBrk="1" hangingPunct="1"/>
            <a:r>
              <a:rPr lang="en-US" altLang="en-US" dirty="0" smtClean="0"/>
              <a:t>To continue, click the PLAY button.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To begin,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click directly on </a:t>
            </a:r>
            <a:r>
              <a:rPr lang="en-US" altLang="en-US" b="1" dirty="0" smtClean="0"/>
              <a:t>this </a:t>
            </a:r>
            <a:r>
              <a:rPr lang="en-US" altLang="en-US" dirty="0" smtClean="0"/>
              <a:t>slide now.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 3 – How to Navigate</a:t>
            </a:r>
          </a:p>
          <a:p>
            <a:r>
              <a:rPr lang="en-US" dirty="0" smtClean="0"/>
              <a:t>Additional</a:t>
            </a:r>
            <a:r>
              <a:rPr lang="en-US" baseline="0" dirty="0" smtClean="0"/>
              <a:t> navigation tools, if available, include Closed Captions and Table of Contents view.</a:t>
            </a:r>
          </a:p>
          <a:p>
            <a:r>
              <a:rPr lang="en-US" baseline="0" dirty="0" smtClean="0"/>
              <a:t>To use Closed Captions, click the CC button, on the lower right of your screen.</a:t>
            </a:r>
          </a:p>
          <a:p>
            <a:r>
              <a:rPr lang="en-US" baseline="0" dirty="0" smtClean="0"/>
              <a:t>To open the Table of Contents, click the TOC button, also on the lower right.</a:t>
            </a:r>
          </a:p>
          <a:p>
            <a:r>
              <a:rPr lang="en-US" baseline="0" dirty="0" smtClean="0"/>
              <a:t>To close these tools</a:t>
            </a:r>
            <a:r>
              <a:rPr lang="en-US" baseline="0" smtClean="0"/>
              <a:t>, click </a:t>
            </a:r>
            <a:r>
              <a:rPr lang="en-US" baseline="0" dirty="0" smtClean="0"/>
              <a:t>again on the buttons.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E758C4-1F13-4E8A-94CD-F52E8AF6289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12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1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9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05488" y="1524000"/>
            <a:ext cx="1771650" cy="3230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0538" y="1524000"/>
            <a:ext cx="5162550" cy="3230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49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88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95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0331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79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3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09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613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46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20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9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40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35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836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75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9052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210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027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335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407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0400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59767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57249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107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076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414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86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94612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440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154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0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971800"/>
            <a:ext cx="3467100" cy="17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038" y="2971800"/>
            <a:ext cx="3467100" cy="17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688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5056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16301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84348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756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043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109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3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44362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221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5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846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357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2574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528751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57546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40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213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554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331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4357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971800"/>
            <a:ext cx="3467100" cy="17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038" y="2971800"/>
            <a:ext cx="3467100" cy="17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729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580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793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1718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71849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5354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013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05488" y="1524000"/>
            <a:ext cx="1771650" cy="3230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0538" y="1524000"/>
            <a:ext cx="5162550" cy="3230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1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684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598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3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0538" y="1524000"/>
            <a:ext cx="7086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538" y="2971800"/>
            <a:ext cx="7086600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7729538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90538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7805738" y="1752600"/>
            <a:ext cx="1185862" cy="2112963"/>
            <a:chOff x="4704" y="1872"/>
            <a:chExt cx="843" cy="1379"/>
          </a:xfrm>
        </p:grpSpPr>
        <p:grpSp>
          <p:nvGrpSpPr>
            <p:cNvPr id="1033" name="Group 7"/>
            <p:cNvGrpSpPr>
              <a:grpSpLocks/>
            </p:cNvGrpSpPr>
            <p:nvPr/>
          </p:nvGrpSpPr>
          <p:grpSpPr bwMode="auto">
            <a:xfrm>
              <a:off x="4704" y="2051"/>
              <a:ext cx="843" cy="1200"/>
              <a:chOff x="4704" y="2051"/>
              <a:chExt cx="843" cy="1200"/>
            </a:xfrm>
          </p:grpSpPr>
          <p:sp>
            <p:nvSpPr>
              <p:cNvPr id="1037" name="Oval 8"/>
              <p:cNvSpPr>
                <a:spLocks noChangeArrowheads="1"/>
              </p:cNvSpPr>
              <p:nvPr/>
            </p:nvSpPr>
            <p:spPr bwMode="auto">
              <a:xfrm>
                <a:off x="4704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8" name="Oval 9"/>
              <p:cNvSpPr>
                <a:spLocks noChangeArrowheads="1"/>
              </p:cNvSpPr>
              <p:nvPr/>
            </p:nvSpPr>
            <p:spPr bwMode="auto">
              <a:xfrm>
                <a:off x="4883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9" name="Oval 10"/>
              <p:cNvSpPr>
                <a:spLocks noChangeArrowheads="1"/>
              </p:cNvSpPr>
              <p:nvPr/>
            </p:nvSpPr>
            <p:spPr bwMode="auto">
              <a:xfrm>
                <a:off x="5062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0" name="Oval 11"/>
              <p:cNvSpPr>
                <a:spLocks noChangeArrowheads="1"/>
              </p:cNvSpPr>
              <p:nvPr/>
            </p:nvSpPr>
            <p:spPr bwMode="auto">
              <a:xfrm>
                <a:off x="5241" y="2051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1" name="Oval 12"/>
              <p:cNvSpPr>
                <a:spLocks noChangeArrowheads="1"/>
              </p:cNvSpPr>
              <p:nvPr/>
            </p:nvSpPr>
            <p:spPr bwMode="auto">
              <a:xfrm>
                <a:off x="4704" y="2230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2" name="Oval 13"/>
              <p:cNvSpPr>
                <a:spLocks noChangeArrowheads="1"/>
              </p:cNvSpPr>
              <p:nvPr/>
            </p:nvSpPr>
            <p:spPr bwMode="auto">
              <a:xfrm>
                <a:off x="4883" y="2230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3" name="Oval 14"/>
              <p:cNvSpPr>
                <a:spLocks noChangeArrowheads="1"/>
              </p:cNvSpPr>
              <p:nvPr/>
            </p:nvSpPr>
            <p:spPr bwMode="auto">
              <a:xfrm>
                <a:off x="5062" y="2230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4" name="Oval 15"/>
              <p:cNvSpPr>
                <a:spLocks noChangeArrowheads="1"/>
              </p:cNvSpPr>
              <p:nvPr/>
            </p:nvSpPr>
            <p:spPr bwMode="auto">
              <a:xfrm>
                <a:off x="5241" y="2230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5" name="Oval 16"/>
              <p:cNvSpPr>
                <a:spLocks noChangeArrowheads="1"/>
              </p:cNvSpPr>
              <p:nvPr/>
            </p:nvSpPr>
            <p:spPr bwMode="auto">
              <a:xfrm>
                <a:off x="5420" y="2230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6" name="Oval 17"/>
              <p:cNvSpPr>
                <a:spLocks noChangeArrowheads="1"/>
              </p:cNvSpPr>
              <p:nvPr/>
            </p:nvSpPr>
            <p:spPr bwMode="auto">
              <a:xfrm>
                <a:off x="4704" y="2408"/>
                <a:ext cx="127" cy="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7" name="Oval 18"/>
              <p:cNvSpPr>
                <a:spLocks noChangeArrowheads="1"/>
              </p:cNvSpPr>
              <p:nvPr/>
            </p:nvSpPr>
            <p:spPr bwMode="auto">
              <a:xfrm>
                <a:off x="4883" y="2408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8" name="Oval 19"/>
              <p:cNvSpPr>
                <a:spLocks noChangeArrowheads="1"/>
              </p:cNvSpPr>
              <p:nvPr/>
            </p:nvSpPr>
            <p:spPr bwMode="auto">
              <a:xfrm>
                <a:off x="5062" y="2408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9" name="Oval 20"/>
              <p:cNvSpPr>
                <a:spLocks noChangeArrowheads="1"/>
              </p:cNvSpPr>
              <p:nvPr/>
            </p:nvSpPr>
            <p:spPr bwMode="auto">
              <a:xfrm>
                <a:off x="5241" y="2408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0" name="Oval 21"/>
              <p:cNvSpPr>
                <a:spLocks noChangeArrowheads="1"/>
              </p:cNvSpPr>
              <p:nvPr/>
            </p:nvSpPr>
            <p:spPr bwMode="auto">
              <a:xfrm>
                <a:off x="4704" y="2587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1" name="Oval 22"/>
              <p:cNvSpPr>
                <a:spLocks noChangeArrowheads="1"/>
              </p:cNvSpPr>
              <p:nvPr/>
            </p:nvSpPr>
            <p:spPr bwMode="auto">
              <a:xfrm>
                <a:off x="4883" y="2587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2" name="Oval 23"/>
              <p:cNvSpPr>
                <a:spLocks noChangeArrowheads="1"/>
              </p:cNvSpPr>
              <p:nvPr/>
            </p:nvSpPr>
            <p:spPr bwMode="auto">
              <a:xfrm>
                <a:off x="5062" y="2587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3" name="Oval 24"/>
              <p:cNvSpPr>
                <a:spLocks noChangeArrowheads="1"/>
              </p:cNvSpPr>
              <p:nvPr/>
            </p:nvSpPr>
            <p:spPr bwMode="auto">
              <a:xfrm>
                <a:off x="5241" y="2587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4" name="Oval 25"/>
              <p:cNvSpPr>
                <a:spLocks noChangeArrowheads="1"/>
              </p:cNvSpPr>
              <p:nvPr/>
            </p:nvSpPr>
            <p:spPr bwMode="auto">
              <a:xfrm>
                <a:off x="5420" y="2587"/>
                <a:ext cx="127" cy="128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5" name="Oval 26"/>
              <p:cNvSpPr>
                <a:spLocks noChangeArrowheads="1"/>
              </p:cNvSpPr>
              <p:nvPr/>
            </p:nvSpPr>
            <p:spPr bwMode="auto">
              <a:xfrm>
                <a:off x="4704" y="2766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6" name="Oval 27"/>
              <p:cNvSpPr>
                <a:spLocks noChangeArrowheads="1"/>
              </p:cNvSpPr>
              <p:nvPr/>
            </p:nvSpPr>
            <p:spPr bwMode="auto">
              <a:xfrm>
                <a:off x="4883" y="2766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7" name="Oval 28"/>
              <p:cNvSpPr>
                <a:spLocks noChangeArrowheads="1"/>
              </p:cNvSpPr>
              <p:nvPr/>
            </p:nvSpPr>
            <p:spPr bwMode="auto">
              <a:xfrm>
                <a:off x="5062" y="2766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8" name="Oval 29"/>
              <p:cNvSpPr>
                <a:spLocks noChangeArrowheads="1"/>
              </p:cNvSpPr>
              <p:nvPr/>
            </p:nvSpPr>
            <p:spPr bwMode="auto">
              <a:xfrm>
                <a:off x="5241" y="2766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9" name="Oval 30"/>
              <p:cNvSpPr>
                <a:spLocks noChangeArrowheads="1"/>
              </p:cNvSpPr>
              <p:nvPr/>
            </p:nvSpPr>
            <p:spPr bwMode="auto">
              <a:xfrm>
                <a:off x="4704" y="2945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0" name="Oval 31"/>
              <p:cNvSpPr>
                <a:spLocks noChangeArrowheads="1"/>
              </p:cNvSpPr>
              <p:nvPr/>
            </p:nvSpPr>
            <p:spPr bwMode="auto">
              <a:xfrm>
                <a:off x="4883" y="2945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1" name="Oval 32"/>
              <p:cNvSpPr>
                <a:spLocks noChangeArrowheads="1"/>
              </p:cNvSpPr>
              <p:nvPr/>
            </p:nvSpPr>
            <p:spPr bwMode="auto">
              <a:xfrm>
                <a:off x="5062" y="2945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2" name="Oval 33"/>
              <p:cNvSpPr>
                <a:spLocks noChangeArrowheads="1"/>
              </p:cNvSpPr>
              <p:nvPr/>
            </p:nvSpPr>
            <p:spPr bwMode="auto">
              <a:xfrm>
                <a:off x="5241" y="2945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3" name="Oval 34"/>
              <p:cNvSpPr>
                <a:spLocks noChangeArrowheads="1"/>
              </p:cNvSpPr>
              <p:nvPr/>
            </p:nvSpPr>
            <p:spPr bwMode="auto">
              <a:xfrm>
                <a:off x="4883" y="3124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4" name="Oval 35"/>
              <p:cNvSpPr>
                <a:spLocks noChangeArrowheads="1"/>
              </p:cNvSpPr>
              <p:nvPr/>
            </p:nvSpPr>
            <p:spPr bwMode="auto">
              <a:xfrm>
                <a:off x="5241" y="3124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034" name="Oval 36"/>
            <p:cNvSpPr>
              <a:spLocks noChangeArrowheads="1"/>
            </p:cNvSpPr>
            <p:nvPr/>
          </p:nvSpPr>
          <p:spPr bwMode="auto">
            <a:xfrm>
              <a:off x="4704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Oval 37"/>
            <p:cNvSpPr>
              <a:spLocks noChangeArrowheads="1"/>
            </p:cNvSpPr>
            <p:nvPr/>
          </p:nvSpPr>
          <p:spPr bwMode="auto">
            <a:xfrm>
              <a:off x="4883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38"/>
            <p:cNvSpPr>
              <a:spLocks noChangeArrowheads="1"/>
            </p:cNvSpPr>
            <p:nvPr/>
          </p:nvSpPr>
          <p:spPr bwMode="auto">
            <a:xfrm>
              <a:off x="5062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32" name="Text Box 42"/>
          <p:cNvSpPr txBox="1">
            <a:spLocks noChangeArrowheads="1"/>
          </p:cNvSpPr>
          <p:nvPr/>
        </p:nvSpPr>
        <p:spPr bwMode="auto">
          <a:xfrm>
            <a:off x="1418064" y="0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dirty="0">
                <a:solidFill>
                  <a:srgbClr val="167180"/>
                </a:solidFill>
              </a:rPr>
              <a:t>To protect, promote and improve the health of all people in Florida through integrated state, </a:t>
            </a:r>
            <a:r>
              <a:rPr lang="en-US" altLang="en-US" sz="900" dirty="0" smtClean="0">
                <a:solidFill>
                  <a:srgbClr val="167180"/>
                </a:solidFill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</a:rPr>
              <a:t>and community efforts.</a:t>
            </a:r>
            <a:endParaRPr lang="en-US" altLang="en-US" sz="1800" dirty="0">
              <a:latin typeface="Tahoma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38" y="142875"/>
            <a:ext cx="819150" cy="923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3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8153400" y="152400"/>
            <a:ext cx="838200" cy="1298575"/>
            <a:chOff x="4704" y="1872"/>
            <a:chExt cx="843" cy="1379"/>
          </a:xfrm>
        </p:grpSpPr>
        <p:grpSp>
          <p:nvGrpSpPr>
            <p:cNvPr id="2056" name="Group 5"/>
            <p:cNvGrpSpPr>
              <a:grpSpLocks/>
            </p:cNvGrpSpPr>
            <p:nvPr/>
          </p:nvGrpSpPr>
          <p:grpSpPr bwMode="auto">
            <a:xfrm>
              <a:off x="4704" y="2051"/>
              <a:ext cx="843" cy="1200"/>
              <a:chOff x="4704" y="2051"/>
              <a:chExt cx="843" cy="1200"/>
            </a:xfrm>
          </p:grpSpPr>
          <p:sp>
            <p:nvSpPr>
              <p:cNvPr id="2060" name="Oval 6"/>
              <p:cNvSpPr>
                <a:spLocks noChangeArrowheads="1"/>
              </p:cNvSpPr>
              <p:nvPr/>
            </p:nvSpPr>
            <p:spPr bwMode="auto">
              <a:xfrm>
                <a:off x="4704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1" name="Oval 7"/>
              <p:cNvSpPr>
                <a:spLocks noChangeArrowheads="1"/>
              </p:cNvSpPr>
              <p:nvPr/>
            </p:nvSpPr>
            <p:spPr bwMode="auto">
              <a:xfrm>
                <a:off x="4883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2" name="Oval 8"/>
              <p:cNvSpPr>
                <a:spLocks noChangeArrowheads="1"/>
              </p:cNvSpPr>
              <p:nvPr/>
            </p:nvSpPr>
            <p:spPr bwMode="auto">
              <a:xfrm>
                <a:off x="5062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3" name="Oval 9"/>
              <p:cNvSpPr>
                <a:spLocks noChangeArrowheads="1"/>
              </p:cNvSpPr>
              <p:nvPr/>
            </p:nvSpPr>
            <p:spPr bwMode="auto">
              <a:xfrm>
                <a:off x="5241" y="2051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4" name="Oval 10"/>
              <p:cNvSpPr>
                <a:spLocks noChangeArrowheads="1"/>
              </p:cNvSpPr>
              <p:nvPr/>
            </p:nvSpPr>
            <p:spPr bwMode="auto">
              <a:xfrm>
                <a:off x="4704" y="2230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5" name="Oval 11"/>
              <p:cNvSpPr>
                <a:spLocks noChangeArrowheads="1"/>
              </p:cNvSpPr>
              <p:nvPr/>
            </p:nvSpPr>
            <p:spPr bwMode="auto">
              <a:xfrm>
                <a:off x="4883" y="2230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6" name="Oval 12"/>
              <p:cNvSpPr>
                <a:spLocks noChangeArrowheads="1"/>
              </p:cNvSpPr>
              <p:nvPr/>
            </p:nvSpPr>
            <p:spPr bwMode="auto">
              <a:xfrm>
                <a:off x="5062" y="2230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7" name="Oval 13"/>
              <p:cNvSpPr>
                <a:spLocks noChangeArrowheads="1"/>
              </p:cNvSpPr>
              <p:nvPr/>
            </p:nvSpPr>
            <p:spPr bwMode="auto">
              <a:xfrm>
                <a:off x="5241" y="2230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8" name="Oval 14"/>
              <p:cNvSpPr>
                <a:spLocks noChangeArrowheads="1"/>
              </p:cNvSpPr>
              <p:nvPr/>
            </p:nvSpPr>
            <p:spPr bwMode="auto">
              <a:xfrm>
                <a:off x="5420" y="2230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69" name="Oval 15"/>
              <p:cNvSpPr>
                <a:spLocks noChangeArrowheads="1"/>
              </p:cNvSpPr>
              <p:nvPr/>
            </p:nvSpPr>
            <p:spPr bwMode="auto">
              <a:xfrm>
                <a:off x="4704" y="2408"/>
                <a:ext cx="127" cy="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0" name="Oval 16"/>
              <p:cNvSpPr>
                <a:spLocks noChangeArrowheads="1"/>
              </p:cNvSpPr>
              <p:nvPr/>
            </p:nvSpPr>
            <p:spPr bwMode="auto">
              <a:xfrm>
                <a:off x="4883" y="2408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1" name="Oval 17"/>
              <p:cNvSpPr>
                <a:spLocks noChangeArrowheads="1"/>
              </p:cNvSpPr>
              <p:nvPr/>
            </p:nvSpPr>
            <p:spPr bwMode="auto">
              <a:xfrm>
                <a:off x="5062" y="2408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2" name="Oval 18"/>
              <p:cNvSpPr>
                <a:spLocks noChangeArrowheads="1"/>
              </p:cNvSpPr>
              <p:nvPr/>
            </p:nvSpPr>
            <p:spPr bwMode="auto">
              <a:xfrm>
                <a:off x="5241" y="2408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3" name="Oval 19"/>
              <p:cNvSpPr>
                <a:spLocks noChangeArrowheads="1"/>
              </p:cNvSpPr>
              <p:nvPr/>
            </p:nvSpPr>
            <p:spPr bwMode="auto">
              <a:xfrm>
                <a:off x="4704" y="2587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4" name="Oval 20"/>
              <p:cNvSpPr>
                <a:spLocks noChangeArrowheads="1"/>
              </p:cNvSpPr>
              <p:nvPr/>
            </p:nvSpPr>
            <p:spPr bwMode="auto">
              <a:xfrm>
                <a:off x="4883" y="2587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5" name="Oval 21"/>
              <p:cNvSpPr>
                <a:spLocks noChangeArrowheads="1"/>
              </p:cNvSpPr>
              <p:nvPr/>
            </p:nvSpPr>
            <p:spPr bwMode="auto">
              <a:xfrm>
                <a:off x="5062" y="2587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6" name="Oval 22"/>
              <p:cNvSpPr>
                <a:spLocks noChangeArrowheads="1"/>
              </p:cNvSpPr>
              <p:nvPr/>
            </p:nvSpPr>
            <p:spPr bwMode="auto">
              <a:xfrm>
                <a:off x="5241" y="2587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7" name="Oval 23"/>
              <p:cNvSpPr>
                <a:spLocks noChangeArrowheads="1"/>
              </p:cNvSpPr>
              <p:nvPr/>
            </p:nvSpPr>
            <p:spPr bwMode="auto">
              <a:xfrm>
                <a:off x="5420" y="2587"/>
                <a:ext cx="127" cy="128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8" name="Oval 24"/>
              <p:cNvSpPr>
                <a:spLocks noChangeArrowheads="1"/>
              </p:cNvSpPr>
              <p:nvPr/>
            </p:nvSpPr>
            <p:spPr bwMode="auto">
              <a:xfrm>
                <a:off x="4704" y="2766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79" name="Oval 25"/>
              <p:cNvSpPr>
                <a:spLocks noChangeArrowheads="1"/>
              </p:cNvSpPr>
              <p:nvPr/>
            </p:nvSpPr>
            <p:spPr bwMode="auto">
              <a:xfrm>
                <a:off x="4883" y="2766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0" name="Oval 26"/>
              <p:cNvSpPr>
                <a:spLocks noChangeArrowheads="1"/>
              </p:cNvSpPr>
              <p:nvPr/>
            </p:nvSpPr>
            <p:spPr bwMode="auto">
              <a:xfrm>
                <a:off x="5062" y="2766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1" name="Oval 27"/>
              <p:cNvSpPr>
                <a:spLocks noChangeArrowheads="1"/>
              </p:cNvSpPr>
              <p:nvPr/>
            </p:nvSpPr>
            <p:spPr bwMode="auto">
              <a:xfrm>
                <a:off x="5241" y="2766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2" name="Oval 28"/>
              <p:cNvSpPr>
                <a:spLocks noChangeArrowheads="1"/>
              </p:cNvSpPr>
              <p:nvPr/>
            </p:nvSpPr>
            <p:spPr bwMode="auto">
              <a:xfrm>
                <a:off x="4704" y="2945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3" name="Oval 29"/>
              <p:cNvSpPr>
                <a:spLocks noChangeArrowheads="1"/>
              </p:cNvSpPr>
              <p:nvPr/>
            </p:nvSpPr>
            <p:spPr bwMode="auto">
              <a:xfrm>
                <a:off x="4883" y="2945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4" name="Oval 30"/>
              <p:cNvSpPr>
                <a:spLocks noChangeArrowheads="1"/>
              </p:cNvSpPr>
              <p:nvPr/>
            </p:nvSpPr>
            <p:spPr bwMode="auto">
              <a:xfrm>
                <a:off x="5062" y="2945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5" name="Oval 31"/>
              <p:cNvSpPr>
                <a:spLocks noChangeArrowheads="1"/>
              </p:cNvSpPr>
              <p:nvPr/>
            </p:nvSpPr>
            <p:spPr bwMode="auto">
              <a:xfrm>
                <a:off x="5241" y="2945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6" name="Oval 32"/>
              <p:cNvSpPr>
                <a:spLocks noChangeArrowheads="1"/>
              </p:cNvSpPr>
              <p:nvPr/>
            </p:nvSpPr>
            <p:spPr bwMode="auto">
              <a:xfrm>
                <a:off x="4883" y="3124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7" name="Oval 33"/>
              <p:cNvSpPr>
                <a:spLocks noChangeArrowheads="1"/>
              </p:cNvSpPr>
              <p:nvPr/>
            </p:nvSpPr>
            <p:spPr bwMode="auto">
              <a:xfrm>
                <a:off x="5241" y="3124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057" name="Oval 34"/>
            <p:cNvSpPr>
              <a:spLocks noChangeArrowheads="1"/>
            </p:cNvSpPr>
            <p:nvPr/>
          </p:nvSpPr>
          <p:spPr bwMode="auto">
            <a:xfrm>
              <a:off x="4704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8" name="Oval 35"/>
            <p:cNvSpPr>
              <a:spLocks noChangeArrowheads="1"/>
            </p:cNvSpPr>
            <p:nvPr/>
          </p:nvSpPr>
          <p:spPr bwMode="auto">
            <a:xfrm>
              <a:off x="4883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9" name="Oval 36"/>
            <p:cNvSpPr>
              <a:spLocks noChangeArrowheads="1"/>
            </p:cNvSpPr>
            <p:nvPr/>
          </p:nvSpPr>
          <p:spPr bwMode="auto">
            <a:xfrm>
              <a:off x="5062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52" name="Line 37"/>
          <p:cNvSpPr>
            <a:spLocks noChangeShapeType="1"/>
          </p:cNvSpPr>
          <p:nvPr/>
        </p:nvSpPr>
        <p:spPr bwMode="auto">
          <a:xfrm>
            <a:off x="304800" y="1219200"/>
            <a:ext cx="7696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4" name="Picture 40" descr="DOH_Brand_NavSlide_SelfPace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54213"/>
            <a:ext cx="7358063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9722" name="Text Box 42"/>
          <p:cNvSpPr txBox="1">
            <a:spLocks noChangeArrowheads="1"/>
          </p:cNvSpPr>
          <p:nvPr/>
        </p:nvSpPr>
        <p:spPr bwMode="auto">
          <a:xfrm>
            <a:off x="533400" y="406564"/>
            <a:ext cx="7162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2150" indent="-3476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600" dirty="0" smtClean="0">
                <a:latin typeface="Tahoma" pitchFamily="34" charset="0"/>
                <a:cs typeface="+mn-cs"/>
              </a:rPr>
              <a:t>How to Navigate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" name="Group 5"/>
          <p:cNvGrpSpPr>
            <a:grpSpLocks/>
          </p:cNvGrpSpPr>
          <p:nvPr/>
        </p:nvGrpSpPr>
        <p:grpSpPr bwMode="auto">
          <a:xfrm>
            <a:off x="8153400" y="152400"/>
            <a:ext cx="838200" cy="1298575"/>
            <a:chOff x="4704" y="1872"/>
            <a:chExt cx="843" cy="1379"/>
          </a:xfrm>
        </p:grpSpPr>
        <p:grpSp>
          <p:nvGrpSpPr>
            <p:cNvPr id="3080" name="Group 6"/>
            <p:cNvGrpSpPr>
              <a:grpSpLocks/>
            </p:cNvGrpSpPr>
            <p:nvPr/>
          </p:nvGrpSpPr>
          <p:grpSpPr bwMode="auto">
            <a:xfrm>
              <a:off x="4704" y="2051"/>
              <a:ext cx="843" cy="1200"/>
              <a:chOff x="4704" y="2051"/>
              <a:chExt cx="843" cy="1200"/>
            </a:xfrm>
          </p:grpSpPr>
          <p:sp>
            <p:nvSpPr>
              <p:cNvPr id="3084" name="Oval 7"/>
              <p:cNvSpPr>
                <a:spLocks noChangeArrowheads="1"/>
              </p:cNvSpPr>
              <p:nvPr/>
            </p:nvSpPr>
            <p:spPr bwMode="auto">
              <a:xfrm>
                <a:off x="4704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5" name="Oval 8"/>
              <p:cNvSpPr>
                <a:spLocks noChangeArrowheads="1"/>
              </p:cNvSpPr>
              <p:nvPr/>
            </p:nvSpPr>
            <p:spPr bwMode="auto">
              <a:xfrm>
                <a:off x="4883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6" name="Oval 9"/>
              <p:cNvSpPr>
                <a:spLocks noChangeArrowheads="1"/>
              </p:cNvSpPr>
              <p:nvPr/>
            </p:nvSpPr>
            <p:spPr bwMode="auto">
              <a:xfrm>
                <a:off x="5062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7" name="Oval 10"/>
              <p:cNvSpPr>
                <a:spLocks noChangeArrowheads="1"/>
              </p:cNvSpPr>
              <p:nvPr/>
            </p:nvSpPr>
            <p:spPr bwMode="auto">
              <a:xfrm>
                <a:off x="5241" y="2051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8" name="Oval 11"/>
              <p:cNvSpPr>
                <a:spLocks noChangeArrowheads="1"/>
              </p:cNvSpPr>
              <p:nvPr/>
            </p:nvSpPr>
            <p:spPr bwMode="auto">
              <a:xfrm>
                <a:off x="4704" y="2230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9" name="Oval 12"/>
              <p:cNvSpPr>
                <a:spLocks noChangeArrowheads="1"/>
              </p:cNvSpPr>
              <p:nvPr/>
            </p:nvSpPr>
            <p:spPr bwMode="auto">
              <a:xfrm>
                <a:off x="4883" y="2230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0" name="Oval 13"/>
              <p:cNvSpPr>
                <a:spLocks noChangeArrowheads="1"/>
              </p:cNvSpPr>
              <p:nvPr/>
            </p:nvSpPr>
            <p:spPr bwMode="auto">
              <a:xfrm>
                <a:off x="5062" y="2230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1" name="Oval 14"/>
              <p:cNvSpPr>
                <a:spLocks noChangeArrowheads="1"/>
              </p:cNvSpPr>
              <p:nvPr/>
            </p:nvSpPr>
            <p:spPr bwMode="auto">
              <a:xfrm>
                <a:off x="5241" y="2230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2" name="Oval 15"/>
              <p:cNvSpPr>
                <a:spLocks noChangeArrowheads="1"/>
              </p:cNvSpPr>
              <p:nvPr/>
            </p:nvSpPr>
            <p:spPr bwMode="auto">
              <a:xfrm>
                <a:off x="5420" y="2230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3" name="Oval 16"/>
              <p:cNvSpPr>
                <a:spLocks noChangeArrowheads="1"/>
              </p:cNvSpPr>
              <p:nvPr/>
            </p:nvSpPr>
            <p:spPr bwMode="auto">
              <a:xfrm>
                <a:off x="4704" y="2408"/>
                <a:ext cx="127" cy="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4" name="Oval 17"/>
              <p:cNvSpPr>
                <a:spLocks noChangeArrowheads="1"/>
              </p:cNvSpPr>
              <p:nvPr/>
            </p:nvSpPr>
            <p:spPr bwMode="auto">
              <a:xfrm>
                <a:off x="4883" y="2408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5" name="Oval 18"/>
              <p:cNvSpPr>
                <a:spLocks noChangeArrowheads="1"/>
              </p:cNvSpPr>
              <p:nvPr/>
            </p:nvSpPr>
            <p:spPr bwMode="auto">
              <a:xfrm>
                <a:off x="5062" y="2408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6" name="Oval 19"/>
              <p:cNvSpPr>
                <a:spLocks noChangeArrowheads="1"/>
              </p:cNvSpPr>
              <p:nvPr/>
            </p:nvSpPr>
            <p:spPr bwMode="auto">
              <a:xfrm>
                <a:off x="5241" y="2408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7" name="Oval 20"/>
              <p:cNvSpPr>
                <a:spLocks noChangeArrowheads="1"/>
              </p:cNvSpPr>
              <p:nvPr/>
            </p:nvSpPr>
            <p:spPr bwMode="auto">
              <a:xfrm>
                <a:off x="4704" y="2587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8" name="Oval 21"/>
              <p:cNvSpPr>
                <a:spLocks noChangeArrowheads="1"/>
              </p:cNvSpPr>
              <p:nvPr/>
            </p:nvSpPr>
            <p:spPr bwMode="auto">
              <a:xfrm>
                <a:off x="4883" y="2587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9" name="Oval 22"/>
              <p:cNvSpPr>
                <a:spLocks noChangeArrowheads="1"/>
              </p:cNvSpPr>
              <p:nvPr/>
            </p:nvSpPr>
            <p:spPr bwMode="auto">
              <a:xfrm>
                <a:off x="5062" y="2587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0" name="Oval 23"/>
              <p:cNvSpPr>
                <a:spLocks noChangeArrowheads="1"/>
              </p:cNvSpPr>
              <p:nvPr/>
            </p:nvSpPr>
            <p:spPr bwMode="auto">
              <a:xfrm>
                <a:off x="5241" y="2587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1" name="Oval 24"/>
              <p:cNvSpPr>
                <a:spLocks noChangeArrowheads="1"/>
              </p:cNvSpPr>
              <p:nvPr/>
            </p:nvSpPr>
            <p:spPr bwMode="auto">
              <a:xfrm>
                <a:off x="5420" y="2587"/>
                <a:ext cx="127" cy="128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2" name="Oval 25"/>
              <p:cNvSpPr>
                <a:spLocks noChangeArrowheads="1"/>
              </p:cNvSpPr>
              <p:nvPr/>
            </p:nvSpPr>
            <p:spPr bwMode="auto">
              <a:xfrm>
                <a:off x="4704" y="2766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3" name="Oval 26"/>
              <p:cNvSpPr>
                <a:spLocks noChangeArrowheads="1"/>
              </p:cNvSpPr>
              <p:nvPr/>
            </p:nvSpPr>
            <p:spPr bwMode="auto">
              <a:xfrm>
                <a:off x="4883" y="2766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4" name="Oval 27"/>
              <p:cNvSpPr>
                <a:spLocks noChangeArrowheads="1"/>
              </p:cNvSpPr>
              <p:nvPr/>
            </p:nvSpPr>
            <p:spPr bwMode="auto">
              <a:xfrm>
                <a:off x="5062" y="2766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5" name="Oval 28"/>
              <p:cNvSpPr>
                <a:spLocks noChangeArrowheads="1"/>
              </p:cNvSpPr>
              <p:nvPr/>
            </p:nvSpPr>
            <p:spPr bwMode="auto">
              <a:xfrm>
                <a:off x="5241" y="2766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6" name="Oval 29"/>
              <p:cNvSpPr>
                <a:spLocks noChangeArrowheads="1"/>
              </p:cNvSpPr>
              <p:nvPr/>
            </p:nvSpPr>
            <p:spPr bwMode="auto">
              <a:xfrm>
                <a:off x="4704" y="2945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7" name="Oval 30"/>
              <p:cNvSpPr>
                <a:spLocks noChangeArrowheads="1"/>
              </p:cNvSpPr>
              <p:nvPr/>
            </p:nvSpPr>
            <p:spPr bwMode="auto">
              <a:xfrm>
                <a:off x="4883" y="2945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8" name="Oval 31"/>
              <p:cNvSpPr>
                <a:spLocks noChangeArrowheads="1"/>
              </p:cNvSpPr>
              <p:nvPr/>
            </p:nvSpPr>
            <p:spPr bwMode="auto">
              <a:xfrm>
                <a:off x="5062" y="2945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9" name="Oval 32"/>
              <p:cNvSpPr>
                <a:spLocks noChangeArrowheads="1"/>
              </p:cNvSpPr>
              <p:nvPr/>
            </p:nvSpPr>
            <p:spPr bwMode="auto">
              <a:xfrm>
                <a:off x="5241" y="2945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0" name="Oval 33"/>
              <p:cNvSpPr>
                <a:spLocks noChangeArrowheads="1"/>
              </p:cNvSpPr>
              <p:nvPr/>
            </p:nvSpPr>
            <p:spPr bwMode="auto">
              <a:xfrm>
                <a:off x="4883" y="3124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1" name="Oval 34"/>
              <p:cNvSpPr>
                <a:spLocks noChangeArrowheads="1"/>
              </p:cNvSpPr>
              <p:nvPr/>
            </p:nvSpPr>
            <p:spPr bwMode="auto">
              <a:xfrm>
                <a:off x="5241" y="3124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081" name="Oval 35"/>
            <p:cNvSpPr>
              <a:spLocks noChangeArrowheads="1"/>
            </p:cNvSpPr>
            <p:nvPr/>
          </p:nvSpPr>
          <p:spPr bwMode="auto">
            <a:xfrm>
              <a:off x="4704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2" name="Oval 36"/>
            <p:cNvSpPr>
              <a:spLocks noChangeArrowheads="1"/>
            </p:cNvSpPr>
            <p:nvPr/>
          </p:nvSpPr>
          <p:spPr bwMode="auto">
            <a:xfrm>
              <a:off x="4883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3" name="Oval 37"/>
            <p:cNvSpPr>
              <a:spLocks noChangeArrowheads="1"/>
            </p:cNvSpPr>
            <p:nvPr/>
          </p:nvSpPr>
          <p:spPr bwMode="auto">
            <a:xfrm>
              <a:off x="5062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76" name="Line 38"/>
          <p:cNvSpPr>
            <a:spLocks noChangeShapeType="1"/>
          </p:cNvSpPr>
          <p:nvPr/>
        </p:nvSpPr>
        <p:spPr bwMode="auto">
          <a:xfrm>
            <a:off x="304800" y="1219200"/>
            <a:ext cx="7696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8" name="Picture 43" descr="DOH_Brand_NavSlide_ContPlay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6713538" cy="41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52" name="Text Box 44"/>
          <p:cNvSpPr txBox="1">
            <a:spLocks noChangeArrowheads="1"/>
          </p:cNvSpPr>
          <p:nvPr/>
        </p:nvSpPr>
        <p:spPr bwMode="auto">
          <a:xfrm>
            <a:off x="533400" y="381000"/>
            <a:ext cx="716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2150" indent="-3476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  <a:cs typeface="+mn-cs"/>
              </a:rPr>
              <a:t>How to Navigate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" name="Group 5"/>
          <p:cNvGrpSpPr>
            <a:grpSpLocks/>
          </p:cNvGrpSpPr>
          <p:nvPr/>
        </p:nvGrpSpPr>
        <p:grpSpPr bwMode="auto">
          <a:xfrm>
            <a:off x="8153400" y="152400"/>
            <a:ext cx="838200" cy="1298575"/>
            <a:chOff x="4704" y="1872"/>
            <a:chExt cx="843" cy="1379"/>
          </a:xfrm>
        </p:grpSpPr>
        <p:grpSp>
          <p:nvGrpSpPr>
            <p:cNvPr id="3080" name="Group 6"/>
            <p:cNvGrpSpPr>
              <a:grpSpLocks/>
            </p:cNvGrpSpPr>
            <p:nvPr/>
          </p:nvGrpSpPr>
          <p:grpSpPr bwMode="auto">
            <a:xfrm>
              <a:off x="4704" y="2051"/>
              <a:ext cx="843" cy="1200"/>
              <a:chOff x="4704" y="2051"/>
              <a:chExt cx="843" cy="1200"/>
            </a:xfrm>
          </p:grpSpPr>
          <p:sp>
            <p:nvSpPr>
              <p:cNvPr id="3084" name="Oval 7"/>
              <p:cNvSpPr>
                <a:spLocks noChangeArrowheads="1"/>
              </p:cNvSpPr>
              <p:nvPr/>
            </p:nvSpPr>
            <p:spPr bwMode="auto">
              <a:xfrm>
                <a:off x="4704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5" name="Oval 8"/>
              <p:cNvSpPr>
                <a:spLocks noChangeArrowheads="1"/>
              </p:cNvSpPr>
              <p:nvPr/>
            </p:nvSpPr>
            <p:spPr bwMode="auto">
              <a:xfrm>
                <a:off x="4883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6" name="Oval 9"/>
              <p:cNvSpPr>
                <a:spLocks noChangeArrowheads="1"/>
              </p:cNvSpPr>
              <p:nvPr/>
            </p:nvSpPr>
            <p:spPr bwMode="auto">
              <a:xfrm>
                <a:off x="5062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7" name="Oval 10"/>
              <p:cNvSpPr>
                <a:spLocks noChangeArrowheads="1"/>
              </p:cNvSpPr>
              <p:nvPr/>
            </p:nvSpPr>
            <p:spPr bwMode="auto">
              <a:xfrm>
                <a:off x="5241" y="2051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8" name="Oval 11"/>
              <p:cNvSpPr>
                <a:spLocks noChangeArrowheads="1"/>
              </p:cNvSpPr>
              <p:nvPr/>
            </p:nvSpPr>
            <p:spPr bwMode="auto">
              <a:xfrm>
                <a:off x="4704" y="2230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89" name="Oval 12"/>
              <p:cNvSpPr>
                <a:spLocks noChangeArrowheads="1"/>
              </p:cNvSpPr>
              <p:nvPr/>
            </p:nvSpPr>
            <p:spPr bwMode="auto">
              <a:xfrm>
                <a:off x="4883" y="2230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0" name="Oval 13"/>
              <p:cNvSpPr>
                <a:spLocks noChangeArrowheads="1"/>
              </p:cNvSpPr>
              <p:nvPr/>
            </p:nvSpPr>
            <p:spPr bwMode="auto">
              <a:xfrm>
                <a:off x="5062" y="2230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1" name="Oval 14"/>
              <p:cNvSpPr>
                <a:spLocks noChangeArrowheads="1"/>
              </p:cNvSpPr>
              <p:nvPr/>
            </p:nvSpPr>
            <p:spPr bwMode="auto">
              <a:xfrm>
                <a:off x="5241" y="2230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2" name="Oval 15"/>
              <p:cNvSpPr>
                <a:spLocks noChangeArrowheads="1"/>
              </p:cNvSpPr>
              <p:nvPr/>
            </p:nvSpPr>
            <p:spPr bwMode="auto">
              <a:xfrm>
                <a:off x="5420" y="2230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3" name="Oval 16"/>
              <p:cNvSpPr>
                <a:spLocks noChangeArrowheads="1"/>
              </p:cNvSpPr>
              <p:nvPr/>
            </p:nvSpPr>
            <p:spPr bwMode="auto">
              <a:xfrm>
                <a:off x="4704" y="2408"/>
                <a:ext cx="127" cy="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4" name="Oval 17"/>
              <p:cNvSpPr>
                <a:spLocks noChangeArrowheads="1"/>
              </p:cNvSpPr>
              <p:nvPr/>
            </p:nvSpPr>
            <p:spPr bwMode="auto">
              <a:xfrm>
                <a:off x="4883" y="2408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5" name="Oval 18"/>
              <p:cNvSpPr>
                <a:spLocks noChangeArrowheads="1"/>
              </p:cNvSpPr>
              <p:nvPr/>
            </p:nvSpPr>
            <p:spPr bwMode="auto">
              <a:xfrm>
                <a:off x="5062" y="2408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6" name="Oval 19"/>
              <p:cNvSpPr>
                <a:spLocks noChangeArrowheads="1"/>
              </p:cNvSpPr>
              <p:nvPr/>
            </p:nvSpPr>
            <p:spPr bwMode="auto">
              <a:xfrm>
                <a:off x="5241" y="2408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7" name="Oval 20"/>
              <p:cNvSpPr>
                <a:spLocks noChangeArrowheads="1"/>
              </p:cNvSpPr>
              <p:nvPr/>
            </p:nvSpPr>
            <p:spPr bwMode="auto">
              <a:xfrm>
                <a:off x="4704" y="2587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8" name="Oval 21"/>
              <p:cNvSpPr>
                <a:spLocks noChangeArrowheads="1"/>
              </p:cNvSpPr>
              <p:nvPr/>
            </p:nvSpPr>
            <p:spPr bwMode="auto">
              <a:xfrm>
                <a:off x="4883" y="2587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99" name="Oval 22"/>
              <p:cNvSpPr>
                <a:spLocks noChangeArrowheads="1"/>
              </p:cNvSpPr>
              <p:nvPr/>
            </p:nvSpPr>
            <p:spPr bwMode="auto">
              <a:xfrm>
                <a:off x="5062" y="2587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0" name="Oval 23"/>
              <p:cNvSpPr>
                <a:spLocks noChangeArrowheads="1"/>
              </p:cNvSpPr>
              <p:nvPr/>
            </p:nvSpPr>
            <p:spPr bwMode="auto">
              <a:xfrm>
                <a:off x="5241" y="2587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1" name="Oval 24"/>
              <p:cNvSpPr>
                <a:spLocks noChangeArrowheads="1"/>
              </p:cNvSpPr>
              <p:nvPr/>
            </p:nvSpPr>
            <p:spPr bwMode="auto">
              <a:xfrm>
                <a:off x="5420" y="2587"/>
                <a:ext cx="127" cy="128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2" name="Oval 25"/>
              <p:cNvSpPr>
                <a:spLocks noChangeArrowheads="1"/>
              </p:cNvSpPr>
              <p:nvPr/>
            </p:nvSpPr>
            <p:spPr bwMode="auto">
              <a:xfrm>
                <a:off x="4704" y="2766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3" name="Oval 26"/>
              <p:cNvSpPr>
                <a:spLocks noChangeArrowheads="1"/>
              </p:cNvSpPr>
              <p:nvPr/>
            </p:nvSpPr>
            <p:spPr bwMode="auto">
              <a:xfrm>
                <a:off x="4883" y="2766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4" name="Oval 27"/>
              <p:cNvSpPr>
                <a:spLocks noChangeArrowheads="1"/>
              </p:cNvSpPr>
              <p:nvPr/>
            </p:nvSpPr>
            <p:spPr bwMode="auto">
              <a:xfrm>
                <a:off x="5062" y="2766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5" name="Oval 28"/>
              <p:cNvSpPr>
                <a:spLocks noChangeArrowheads="1"/>
              </p:cNvSpPr>
              <p:nvPr/>
            </p:nvSpPr>
            <p:spPr bwMode="auto">
              <a:xfrm>
                <a:off x="5241" y="2766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6" name="Oval 29"/>
              <p:cNvSpPr>
                <a:spLocks noChangeArrowheads="1"/>
              </p:cNvSpPr>
              <p:nvPr/>
            </p:nvSpPr>
            <p:spPr bwMode="auto">
              <a:xfrm>
                <a:off x="4704" y="2945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7" name="Oval 30"/>
              <p:cNvSpPr>
                <a:spLocks noChangeArrowheads="1"/>
              </p:cNvSpPr>
              <p:nvPr/>
            </p:nvSpPr>
            <p:spPr bwMode="auto">
              <a:xfrm>
                <a:off x="4883" y="2945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8" name="Oval 31"/>
              <p:cNvSpPr>
                <a:spLocks noChangeArrowheads="1"/>
              </p:cNvSpPr>
              <p:nvPr/>
            </p:nvSpPr>
            <p:spPr bwMode="auto">
              <a:xfrm>
                <a:off x="5062" y="2945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09" name="Oval 32"/>
              <p:cNvSpPr>
                <a:spLocks noChangeArrowheads="1"/>
              </p:cNvSpPr>
              <p:nvPr/>
            </p:nvSpPr>
            <p:spPr bwMode="auto">
              <a:xfrm>
                <a:off x="5241" y="2945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0" name="Oval 33"/>
              <p:cNvSpPr>
                <a:spLocks noChangeArrowheads="1"/>
              </p:cNvSpPr>
              <p:nvPr/>
            </p:nvSpPr>
            <p:spPr bwMode="auto">
              <a:xfrm>
                <a:off x="4883" y="3124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11" name="Oval 34"/>
              <p:cNvSpPr>
                <a:spLocks noChangeArrowheads="1"/>
              </p:cNvSpPr>
              <p:nvPr/>
            </p:nvSpPr>
            <p:spPr bwMode="auto">
              <a:xfrm>
                <a:off x="5241" y="3124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081" name="Oval 35"/>
            <p:cNvSpPr>
              <a:spLocks noChangeArrowheads="1"/>
            </p:cNvSpPr>
            <p:nvPr/>
          </p:nvSpPr>
          <p:spPr bwMode="auto">
            <a:xfrm>
              <a:off x="4704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2" name="Oval 36"/>
            <p:cNvSpPr>
              <a:spLocks noChangeArrowheads="1"/>
            </p:cNvSpPr>
            <p:nvPr/>
          </p:nvSpPr>
          <p:spPr bwMode="auto">
            <a:xfrm>
              <a:off x="4883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3" name="Oval 37"/>
            <p:cNvSpPr>
              <a:spLocks noChangeArrowheads="1"/>
            </p:cNvSpPr>
            <p:nvPr/>
          </p:nvSpPr>
          <p:spPr bwMode="auto">
            <a:xfrm>
              <a:off x="5062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76" name="Line 38"/>
          <p:cNvSpPr>
            <a:spLocks noChangeShapeType="1"/>
          </p:cNvSpPr>
          <p:nvPr/>
        </p:nvSpPr>
        <p:spPr bwMode="auto">
          <a:xfrm>
            <a:off x="304800" y="1219200"/>
            <a:ext cx="7696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652" name="Text Box 44"/>
          <p:cNvSpPr txBox="1">
            <a:spLocks noChangeArrowheads="1"/>
          </p:cNvSpPr>
          <p:nvPr/>
        </p:nvSpPr>
        <p:spPr bwMode="auto">
          <a:xfrm>
            <a:off x="533400" y="381000"/>
            <a:ext cx="716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2150" indent="-3476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4000" dirty="0" smtClean="0">
                <a:latin typeface="Tahoma" pitchFamily="34" charset="0"/>
                <a:cs typeface="+mn-cs"/>
              </a:rPr>
              <a:t>How to Navigate</a:t>
            </a:r>
          </a:p>
        </p:txBody>
      </p:sp>
      <p:sp>
        <p:nvSpPr>
          <p:cNvPr id="39" name="Rectangle 38"/>
          <p:cNvSpPr/>
          <p:nvPr userDrawn="1"/>
        </p:nvSpPr>
        <p:spPr>
          <a:xfrm>
            <a:off x="6629400" y="3352800"/>
            <a:ext cx="1897396" cy="275647"/>
          </a:xfrm>
          <a:prstGeom prst="rect">
            <a:avLst/>
          </a:prstGeom>
          <a:solidFill>
            <a:schemeClr val="bg1"/>
          </a:solidFill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400" b="1" dirty="0" smtClean="0">
                <a:ln w="3175">
                  <a:noFill/>
                </a:ln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CAPTIONS</a:t>
            </a:r>
            <a:endParaRPr lang="en-US" sz="1400" b="1" dirty="0">
              <a:ln w="3175">
                <a:noFill/>
              </a:ln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ubtitle 2"/>
          <p:cNvSpPr txBox="1">
            <a:spLocks/>
          </p:cNvSpPr>
          <p:nvPr userDrawn="1"/>
        </p:nvSpPr>
        <p:spPr>
          <a:xfrm>
            <a:off x="1066800" y="1628797"/>
            <a:ext cx="6400800" cy="2819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Tx/>
              <a:buSzTx/>
              <a:buFontTx/>
              <a:buNone/>
            </a:pPr>
            <a:r>
              <a:rPr lang="en-US" sz="2800" b="1" kern="0" dirty="0" smtClean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tools, if available</a:t>
            </a:r>
          </a:p>
          <a:p>
            <a:pPr>
              <a:buClrTx/>
              <a:buSzTx/>
              <a:buFontTx/>
            </a:pPr>
            <a:endParaRPr lang="en-US" sz="2800" b="1" kern="0" dirty="0" smtClean="0"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ClrTx/>
              <a:buSzTx/>
              <a:buFontTx/>
              <a:buNone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use Closed Captions: </a:t>
            </a:r>
          </a:p>
          <a:p>
            <a:pPr marL="457200" lvl="1" indent="0">
              <a:buClrTx/>
              <a:buSzTx/>
              <a:buFontTx/>
              <a:buNone/>
            </a:pPr>
            <a:r>
              <a:rPr lang="en-US" sz="2400" b="1" kern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Click the CC button, lower right</a:t>
            </a:r>
          </a:p>
          <a:p>
            <a:pPr lvl="1">
              <a:buClrTx/>
              <a:buSzTx/>
              <a:buFontTx/>
            </a:pPr>
            <a:endParaRPr lang="en-US" sz="24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ClrTx/>
              <a:buSzTx/>
              <a:buFontTx/>
              <a:buNone/>
            </a:pP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use Table of Contents: </a:t>
            </a:r>
          </a:p>
          <a:p>
            <a:pPr marL="457200" lvl="1" indent="0">
              <a:buClrTx/>
              <a:buSzTx/>
              <a:buFontTx/>
              <a:buNone/>
            </a:pPr>
            <a:r>
              <a:rPr lang="en-US" sz="2400" b="1" kern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Click the TOC button</a:t>
            </a:r>
            <a:endParaRPr lang="en-US" sz="24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5"/>
          <a:stretch/>
        </p:blipFill>
        <p:spPr>
          <a:xfrm>
            <a:off x="7023562" y="3909763"/>
            <a:ext cx="1415924" cy="312686"/>
          </a:xfrm>
          <a:prstGeom prst="rect">
            <a:avLst/>
          </a:prstGeom>
        </p:spPr>
      </p:pic>
      <p:sp>
        <p:nvSpPr>
          <p:cNvPr id="42" name="Rectangle 41"/>
          <p:cNvSpPr/>
          <p:nvPr userDrawn="1"/>
        </p:nvSpPr>
        <p:spPr>
          <a:xfrm>
            <a:off x="6400800" y="4495800"/>
            <a:ext cx="2125996" cy="228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400" b="1" dirty="0" smtClean="0">
                <a:ln w="31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  <a:endParaRPr lang="en-US" sz="1400" b="1" dirty="0">
              <a:ln w="3175">
                <a:noFill/>
              </a:ln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Arrow Connector 42"/>
          <p:cNvCxnSpPr/>
          <p:nvPr userDrawn="1"/>
        </p:nvCxnSpPr>
        <p:spPr>
          <a:xfrm>
            <a:off x="7857430" y="3649463"/>
            <a:ext cx="0" cy="232299"/>
          </a:xfrm>
          <a:prstGeom prst="straightConnector1">
            <a:avLst/>
          </a:prstGeom>
          <a:ln w="28575">
            <a:solidFill>
              <a:srgbClr val="00A0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 userDrawn="1"/>
        </p:nvCxnSpPr>
        <p:spPr>
          <a:xfrm flipV="1">
            <a:off x="8097637" y="4250294"/>
            <a:ext cx="0" cy="24550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 userDrawn="1"/>
        </p:nvSpPr>
        <p:spPr>
          <a:xfrm>
            <a:off x="7731524" y="3851932"/>
            <a:ext cx="251813" cy="426205"/>
          </a:xfrm>
          <a:prstGeom prst="rect">
            <a:avLst/>
          </a:prstGeom>
          <a:noFill/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 userDrawn="1"/>
        </p:nvSpPr>
        <p:spPr>
          <a:xfrm>
            <a:off x="7975199" y="3851932"/>
            <a:ext cx="228600" cy="42620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5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12196"/>
            <a:ext cx="6781799" cy="782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569862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100" name="Line 7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8153400" y="152400"/>
            <a:ext cx="838200" cy="1298575"/>
            <a:chOff x="4704" y="1872"/>
            <a:chExt cx="843" cy="1379"/>
          </a:xfrm>
        </p:grpSpPr>
        <p:grpSp>
          <p:nvGrpSpPr>
            <p:cNvPr id="4104" name="Group 9"/>
            <p:cNvGrpSpPr>
              <a:grpSpLocks/>
            </p:cNvGrpSpPr>
            <p:nvPr/>
          </p:nvGrpSpPr>
          <p:grpSpPr bwMode="auto">
            <a:xfrm>
              <a:off x="4704" y="2051"/>
              <a:ext cx="843" cy="1200"/>
              <a:chOff x="4704" y="2051"/>
              <a:chExt cx="843" cy="1200"/>
            </a:xfrm>
          </p:grpSpPr>
          <p:sp>
            <p:nvSpPr>
              <p:cNvPr id="4108" name="Oval 10"/>
              <p:cNvSpPr>
                <a:spLocks noChangeArrowheads="1"/>
              </p:cNvSpPr>
              <p:nvPr/>
            </p:nvSpPr>
            <p:spPr bwMode="auto">
              <a:xfrm>
                <a:off x="4704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09" name="Oval 11"/>
              <p:cNvSpPr>
                <a:spLocks noChangeArrowheads="1"/>
              </p:cNvSpPr>
              <p:nvPr/>
            </p:nvSpPr>
            <p:spPr bwMode="auto">
              <a:xfrm>
                <a:off x="4883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0" name="Oval 12"/>
              <p:cNvSpPr>
                <a:spLocks noChangeArrowheads="1"/>
              </p:cNvSpPr>
              <p:nvPr/>
            </p:nvSpPr>
            <p:spPr bwMode="auto">
              <a:xfrm>
                <a:off x="5062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1" name="Oval 13"/>
              <p:cNvSpPr>
                <a:spLocks noChangeArrowheads="1"/>
              </p:cNvSpPr>
              <p:nvPr/>
            </p:nvSpPr>
            <p:spPr bwMode="auto">
              <a:xfrm>
                <a:off x="5241" y="2051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2" name="Oval 14"/>
              <p:cNvSpPr>
                <a:spLocks noChangeArrowheads="1"/>
              </p:cNvSpPr>
              <p:nvPr/>
            </p:nvSpPr>
            <p:spPr bwMode="auto">
              <a:xfrm>
                <a:off x="4704" y="2230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3" name="Oval 15"/>
              <p:cNvSpPr>
                <a:spLocks noChangeArrowheads="1"/>
              </p:cNvSpPr>
              <p:nvPr/>
            </p:nvSpPr>
            <p:spPr bwMode="auto">
              <a:xfrm>
                <a:off x="4883" y="2230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4" name="Oval 16"/>
              <p:cNvSpPr>
                <a:spLocks noChangeArrowheads="1"/>
              </p:cNvSpPr>
              <p:nvPr/>
            </p:nvSpPr>
            <p:spPr bwMode="auto">
              <a:xfrm>
                <a:off x="5062" y="2230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5" name="Oval 17"/>
              <p:cNvSpPr>
                <a:spLocks noChangeArrowheads="1"/>
              </p:cNvSpPr>
              <p:nvPr/>
            </p:nvSpPr>
            <p:spPr bwMode="auto">
              <a:xfrm>
                <a:off x="5241" y="2230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6" name="Oval 18"/>
              <p:cNvSpPr>
                <a:spLocks noChangeArrowheads="1"/>
              </p:cNvSpPr>
              <p:nvPr/>
            </p:nvSpPr>
            <p:spPr bwMode="auto">
              <a:xfrm>
                <a:off x="5420" y="2230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7" name="Oval 19"/>
              <p:cNvSpPr>
                <a:spLocks noChangeArrowheads="1"/>
              </p:cNvSpPr>
              <p:nvPr/>
            </p:nvSpPr>
            <p:spPr bwMode="auto">
              <a:xfrm>
                <a:off x="4704" y="2408"/>
                <a:ext cx="127" cy="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8" name="Oval 20"/>
              <p:cNvSpPr>
                <a:spLocks noChangeArrowheads="1"/>
              </p:cNvSpPr>
              <p:nvPr/>
            </p:nvSpPr>
            <p:spPr bwMode="auto">
              <a:xfrm>
                <a:off x="4883" y="2408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19" name="Oval 21"/>
              <p:cNvSpPr>
                <a:spLocks noChangeArrowheads="1"/>
              </p:cNvSpPr>
              <p:nvPr/>
            </p:nvSpPr>
            <p:spPr bwMode="auto">
              <a:xfrm>
                <a:off x="5062" y="2408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0" name="Oval 22"/>
              <p:cNvSpPr>
                <a:spLocks noChangeArrowheads="1"/>
              </p:cNvSpPr>
              <p:nvPr/>
            </p:nvSpPr>
            <p:spPr bwMode="auto">
              <a:xfrm>
                <a:off x="5241" y="2408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1" name="Oval 23"/>
              <p:cNvSpPr>
                <a:spLocks noChangeArrowheads="1"/>
              </p:cNvSpPr>
              <p:nvPr/>
            </p:nvSpPr>
            <p:spPr bwMode="auto">
              <a:xfrm>
                <a:off x="4704" y="2587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2" name="Oval 24"/>
              <p:cNvSpPr>
                <a:spLocks noChangeArrowheads="1"/>
              </p:cNvSpPr>
              <p:nvPr/>
            </p:nvSpPr>
            <p:spPr bwMode="auto">
              <a:xfrm>
                <a:off x="4883" y="2587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3" name="Oval 25"/>
              <p:cNvSpPr>
                <a:spLocks noChangeArrowheads="1"/>
              </p:cNvSpPr>
              <p:nvPr/>
            </p:nvSpPr>
            <p:spPr bwMode="auto">
              <a:xfrm>
                <a:off x="5062" y="2587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4" name="Oval 26"/>
              <p:cNvSpPr>
                <a:spLocks noChangeArrowheads="1"/>
              </p:cNvSpPr>
              <p:nvPr/>
            </p:nvSpPr>
            <p:spPr bwMode="auto">
              <a:xfrm>
                <a:off x="5241" y="2587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5" name="Oval 27"/>
              <p:cNvSpPr>
                <a:spLocks noChangeArrowheads="1"/>
              </p:cNvSpPr>
              <p:nvPr/>
            </p:nvSpPr>
            <p:spPr bwMode="auto">
              <a:xfrm>
                <a:off x="5420" y="2587"/>
                <a:ext cx="127" cy="128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6" name="Oval 28"/>
              <p:cNvSpPr>
                <a:spLocks noChangeArrowheads="1"/>
              </p:cNvSpPr>
              <p:nvPr/>
            </p:nvSpPr>
            <p:spPr bwMode="auto">
              <a:xfrm>
                <a:off x="4704" y="2766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7" name="Oval 29"/>
              <p:cNvSpPr>
                <a:spLocks noChangeArrowheads="1"/>
              </p:cNvSpPr>
              <p:nvPr/>
            </p:nvSpPr>
            <p:spPr bwMode="auto">
              <a:xfrm>
                <a:off x="4883" y="2766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8" name="Oval 30"/>
              <p:cNvSpPr>
                <a:spLocks noChangeArrowheads="1"/>
              </p:cNvSpPr>
              <p:nvPr/>
            </p:nvSpPr>
            <p:spPr bwMode="auto">
              <a:xfrm>
                <a:off x="5062" y="2766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29" name="Oval 31"/>
              <p:cNvSpPr>
                <a:spLocks noChangeArrowheads="1"/>
              </p:cNvSpPr>
              <p:nvPr/>
            </p:nvSpPr>
            <p:spPr bwMode="auto">
              <a:xfrm>
                <a:off x="5241" y="2766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0" name="Oval 32"/>
              <p:cNvSpPr>
                <a:spLocks noChangeArrowheads="1"/>
              </p:cNvSpPr>
              <p:nvPr/>
            </p:nvSpPr>
            <p:spPr bwMode="auto">
              <a:xfrm>
                <a:off x="4704" y="2945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1" name="Oval 33"/>
              <p:cNvSpPr>
                <a:spLocks noChangeArrowheads="1"/>
              </p:cNvSpPr>
              <p:nvPr/>
            </p:nvSpPr>
            <p:spPr bwMode="auto">
              <a:xfrm>
                <a:off x="4883" y="2945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2" name="Oval 34"/>
              <p:cNvSpPr>
                <a:spLocks noChangeArrowheads="1"/>
              </p:cNvSpPr>
              <p:nvPr/>
            </p:nvSpPr>
            <p:spPr bwMode="auto">
              <a:xfrm>
                <a:off x="5062" y="2945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3" name="Oval 35"/>
              <p:cNvSpPr>
                <a:spLocks noChangeArrowheads="1"/>
              </p:cNvSpPr>
              <p:nvPr/>
            </p:nvSpPr>
            <p:spPr bwMode="auto">
              <a:xfrm>
                <a:off x="5241" y="2945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4" name="Oval 36"/>
              <p:cNvSpPr>
                <a:spLocks noChangeArrowheads="1"/>
              </p:cNvSpPr>
              <p:nvPr/>
            </p:nvSpPr>
            <p:spPr bwMode="auto">
              <a:xfrm>
                <a:off x="4883" y="3124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35" name="Oval 37"/>
              <p:cNvSpPr>
                <a:spLocks noChangeArrowheads="1"/>
              </p:cNvSpPr>
              <p:nvPr/>
            </p:nvSpPr>
            <p:spPr bwMode="auto">
              <a:xfrm>
                <a:off x="5241" y="3124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4105" name="Oval 38"/>
            <p:cNvSpPr>
              <a:spLocks noChangeArrowheads="1"/>
            </p:cNvSpPr>
            <p:nvPr/>
          </p:nvSpPr>
          <p:spPr bwMode="auto">
            <a:xfrm>
              <a:off x="4704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6" name="Oval 39"/>
            <p:cNvSpPr>
              <a:spLocks noChangeArrowheads="1"/>
            </p:cNvSpPr>
            <p:nvPr/>
          </p:nvSpPr>
          <p:spPr bwMode="auto">
            <a:xfrm>
              <a:off x="4883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7" name="Oval 40"/>
            <p:cNvSpPr>
              <a:spLocks noChangeArrowheads="1"/>
            </p:cNvSpPr>
            <p:nvPr/>
          </p:nvSpPr>
          <p:spPr bwMode="auto">
            <a:xfrm>
              <a:off x="5062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102" name="Line 41"/>
          <p:cNvSpPr>
            <a:spLocks noChangeShapeType="1"/>
          </p:cNvSpPr>
          <p:nvPr/>
        </p:nvSpPr>
        <p:spPr bwMode="auto">
          <a:xfrm>
            <a:off x="304800" y="1219200"/>
            <a:ext cx="7696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1496"/>
            <a:ext cx="819150" cy="923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0538" y="1524000"/>
            <a:ext cx="7086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538" y="2971800"/>
            <a:ext cx="7086600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7729538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10"/>
          <p:cNvSpPr>
            <a:spLocks noChangeShapeType="1"/>
          </p:cNvSpPr>
          <p:nvPr/>
        </p:nvSpPr>
        <p:spPr bwMode="auto">
          <a:xfrm>
            <a:off x="490538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6" name="Group 11"/>
          <p:cNvGrpSpPr>
            <a:grpSpLocks/>
          </p:cNvGrpSpPr>
          <p:nvPr/>
        </p:nvGrpSpPr>
        <p:grpSpPr bwMode="auto">
          <a:xfrm>
            <a:off x="7805738" y="1752600"/>
            <a:ext cx="1185862" cy="2112963"/>
            <a:chOff x="4704" y="1872"/>
            <a:chExt cx="843" cy="1379"/>
          </a:xfrm>
        </p:grpSpPr>
        <p:grpSp>
          <p:nvGrpSpPr>
            <p:cNvPr id="5129" name="Group 12"/>
            <p:cNvGrpSpPr>
              <a:grpSpLocks/>
            </p:cNvGrpSpPr>
            <p:nvPr/>
          </p:nvGrpSpPr>
          <p:grpSpPr bwMode="auto">
            <a:xfrm>
              <a:off x="4704" y="2051"/>
              <a:ext cx="843" cy="1200"/>
              <a:chOff x="4704" y="2051"/>
              <a:chExt cx="843" cy="1200"/>
            </a:xfrm>
          </p:grpSpPr>
          <p:sp>
            <p:nvSpPr>
              <p:cNvPr id="5133" name="Oval 13"/>
              <p:cNvSpPr>
                <a:spLocks noChangeArrowheads="1"/>
              </p:cNvSpPr>
              <p:nvPr/>
            </p:nvSpPr>
            <p:spPr bwMode="auto">
              <a:xfrm>
                <a:off x="4704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4" name="Oval 14"/>
              <p:cNvSpPr>
                <a:spLocks noChangeArrowheads="1"/>
              </p:cNvSpPr>
              <p:nvPr/>
            </p:nvSpPr>
            <p:spPr bwMode="auto">
              <a:xfrm>
                <a:off x="4883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auto">
              <a:xfrm>
                <a:off x="5062" y="2051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6" name="Oval 16"/>
              <p:cNvSpPr>
                <a:spLocks noChangeArrowheads="1"/>
              </p:cNvSpPr>
              <p:nvPr/>
            </p:nvSpPr>
            <p:spPr bwMode="auto">
              <a:xfrm>
                <a:off x="5241" y="2051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7" name="Oval 17"/>
              <p:cNvSpPr>
                <a:spLocks noChangeArrowheads="1"/>
              </p:cNvSpPr>
              <p:nvPr/>
            </p:nvSpPr>
            <p:spPr bwMode="auto">
              <a:xfrm>
                <a:off x="4704" y="2230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auto">
              <a:xfrm>
                <a:off x="4883" y="2230"/>
                <a:ext cx="127" cy="127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auto">
              <a:xfrm>
                <a:off x="5062" y="2230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auto">
              <a:xfrm>
                <a:off x="5241" y="2230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auto">
              <a:xfrm>
                <a:off x="5420" y="2230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auto">
              <a:xfrm>
                <a:off x="4704" y="2408"/>
                <a:ext cx="127" cy="128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auto">
              <a:xfrm>
                <a:off x="4883" y="2408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auto">
              <a:xfrm>
                <a:off x="5062" y="2408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5" name="Oval 25"/>
              <p:cNvSpPr>
                <a:spLocks noChangeArrowheads="1"/>
              </p:cNvSpPr>
              <p:nvPr/>
            </p:nvSpPr>
            <p:spPr bwMode="auto">
              <a:xfrm>
                <a:off x="5241" y="2408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6" name="Oval 26"/>
              <p:cNvSpPr>
                <a:spLocks noChangeArrowheads="1"/>
              </p:cNvSpPr>
              <p:nvPr/>
            </p:nvSpPr>
            <p:spPr bwMode="auto">
              <a:xfrm>
                <a:off x="4704" y="2587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7" name="Oval 27"/>
              <p:cNvSpPr>
                <a:spLocks noChangeArrowheads="1"/>
              </p:cNvSpPr>
              <p:nvPr/>
            </p:nvSpPr>
            <p:spPr bwMode="auto">
              <a:xfrm>
                <a:off x="4883" y="2587"/>
                <a:ext cx="127" cy="12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8" name="Oval 28"/>
              <p:cNvSpPr>
                <a:spLocks noChangeArrowheads="1"/>
              </p:cNvSpPr>
              <p:nvPr/>
            </p:nvSpPr>
            <p:spPr bwMode="auto">
              <a:xfrm>
                <a:off x="5062" y="2587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49" name="Oval 29"/>
              <p:cNvSpPr>
                <a:spLocks noChangeArrowheads="1"/>
              </p:cNvSpPr>
              <p:nvPr/>
            </p:nvSpPr>
            <p:spPr bwMode="auto">
              <a:xfrm>
                <a:off x="5241" y="2587"/>
                <a:ext cx="127" cy="12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0" name="Oval 30"/>
              <p:cNvSpPr>
                <a:spLocks noChangeArrowheads="1"/>
              </p:cNvSpPr>
              <p:nvPr/>
            </p:nvSpPr>
            <p:spPr bwMode="auto">
              <a:xfrm>
                <a:off x="5420" y="2587"/>
                <a:ext cx="127" cy="128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1" name="Oval 31"/>
              <p:cNvSpPr>
                <a:spLocks noChangeArrowheads="1"/>
              </p:cNvSpPr>
              <p:nvPr/>
            </p:nvSpPr>
            <p:spPr bwMode="auto">
              <a:xfrm>
                <a:off x="4704" y="2766"/>
                <a:ext cx="127" cy="12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2" name="Oval 32"/>
              <p:cNvSpPr>
                <a:spLocks noChangeArrowheads="1"/>
              </p:cNvSpPr>
              <p:nvPr/>
            </p:nvSpPr>
            <p:spPr bwMode="auto">
              <a:xfrm>
                <a:off x="4883" y="2766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3" name="Oval 33"/>
              <p:cNvSpPr>
                <a:spLocks noChangeArrowheads="1"/>
              </p:cNvSpPr>
              <p:nvPr/>
            </p:nvSpPr>
            <p:spPr bwMode="auto">
              <a:xfrm>
                <a:off x="5062" y="2766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4" name="Oval 34"/>
              <p:cNvSpPr>
                <a:spLocks noChangeArrowheads="1"/>
              </p:cNvSpPr>
              <p:nvPr/>
            </p:nvSpPr>
            <p:spPr bwMode="auto">
              <a:xfrm>
                <a:off x="5241" y="2766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5" name="Oval 35"/>
              <p:cNvSpPr>
                <a:spLocks noChangeArrowheads="1"/>
              </p:cNvSpPr>
              <p:nvPr/>
            </p:nvSpPr>
            <p:spPr bwMode="auto">
              <a:xfrm>
                <a:off x="4704" y="2945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6" name="Oval 36"/>
              <p:cNvSpPr>
                <a:spLocks noChangeArrowheads="1"/>
              </p:cNvSpPr>
              <p:nvPr/>
            </p:nvSpPr>
            <p:spPr bwMode="auto">
              <a:xfrm>
                <a:off x="4883" y="2945"/>
                <a:ext cx="127" cy="127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7" name="Oval 37"/>
              <p:cNvSpPr>
                <a:spLocks noChangeArrowheads="1"/>
              </p:cNvSpPr>
              <p:nvPr/>
            </p:nvSpPr>
            <p:spPr bwMode="auto">
              <a:xfrm>
                <a:off x="5062" y="2945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8" name="Oval 38"/>
              <p:cNvSpPr>
                <a:spLocks noChangeArrowheads="1"/>
              </p:cNvSpPr>
              <p:nvPr/>
            </p:nvSpPr>
            <p:spPr bwMode="auto">
              <a:xfrm>
                <a:off x="5241" y="2945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59" name="Oval 39"/>
              <p:cNvSpPr>
                <a:spLocks noChangeArrowheads="1"/>
              </p:cNvSpPr>
              <p:nvPr/>
            </p:nvSpPr>
            <p:spPr bwMode="auto">
              <a:xfrm>
                <a:off x="4883" y="3124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60" name="Oval 40"/>
              <p:cNvSpPr>
                <a:spLocks noChangeArrowheads="1"/>
              </p:cNvSpPr>
              <p:nvPr/>
            </p:nvSpPr>
            <p:spPr bwMode="auto">
              <a:xfrm>
                <a:off x="5241" y="3124"/>
                <a:ext cx="127" cy="127"/>
              </a:xfrm>
              <a:prstGeom prst="ellipse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5130" name="Oval 41"/>
            <p:cNvSpPr>
              <a:spLocks noChangeArrowheads="1"/>
            </p:cNvSpPr>
            <p:nvPr/>
          </p:nvSpPr>
          <p:spPr bwMode="auto">
            <a:xfrm>
              <a:off x="4704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1" name="Oval 42"/>
            <p:cNvSpPr>
              <a:spLocks noChangeArrowheads="1"/>
            </p:cNvSpPr>
            <p:nvPr/>
          </p:nvSpPr>
          <p:spPr bwMode="auto">
            <a:xfrm>
              <a:off x="4883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2" name="Oval 43"/>
            <p:cNvSpPr>
              <a:spLocks noChangeArrowheads="1"/>
            </p:cNvSpPr>
            <p:nvPr/>
          </p:nvSpPr>
          <p:spPr bwMode="auto">
            <a:xfrm>
              <a:off x="5062" y="1872"/>
              <a:ext cx="127" cy="127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28" name="Text Box 48"/>
          <p:cNvSpPr txBox="1">
            <a:spLocks noChangeArrowheads="1"/>
          </p:cNvSpPr>
          <p:nvPr/>
        </p:nvSpPr>
        <p:spPr bwMode="auto">
          <a:xfrm>
            <a:off x="1244822" y="76200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dirty="0">
                <a:solidFill>
                  <a:srgbClr val="167180"/>
                </a:solidFill>
              </a:rPr>
              <a:t>To protect, promote and improve the health of all people in Florida through integrated state</a:t>
            </a:r>
            <a:r>
              <a:rPr lang="en-US" altLang="en-US" sz="900">
                <a:solidFill>
                  <a:srgbClr val="167180"/>
                </a:solidFill>
              </a:rPr>
              <a:t>, </a:t>
            </a:r>
            <a:r>
              <a:rPr lang="en-US" altLang="en-US" sz="900" smtClean="0">
                <a:solidFill>
                  <a:srgbClr val="167180"/>
                </a:solidFill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</a:rPr>
              <a:t>and community efforts.</a:t>
            </a:r>
            <a:endParaRPr lang="en-US" altLang="en-US" sz="1800" dirty="0">
              <a:latin typeface="Tahoma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2875"/>
            <a:ext cx="819150" cy="923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6200000">
            <a:off x="-1005681" y="2908751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167180"/>
                </a:solidFill>
              </a:rPr>
              <a:t>Add Local Level Branding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6200" y="64770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167180"/>
                </a:solidFill>
              </a:rPr>
              <a:t>Add Local Level Branding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6200" y="64770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167180"/>
                </a:solidFill>
              </a:rPr>
              <a:t>Add Local Level Branding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99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 rot="16200000">
            <a:off x="-934826" y="3139281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167180"/>
                </a:solidFill>
              </a:rPr>
              <a:t>Add Local Level Branding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 rot="16200000">
            <a:off x="-977267" y="2910681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167180"/>
                </a:solidFill>
              </a:rPr>
              <a:t>Add Local Level Branding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2&quot; unique_id=&quot;11644&quot;&gt;&lt;object type=&quot;3&quot; unique_id=&quot;11671&quot;&gt;&lt;property id=&quot;20148&quot; value=&quot;5&quot;/&gt;&lt;property id=&quot;20300&quot; value=&quot;Slide 2&quot;/&gt;&lt;property id=&quot;20307&quot; value=&quot;259&quot;/&gt;&lt;/object&gt;&lt;object type=&quot;3&quot; unique_id=&quot;11672&quot;&gt;&lt;property id=&quot;20148&quot; value=&quot;5&quot;/&gt;&lt;property id=&quot;20300&quot; value=&quot;Slide 5&quot;/&gt;&lt;property id=&quot;20307&quot; value=&quot;260&quot;/&gt;&lt;/object&gt;&lt;object type=&quot;3&quot; unique_id=&quot;11805&quot;&gt;&lt;property id=&quot;20148&quot; value=&quot;5&quot;/&gt;&lt;property id=&quot;20300&quot; value=&quot;Slide 1&quot;/&gt;&lt;property id=&quot;20307&quot; value=&quot;262&quot;/&gt;&lt;/object&gt;&lt;object type=&quot;3&quot; unique_id=&quot;11806&quot;&gt;&lt;property id=&quot;20148&quot; value=&quot;5&quot;/&gt;&lt;property id=&quot;20300&quot; value=&quot;Slide 4&quot;/&gt;&lt;property id=&quot;20307&quot; value=&quot;261&quot;/&gt;&lt;/object&gt;&lt;object type=&quot;3&quot; unique_id=&quot;11814&quot;&gt;&lt;property id=&quot;20148&quot; value=&quot;5&quot;/&gt;&lt;property id=&quot;20300&quot; value=&quot;Slide 3&quot;/&gt;&lt;property id=&quot;20307&quot; value=&quot;263&quot;/&gt;&lt;/object&gt;&lt;/object&gt;&lt;object type=&quot;8&quot; unique_id=&quot;1165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local-template-8">
  <a:themeElements>
    <a:clrScheme name="1_la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last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la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av">
  <a:themeElements>
    <a:clrScheme name="2_ma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main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ma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nav">
  <a:themeElements>
    <a:clrScheme name="1_ma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ain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nav">
  <a:themeElements>
    <a:clrScheme name="1_ma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ain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in">
  <a:themeElements>
    <a:clrScheme name="ma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in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st">
  <a:themeElements>
    <a:clrScheme name="la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st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local-template-8</Template>
  <TotalTime>22</TotalTime>
  <Words>247</Words>
  <Application>Microsoft Office PowerPoint</Application>
  <PresentationFormat>On-screen Show (4:3)</PresentationFormat>
  <Paragraphs>30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local-template-8</vt:lpstr>
      <vt:lpstr>nav</vt:lpstr>
      <vt:lpstr>2_nav</vt:lpstr>
      <vt:lpstr>3_nav</vt:lpstr>
      <vt:lpstr>main</vt:lpstr>
      <vt:lpstr>last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Eidse, Faith M</dc:creator>
  <cp:lastModifiedBy>Eidse, Faith M</cp:lastModifiedBy>
  <cp:revision>12</cp:revision>
  <dcterms:created xsi:type="dcterms:W3CDTF">2015-03-19T19:30:04Z</dcterms:created>
  <dcterms:modified xsi:type="dcterms:W3CDTF">2015-03-31T17:29:06Z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TC012137211033</vt:lpwstr>
  </property>
</Properties>
</file>