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0287000" cy="6858000" type="35mm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AF"/>
    <a:srgbClr val="F78E1E"/>
    <a:srgbClr val="D9FBFF"/>
    <a:srgbClr val="FFF797"/>
    <a:srgbClr val="00AEEF"/>
    <a:srgbClr val="F9B263"/>
    <a:srgbClr val="FEF1E2"/>
    <a:srgbClr val="EB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6" autoAdjust="0"/>
    <p:restoredTop sz="86441" autoAdjust="0"/>
  </p:normalViewPr>
  <p:slideViewPr>
    <p:cSldViewPr>
      <p:cViewPr varScale="1">
        <p:scale>
          <a:sx n="93" d="100"/>
          <a:sy n="93" d="100"/>
        </p:scale>
        <p:origin x="1373" y="72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FFD6E39-CF19-42D6-85C0-E322F314C5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72" tIns="0" rIns="19272" bIns="0" numCol="1" anchor="t" anchorCtr="0" compatLnSpc="1">
            <a:prstTxWarp prst="textNoShape">
              <a:avLst/>
            </a:prstTxWarp>
          </a:bodyPr>
          <a:lstStyle>
            <a:lvl1pPr defTabSz="924701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AC5A06-BE09-478B-A3D3-4121C26733A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72" tIns="0" rIns="19272" bIns="0" numCol="1" anchor="t" anchorCtr="0" compatLnSpc="1">
            <a:prstTxWarp prst="textNoShape">
              <a:avLst/>
            </a:prstTxWarp>
          </a:bodyPr>
          <a:lstStyle>
            <a:lvl1pPr algn="r" defTabSz="924701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4D53A37-A3C8-4820-B0B1-C2D8A2C8868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72" tIns="0" rIns="19272" bIns="0" numCol="1" anchor="b" anchorCtr="0" compatLnSpc="1">
            <a:prstTxWarp prst="textNoShape">
              <a:avLst/>
            </a:prstTxWarp>
          </a:bodyPr>
          <a:lstStyle>
            <a:lvl1pPr defTabSz="924701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BD84971-17A0-4992-A282-0029E78179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72" tIns="0" rIns="19272" bIns="0" numCol="1" anchor="b" anchorCtr="0" compatLnSpc="1">
            <a:prstTxWarp prst="textNoShape">
              <a:avLst/>
            </a:prstTxWarp>
          </a:bodyPr>
          <a:lstStyle>
            <a:lvl1pPr algn="r" defTabSz="924701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9566A16-0BC5-483A-AB92-D05BB13A4D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D5A391B-FCD7-4FB3-9115-76E555297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1" y="8896934"/>
            <a:ext cx="411163" cy="305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539" tIns="44966" rIns="91539" bIns="44966" anchor="ctr">
            <a:spAutoFit/>
          </a:bodyPr>
          <a:lstStyle>
            <a:lvl1pPr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3F7E999E-CB56-40FA-99EE-3BA7415C1E7F}" type="slidenum">
              <a:rPr lang="en-US" altLang="en-US" sz="1400" i="1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‹#›</a:t>
            </a:fld>
            <a:endParaRPr lang="en-US" altLang="en-US" sz="1400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15CF8E3-100D-4F14-8B93-C65C31F897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72" tIns="0" rIns="19272" bIns="0" numCol="1" anchor="t" anchorCtr="0" compatLnSpc="1">
            <a:prstTxWarp prst="textNoShape">
              <a:avLst/>
            </a:prstTxWarp>
          </a:bodyPr>
          <a:lstStyle>
            <a:lvl1pPr defTabSz="924701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7B47001-39EB-4768-B937-18943D79BD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72" tIns="0" rIns="19272" bIns="0" numCol="1" anchor="t" anchorCtr="0" compatLnSpc="1">
            <a:prstTxWarp prst="textNoShape">
              <a:avLst/>
            </a:prstTxWarp>
          </a:bodyPr>
          <a:lstStyle>
            <a:lvl1pPr algn="r" defTabSz="924701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7A0817C-C96F-4D92-854B-4535B0FA04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72" tIns="0" rIns="19272" bIns="0" numCol="1" anchor="b" anchorCtr="0" compatLnSpc="1">
            <a:prstTxWarp prst="textNoShape">
              <a:avLst/>
            </a:prstTxWarp>
          </a:bodyPr>
          <a:lstStyle>
            <a:lvl1pPr defTabSz="924701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ABDEFA2-72F7-4D5B-BF16-4EF74B9D07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72" tIns="0" rIns="19272" bIns="0" numCol="1" anchor="b" anchorCtr="0" compatLnSpc="1">
            <a:prstTxWarp prst="textNoShape">
              <a:avLst/>
            </a:prstTxWarp>
          </a:bodyPr>
          <a:lstStyle>
            <a:lvl1pPr algn="r" defTabSz="924701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E20BB59-153D-4D20-910C-F3F59115B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78F2DE0-E139-49EE-8070-0C854D79E5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510"/>
            <a:ext cx="5140325" cy="418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9" tIns="44966" rIns="91539" bIns="449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7DCC63D4-6B11-4632-94A3-932A4D7D204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03263"/>
            <a:ext cx="5208587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C3F0F252-32CA-4A4E-BCCA-E1474F202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1" y="8896934"/>
            <a:ext cx="411163" cy="305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539" tIns="44966" rIns="91539" bIns="44966" anchor="ctr">
            <a:spAutoFit/>
          </a:bodyPr>
          <a:lstStyle>
            <a:lvl1pPr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837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E659F21B-AB30-4AD4-8314-5229E71E2D88}" type="slidenum">
              <a:rPr lang="en-US" altLang="en-US" sz="1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>
                <a:defRPr/>
              </a:pPr>
              <a:t>‹#›</a:t>
            </a:fld>
            <a:endParaRPr lang="en-US" altLang="en-US" sz="1400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id="{5EAD8006-3EDC-4747-AF41-D9F576CDB2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08025" indent="-271463" defTabSz="92392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0613" indent="-217488" defTabSz="92392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7175" indent="-217488" defTabSz="92392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63738" indent="-217488" defTabSz="923925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20938" indent="-217488" defTabSz="9239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78138" indent="-217488" defTabSz="9239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35338" indent="-217488" defTabSz="9239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92538" indent="-217488" defTabSz="9239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851E1-88A2-4B40-8826-881A287D8253}" type="slidenum">
              <a:rPr lang="en-US" altLang="en-US" sz="1000" smtClean="0">
                <a:latin typeface="Times New Roman" panose="02020603050405020304" pitchFamily="18" charset="0"/>
              </a:rPr>
              <a:pPr/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E80BC91-0DC8-40A7-A4F2-45E5CC438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64B4BE-0CC0-4FFD-A37A-95942F436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1525" tIns="44961" rIns="91525" bIns="44961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2B81A2-C29D-46E4-9F87-969E350125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6602ECD-F542-4511-96B8-BDBFE782D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4BA2843-CE34-4CFF-AC39-C633A939F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E78B8-D24D-4F52-9E11-7C9A4E298B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09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268CDA5-93C5-4B7E-92CF-B9A4663C89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0521C64-DE21-417B-B249-3B935D0948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25B55EF-41A3-4BD7-BAB9-2410CA678E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AA673-EA06-4F3B-B37A-841B3DBCB3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8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5" y="228600"/>
            <a:ext cx="2049463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8363" y="228600"/>
            <a:ext cx="5999162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F8A6C98-D327-4A93-ABFD-FBCC3F6EC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8852F04-B95C-4F37-BC3C-DDF98CE463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86FD70A-78C1-424E-9CAA-C9F1E94C4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3FF21-B245-42D2-B8E3-4A51660D36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60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A6A17D6-16DB-40F1-9EC6-DFBF607AE8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1BD6D05-7168-40A5-8811-9738BE25E2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4B76EF9-9F97-489E-9676-D62C00A1C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4BAEE-FC83-4BE8-AE11-80022146E2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64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198C9B4-9D5B-4473-8C1F-88CC4E5DD9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C4501BC-0B63-4558-82AA-70ABDEAABE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8654448-FFC9-49BF-A9AF-3525DB8BF1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E7C09-1E57-4FDB-95AD-07C3579D4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5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6988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9388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CC4563E-FC92-43EA-8039-C8DA102EAB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1362EED-2F70-48A8-87EF-0DE99E71B1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A141DA-CFC9-4470-ADFC-29C9CEBE6F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5A956-5F04-45AB-8CBC-7090476CC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08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1D053C7-E9EA-413C-AFBF-BB689B0575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9FB68E6-9F52-4859-84E5-61A1C7C670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EC4F502-A56D-4C2B-B7BB-61A71629B1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25472-D13D-4C12-8924-411A1F2284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88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08DA62-2432-4D68-A7D9-B3A65EA57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739C49-39C9-43D4-B08D-20EA79BDA8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8EE75E-E4DE-4078-9A4E-FD567EFE16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6F80C-2632-4935-AA06-D523680888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23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360217D-9837-4E82-92EE-9B28B3111D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8546339-B187-47F4-BF31-05283D015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AFAE9F-3071-43A0-BC1C-32B983C009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50C1C-AF8B-4B1A-92DA-CA9750B09E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CEB44C9-A962-4586-8460-72D4F581BF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6892521-025B-41FC-8D11-A1C3B417B3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D87A736-7C2F-4AD7-9FCD-794574CA34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77AEC-9653-45BB-942C-BAB58BFC5D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51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7AC4D7C-2AAA-4C4F-82EF-32B93499D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4FA6C46-C3A6-4C23-ACDF-2B78D543DF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6C23A0-2816-45F8-9666-5288130E0C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238AD-C924-4DB5-99AE-27E32DF4BB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12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12E570-BC11-4914-8750-3C8ECE92ECC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01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D5412B4-73C9-45E2-B624-A394536F38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3300" y="6248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EA8A985-1458-4ED3-80EE-C3FD4C78E5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33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847507E-9FFE-4BAA-8F3B-8A3E61CA81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908FD5FA-4C3A-4FB0-A05F-541DD85662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68363" y="228600"/>
            <a:ext cx="77724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1BDD96F5-124A-4EC6-9052-4C64F9BAD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96988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n"/>
        <a:defRPr sz="3200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800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400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sz="2000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" name="Freeform 58">
            <a:extLst>
              <a:ext uri="{FF2B5EF4-FFF2-40B4-BE49-F238E27FC236}">
                <a16:creationId xmlns:a16="http://schemas.microsoft.com/office/drawing/2014/main" id="{4A909902-B8F5-4983-A549-B2634EABEAC9}"/>
              </a:ext>
            </a:extLst>
          </p:cNvPr>
          <p:cNvSpPr>
            <a:spLocks/>
          </p:cNvSpPr>
          <p:nvPr/>
        </p:nvSpPr>
        <p:spPr bwMode="auto">
          <a:xfrm>
            <a:off x="5986463" y="1152525"/>
            <a:ext cx="595312" cy="442913"/>
          </a:xfrm>
          <a:custGeom>
            <a:avLst/>
            <a:gdLst>
              <a:gd name="T0" fmla="*/ 2147483646 w 375"/>
              <a:gd name="T1" fmla="*/ 2147483646 h 279"/>
              <a:gd name="T2" fmla="*/ 2147483646 w 375"/>
              <a:gd name="T3" fmla="*/ 2147483646 h 279"/>
              <a:gd name="T4" fmla="*/ 0 w 375"/>
              <a:gd name="T5" fmla="*/ 0 h 279"/>
              <a:gd name="T6" fmla="*/ 2147483646 w 375"/>
              <a:gd name="T7" fmla="*/ 0 h 279"/>
              <a:gd name="T8" fmla="*/ 2147483646 w 375"/>
              <a:gd name="T9" fmla="*/ 2147483646 h 279"/>
              <a:gd name="T10" fmla="*/ 2147483646 w 375"/>
              <a:gd name="T11" fmla="*/ 2147483646 h 279"/>
              <a:gd name="T12" fmla="*/ 2147483646 w 375"/>
              <a:gd name="T13" fmla="*/ 2147483646 h 279"/>
              <a:gd name="T14" fmla="*/ 2147483646 w 375"/>
              <a:gd name="T15" fmla="*/ 2147483646 h 279"/>
              <a:gd name="T16" fmla="*/ 2147483646 w 375"/>
              <a:gd name="T17" fmla="*/ 2147483646 h 279"/>
              <a:gd name="T18" fmla="*/ 2147483646 w 375"/>
              <a:gd name="T19" fmla="*/ 2147483646 h 279"/>
              <a:gd name="T20" fmla="*/ 2147483646 w 375"/>
              <a:gd name="T21" fmla="*/ 2147483646 h 279"/>
              <a:gd name="T22" fmla="*/ 2147483646 w 375"/>
              <a:gd name="T23" fmla="*/ 2147483646 h 279"/>
              <a:gd name="T24" fmla="*/ 2147483646 w 375"/>
              <a:gd name="T25" fmla="*/ 2147483646 h 279"/>
              <a:gd name="T26" fmla="*/ 2147483646 w 375"/>
              <a:gd name="T27" fmla="*/ 2147483646 h 27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75" h="279">
                <a:moveTo>
                  <a:pt x="35" y="263"/>
                </a:moveTo>
                <a:lnTo>
                  <a:pt x="6" y="230"/>
                </a:lnTo>
                <a:lnTo>
                  <a:pt x="0" y="0"/>
                </a:lnTo>
                <a:lnTo>
                  <a:pt x="97" y="0"/>
                </a:lnTo>
                <a:lnTo>
                  <a:pt x="108" y="29"/>
                </a:lnTo>
                <a:lnTo>
                  <a:pt x="114" y="49"/>
                </a:lnTo>
                <a:lnTo>
                  <a:pt x="120" y="77"/>
                </a:lnTo>
                <a:lnTo>
                  <a:pt x="192" y="118"/>
                </a:lnTo>
                <a:lnTo>
                  <a:pt x="266" y="153"/>
                </a:lnTo>
                <a:lnTo>
                  <a:pt x="374" y="251"/>
                </a:lnTo>
                <a:lnTo>
                  <a:pt x="353" y="278"/>
                </a:lnTo>
                <a:lnTo>
                  <a:pt x="318" y="272"/>
                </a:lnTo>
                <a:lnTo>
                  <a:pt x="198" y="268"/>
                </a:lnTo>
                <a:lnTo>
                  <a:pt x="35" y="26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FEF1E2"/>
              </a:highlight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F9B8C78-7AF4-49CE-A316-E9AE66357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3688" y="6553200"/>
            <a:ext cx="10064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i="0"/>
          </a:p>
        </p:txBody>
      </p:sp>
      <p:sp>
        <p:nvSpPr>
          <p:cNvPr id="4100" name="Rectangle 5">
            <a:extLst>
              <a:ext uri="{FF2B5EF4-FFF2-40B4-BE49-F238E27FC236}">
                <a16:creationId xmlns:a16="http://schemas.microsoft.com/office/drawing/2014/main" id="{7C094847-FA98-4CC9-A32D-AA6F9875C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325" y="2219325"/>
            <a:ext cx="35814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i="0" dirty="0"/>
              <a:t>Florida Department of Health</a:t>
            </a:r>
            <a:endParaRPr lang="en-US" altLang="en-US" sz="2000" b="1" i="0" dirty="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i="0" dirty="0"/>
              <a:t>County Health Departments</a:t>
            </a:r>
            <a:endParaRPr lang="en-US" altLang="en-US" b="1" i="0" dirty="0"/>
          </a:p>
        </p:txBody>
      </p:sp>
      <p:sp>
        <p:nvSpPr>
          <p:cNvPr id="4101" name="Rectangle 6">
            <a:extLst>
              <a:ext uri="{FF2B5EF4-FFF2-40B4-BE49-F238E27FC236}">
                <a16:creationId xmlns:a16="http://schemas.microsoft.com/office/drawing/2014/main" id="{4B04D693-DE13-4B8E-BA4B-44B62F9BF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2395538"/>
            <a:ext cx="1809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i="0">
              <a:solidFill>
                <a:srgbClr val="00279F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i="0">
              <a:solidFill>
                <a:srgbClr val="00279F"/>
              </a:solidFill>
            </a:endParaRPr>
          </a:p>
        </p:txBody>
      </p:sp>
      <p:sp>
        <p:nvSpPr>
          <p:cNvPr id="4102" name="Freeform 7">
            <a:extLst>
              <a:ext uri="{FF2B5EF4-FFF2-40B4-BE49-F238E27FC236}">
                <a16:creationId xmlns:a16="http://schemas.microsoft.com/office/drawing/2014/main" id="{96E993FE-874B-485B-9ACD-60F78B7BC4D9}"/>
              </a:ext>
            </a:extLst>
          </p:cNvPr>
          <p:cNvSpPr>
            <a:spLocks/>
          </p:cNvSpPr>
          <p:nvPr/>
        </p:nvSpPr>
        <p:spPr bwMode="auto">
          <a:xfrm>
            <a:off x="7129463" y="1247775"/>
            <a:ext cx="438150" cy="508000"/>
          </a:xfrm>
          <a:custGeom>
            <a:avLst/>
            <a:gdLst>
              <a:gd name="T0" fmla="*/ 2147483646 w 276"/>
              <a:gd name="T1" fmla="*/ 2147483646 h 320"/>
              <a:gd name="T2" fmla="*/ 0 w 276"/>
              <a:gd name="T3" fmla="*/ 2147483646 h 320"/>
              <a:gd name="T4" fmla="*/ 2147483646 w 276"/>
              <a:gd name="T5" fmla="*/ 2147483646 h 320"/>
              <a:gd name="T6" fmla="*/ 2147483646 w 276"/>
              <a:gd name="T7" fmla="*/ 2147483646 h 320"/>
              <a:gd name="T8" fmla="*/ 2147483646 w 276"/>
              <a:gd name="T9" fmla="*/ 2147483646 h 320"/>
              <a:gd name="T10" fmla="*/ 2147483646 w 276"/>
              <a:gd name="T11" fmla="*/ 0 h 320"/>
              <a:gd name="T12" fmla="*/ 2147483646 w 276"/>
              <a:gd name="T13" fmla="*/ 2147483646 h 320"/>
              <a:gd name="T14" fmla="*/ 2147483646 w 276"/>
              <a:gd name="T15" fmla="*/ 2147483646 h 3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76" h="320">
                <a:moveTo>
                  <a:pt x="211" y="13"/>
                </a:moveTo>
                <a:lnTo>
                  <a:pt x="0" y="194"/>
                </a:lnTo>
                <a:lnTo>
                  <a:pt x="91" y="219"/>
                </a:lnTo>
                <a:lnTo>
                  <a:pt x="156" y="244"/>
                </a:lnTo>
                <a:lnTo>
                  <a:pt x="254" y="319"/>
                </a:lnTo>
                <a:lnTo>
                  <a:pt x="275" y="0"/>
                </a:lnTo>
                <a:lnTo>
                  <a:pt x="204" y="13"/>
                </a:lnTo>
                <a:lnTo>
                  <a:pt x="211" y="13"/>
                </a:ln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Freeform 8">
            <a:extLst>
              <a:ext uri="{FF2B5EF4-FFF2-40B4-BE49-F238E27FC236}">
                <a16:creationId xmlns:a16="http://schemas.microsoft.com/office/drawing/2014/main" id="{3FE1E922-4971-4384-B73C-4107659E47EB}"/>
              </a:ext>
            </a:extLst>
          </p:cNvPr>
          <p:cNvSpPr>
            <a:spLocks/>
          </p:cNvSpPr>
          <p:nvPr/>
        </p:nvSpPr>
        <p:spPr bwMode="auto">
          <a:xfrm>
            <a:off x="8799513" y="5389563"/>
            <a:ext cx="957262" cy="811212"/>
          </a:xfrm>
          <a:custGeom>
            <a:avLst/>
            <a:gdLst>
              <a:gd name="T0" fmla="*/ 0 w 603"/>
              <a:gd name="T1" fmla="*/ 2147483646 h 511"/>
              <a:gd name="T2" fmla="*/ 0 w 603"/>
              <a:gd name="T3" fmla="*/ 0 h 511"/>
              <a:gd name="T4" fmla="*/ 2147483646 w 603"/>
              <a:gd name="T5" fmla="*/ 0 h 511"/>
              <a:gd name="T6" fmla="*/ 2147483646 w 603"/>
              <a:gd name="T7" fmla="*/ 2147483646 h 511"/>
              <a:gd name="T8" fmla="*/ 2147483646 w 603"/>
              <a:gd name="T9" fmla="*/ 2147483646 h 511"/>
              <a:gd name="T10" fmla="*/ 2147483646 w 603"/>
              <a:gd name="T11" fmla="*/ 2147483646 h 511"/>
              <a:gd name="T12" fmla="*/ 2147483646 w 603"/>
              <a:gd name="T13" fmla="*/ 2147483646 h 511"/>
              <a:gd name="T14" fmla="*/ 2147483646 w 603"/>
              <a:gd name="T15" fmla="*/ 2147483646 h 511"/>
              <a:gd name="T16" fmla="*/ 2147483646 w 603"/>
              <a:gd name="T17" fmla="*/ 2147483646 h 511"/>
              <a:gd name="T18" fmla="*/ 2147483646 w 603"/>
              <a:gd name="T19" fmla="*/ 2147483646 h 511"/>
              <a:gd name="T20" fmla="*/ 2147483646 w 603"/>
              <a:gd name="T21" fmla="*/ 2147483646 h 511"/>
              <a:gd name="T22" fmla="*/ 2147483646 w 603"/>
              <a:gd name="T23" fmla="*/ 2147483646 h 511"/>
              <a:gd name="T24" fmla="*/ 2147483646 w 603"/>
              <a:gd name="T25" fmla="*/ 2147483646 h 511"/>
              <a:gd name="T26" fmla="*/ 2147483646 w 603"/>
              <a:gd name="T27" fmla="*/ 2147483646 h 511"/>
              <a:gd name="T28" fmla="*/ 2147483646 w 603"/>
              <a:gd name="T29" fmla="*/ 2147483646 h 511"/>
              <a:gd name="T30" fmla="*/ 2147483646 w 603"/>
              <a:gd name="T31" fmla="*/ 2147483646 h 511"/>
              <a:gd name="T32" fmla="*/ 2147483646 w 603"/>
              <a:gd name="T33" fmla="*/ 2147483646 h 511"/>
              <a:gd name="T34" fmla="*/ 0 w 603"/>
              <a:gd name="T35" fmla="*/ 2147483646 h 51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603" h="511">
                <a:moveTo>
                  <a:pt x="0" y="504"/>
                </a:moveTo>
                <a:lnTo>
                  <a:pt x="0" y="0"/>
                </a:lnTo>
                <a:lnTo>
                  <a:pt x="160" y="0"/>
                </a:lnTo>
                <a:lnTo>
                  <a:pt x="175" y="12"/>
                </a:lnTo>
                <a:lnTo>
                  <a:pt x="468" y="24"/>
                </a:lnTo>
                <a:lnTo>
                  <a:pt x="468" y="4"/>
                </a:lnTo>
                <a:lnTo>
                  <a:pt x="602" y="12"/>
                </a:lnTo>
                <a:lnTo>
                  <a:pt x="588" y="160"/>
                </a:lnTo>
                <a:lnTo>
                  <a:pt x="567" y="76"/>
                </a:lnTo>
                <a:lnTo>
                  <a:pt x="495" y="205"/>
                </a:lnTo>
                <a:lnTo>
                  <a:pt x="451" y="263"/>
                </a:lnTo>
                <a:lnTo>
                  <a:pt x="419" y="314"/>
                </a:lnTo>
                <a:lnTo>
                  <a:pt x="396" y="428"/>
                </a:lnTo>
                <a:lnTo>
                  <a:pt x="344" y="462"/>
                </a:lnTo>
                <a:lnTo>
                  <a:pt x="276" y="501"/>
                </a:lnTo>
                <a:lnTo>
                  <a:pt x="160" y="510"/>
                </a:lnTo>
                <a:lnTo>
                  <a:pt x="61" y="502"/>
                </a:lnTo>
                <a:lnTo>
                  <a:pt x="0" y="504"/>
                </a:lnTo>
              </a:path>
            </a:pathLst>
          </a:custGeom>
          <a:solidFill>
            <a:srgbClr val="D9FBFF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D9FBFF"/>
              </a:highlight>
            </a:endParaRPr>
          </a:p>
        </p:txBody>
      </p:sp>
      <p:sp>
        <p:nvSpPr>
          <p:cNvPr id="4104" name="Freeform 10">
            <a:extLst>
              <a:ext uri="{FF2B5EF4-FFF2-40B4-BE49-F238E27FC236}">
                <a16:creationId xmlns:a16="http://schemas.microsoft.com/office/drawing/2014/main" id="{033A6E53-28A3-4FFC-A568-D55244538FA8}"/>
              </a:ext>
            </a:extLst>
          </p:cNvPr>
          <p:cNvSpPr>
            <a:spLocks/>
          </p:cNvSpPr>
          <p:nvPr/>
        </p:nvSpPr>
        <p:spPr bwMode="auto">
          <a:xfrm>
            <a:off x="8805863" y="5016500"/>
            <a:ext cx="985837" cy="412750"/>
          </a:xfrm>
          <a:custGeom>
            <a:avLst/>
            <a:gdLst>
              <a:gd name="T0" fmla="*/ 0 w 621"/>
              <a:gd name="T1" fmla="*/ 2147483646 h 260"/>
              <a:gd name="T2" fmla="*/ 0 w 621"/>
              <a:gd name="T3" fmla="*/ 0 h 260"/>
              <a:gd name="T4" fmla="*/ 2147483646 w 621"/>
              <a:gd name="T5" fmla="*/ 2147483646 h 260"/>
              <a:gd name="T6" fmla="*/ 2147483646 w 621"/>
              <a:gd name="T7" fmla="*/ 2147483646 h 260"/>
              <a:gd name="T8" fmla="*/ 2147483646 w 621"/>
              <a:gd name="T9" fmla="*/ 2147483646 h 260"/>
              <a:gd name="T10" fmla="*/ 2147483646 w 621"/>
              <a:gd name="T11" fmla="*/ 2147483646 h 260"/>
              <a:gd name="T12" fmla="*/ 2147483646 w 621"/>
              <a:gd name="T13" fmla="*/ 2147483646 h 260"/>
              <a:gd name="T14" fmla="*/ 2147483646 w 621"/>
              <a:gd name="T15" fmla="*/ 2147483646 h 260"/>
              <a:gd name="T16" fmla="*/ 2147483646 w 621"/>
              <a:gd name="T17" fmla="*/ 2147483646 h 260"/>
              <a:gd name="T18" fmla="*/ 0 w 621"/>
              <a:gd name="T19" fmla="*/ 2147483646 h 2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621" h="260">
                <a:moveTo>
                  <a:pt x="0" y="233"/>
                </a:moveTo>
                <a:lnTo>
                  <a:pt x="0" y="0"/>
                </a:lnTo>
                <a:lnTo>
                  <a:pt x="523" y="9"/>
                </a:lnTo>
                <a:lnTo>
                  <a:pt x="620" y="21"/>
                </a:lnTo>
                <a:lnTo>
                  <a:pt x="592" y="249"/>
                </a:lnTo>
                <a:lnTo>
                  <a:pt x="456" y="239"/>
                </a:lnTo>
                <a:lnTo>
                  <a:pt x="456" y="259"/>
                </a:lnTo>
                <a:lnTo>
                  <a:pt x="170" y="247"/>
                </a:lnTo>
                <a:lnTo>
                  <a:pt x="156" y="233"/>
                </a:lnTo>
                <a:lnTo>
                  <a:pt x="0" y="233"/>
                </a:lnTo>
              </a:path>
            </a:pathLst>
          </a:custGeom>
          <a:solidFill>
            <a:srgbClr val="F78E1E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5" name="Freeform 11">
            <a:extLst>
              <a:ext uri="{FF2B5EF4-FFF2-40B4-BE49-F238E27FC236}">
                <a16:creationId xmlns:a16="http://schemas.microsoft.com/office/drawing/2014/main" id="{DC849661-606D-4C1A-B6E5-04A5715AA507}"/>
              </a:ext>
            </a:extLst>
          </p:cNvPr>
          <p:cNvSpPr>
            <a:spLocks/>
          </p:cNvSpPr>
          <p:nvPr/>
        </p:nvSpPr>
        <p:spPr bwMode="auto">
          <a:xfrm>
            <a:off x="7995083" y="4600364"/>
            <a:ext cx="815975" cy="547688"/>
          </a:xfrm>
          <a:custGeom>
            <a:avLst/>
            <a:gdLst>
              <a:gd name="T0" fmla="*/ 2147483646 w 514"/>
              <a:gd name="T1" fmla="*/ 0 h 345"/>
              <a:gd name="T2" fmla="*/ 2147483646 w 514"/>
              <a:gd name="T3" fmla="*/ 2147483646 h 345"/>
              <a:gd name="T4" fmla="*/ 2147483646 w 514"/>
              <a:gd name="T5" fmla="*/ 2147483646 h 345"/>
              <a:gd name="T6" fmla="*/ 2147483646 w 514"/>
              <a:gd name="T7" fmla="*/ 2147483646 h 345"/>
              <a:gd name="T8" fmla="*/ 2147483646 w 514"/>
              <a:gd name="T9" fmla="*/ 2147483646 h 345"/>
              <a:gd name="T10" fmla="*/ 2147483646 w 514"/>
              <a:gd name="T11" fmla="*/ 2147483646 h 345"/>
              <a:gd name="T12" fmla="*/ 0 w 514"/>
              <a:gd name="T13" fmla="*/ 2147483646 h 345"/>
              <a:gd name="T14" fmla="*/ 2147483646 w 514"/>
              <a:gd name="T15" fmla="*/ 0 h 3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4" h="345">
                <a:moveTo>
                  <a:pt x="8" y="0"/>
                </a:moveTo>
                <a:lnTo>
                  <a:pt x="487" y="6"/>
                </a:lnTo>
                <a:lnTo>
                  <a:pt x="513" y="21"/>
                </a:lnTo>
                <a:lnTo>
                  <a:pt x="507" y="344"/>
                </a:lnTo>
                <a:lnTo>
                  <a:pt x="231" y="339"/>
                </a:lnTo>
                <a:lnTo>
                  <a:pt x="231" y="169"/>
                </a:lnTo>
                <a:lnTo>
                  <a:pt x="0" y="160"/>
                </a:lnTo>
                <a:lnTo>
                  <a:pt x="8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06" name="Freeform 12">
            <a:extLst>
              <a:ext uri="{FF2B5EF4-FFF2-40B4-BE49-F238E27FC236}">
                <a16:creationId xmlns:a16="http://schemas.microsoft.com/office/drawing/2014/main" id="{C7556AD0-340E-4011-9EEC-D2891A8F35CD}"/>
              </a:ext>
            </a:extLst>
          </p:cNvPr>
          <p:cNvSpPr>
            <a:spLocks/>
          </p:cNvSpPr>
          <p:nvPr/>
        </p:nvSpPr>
        <p:spPr bwMode="auto">
          <a:xfrm>
            <a:off x="7404100" y="4586288"/>
            <a:ext cx="596900" cy="458787"/>
          </a:xfrm>
          <a:custGeom>
            <a:avLst/>
            <a:gdLst>
              <a:gd name="T0" fmla="*/ 2147483646 w 376"/>
              <a:gd name="T1" fmla="*/ 0 h 289"/>
              <a:gd name="T2" fmla="*/ 2147483646 w 376"/>
              <a:gd name="T3" fmla="*/ 0 h 289"/>
              <a:gd name="T4" fmla="*/ 2147483646 w 376"/>
              <a:gd name="T5" fmla="*/ 2147483646 h 289"/>
              <a:gd name="T6" fmla="*/ 2147483646 w 376"/>
              <a:gd name="T7" fmla="*/ 2147483646 h 289"/>
              <a:gd name="T8" fmla="*/ 2147483646 w 376"/>
              <a:gd name="T9" fmla="*/ 2147483646 h 289"/>
              <a:gd name="T10" fmla="*/ 2147483646 w 376"/>
              <a:gd name="T11" fmla="*/ 2147483646 h 289"/>
              <a:gd name="T12" fmla="*/ 2147483646 w 376"/>
              <a:gd name="T13" fmla="*/ 2147483646 h 289"/>
              <a:gd name="T14" fmla="*/ 2147483646 w 376"/>
              <a:gd name="T15" fmla="*/ 2147483646 h 289"/>
              <a:gd name="T16" fmla="*/ 2147483646 w 376"/>
              <a:gd name="T17" fmla="*/ 2147483646 h 289"/>
              <a:gd name="T18" fmla="*/ 2147483646 w 376"/>
              <a:gd name="T19" fmla="*/ 2147483646 h 289"/>
              <a:gd name="T20" fmla="*/ 2147483646 w 376"/>
              <a:gd name="T21" fmla="*/ 2147483646 h 289"/>
              <a:gd name="T22" fmla="*/ 2147483646 w 376"/>
              <a:gd name="T23" fmla="*/ 2147483646 h 289"/>
              <a:gd name="T24" fmla="*/ 2147483646 w 376"/>
              <a:gd name="T25" fmla="*/ 2147483646 h 289"/>
              <a:gd name="T26" fmla="*/ 2147483646 w 376"/>
              <a:gd name="T27" fmla="*/ 2147483646 h 289"/>
              <a:gd name="T28" fmla="*/ 2147483646 w 376"/>
              <a:gd name="T29" fmla="*/ 2147483646 h 289"/>
              <a:gd name="T30" fmla="*/ 2147483646 w 376"/>
              <a:gd name="T31" fmla="*/ 2147483646 h 289"/>
              <a:gd name="T32" fmla="*/ 2147483646 w 376"/>
              <a:gd name="T33" fmla="*/ 2147483646 h 289"/>
              <a:gd name="T34" fmla="*/ 2147483646 w 376"/>
              <a:gd name="T35" fmla="*/ 2147483646 h 289"/>
              <a:gd name="T36" fmla="*/ 2147483646 w 376"/>
              <a:gd name="T37" fmla="*/ 2147483646 h 289"/>
              <a:gd name="T38" fmla="*/ 2147483646 w 376"/>
              <a:gd name="T39" fmla="*/ 2147483646 h 289"/>
              <a:gd name="T40" fmla="*/ 0 w 376"/>
              <a:gd name="T41" fmla="*/ 0 h 289"/>
              <a:gd name="T42" fmla="*/ 2147483646 w 376"/>
              <a:gd name="T43" fmla="*/ 0 h 28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76" h="289">
                <a:moveTo>
                  <a:pt x="2" y="0"/>
                </a:moveTo>
                <a:lnTo>
                  <a:pt x="89" y="0"/>
                </a:lnTo>
                <a:lnTo>
                  <a:pt x="258" y="2"/>
                </a:lnTo>
                <a:lnTo>
                  <a:pt x="375" y="4"/>
                </a:lnTo>
                <a:lnTo>
                  <a:pt x="367" y="169"/>
                </a:lnTo>
                <a:lnTo>
                  <a:pt x="347" y="169"/>
                </a:lnTo>
                <a:lnTo>
                  <a:pt x="347" y="213"/>
                </a:lnTo>
                <a:lnTo>
                  <a:pt x="292" y="224"/>
                </a:lnTo>
                <a:lnTo>
                  <a:pt x="292" y="288"/>
                </a:lnTo>
                <a:lnTo>
                  <a:pt x="132" y="280"/>
                </a:lnTo>
                <a:lnTo>
                  <a:pt x="117" y="224"/>
                </a:lnTo>
                <a:lnTo>
                  <a:pt x="37" y="193"/>
                </a:lnTo>
                <a:lnTo>
                  <a:pt x="102" y="157"/>
                </a:lnTo>
                <a:lnTo>
                  <a:pt x="172" y="106"/>
                </a:lnTo>
                <a:lnTo>
                  <a:pt x="172" y="78"/>
                </a:lnTo>
                <a:lnTo>
                  <a:pt x="141" y="95"/>
                </a:lnTo>
                <a:lnTo>
                  <a:pt x="102" y="119"/>
                </a:lnTo>
                <a:lnTo>
                  <a:pt x="86" y="160"/>
                </a:lnTo>
                <a:lnTo>
                  <a:pt x="23" y="160"/>
                </a:lnTo>
                <a:lnTo>
                  <a:pt x="2" y="91"/>
                </a:ln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" name="Freeform 13">
            <a:extLst>
              <a:ext uri="{FF2B5EF4-FFF2-40B4-BE49-F238E27FC236}">
                <a16:creationId xmlns:a16="http://schemas.microsoft.com/office/drawing/2014/main" id="{61311930-44BE-4DAA-8464-B534B579BD5D}"/>
              </a:ext>
            </a:extLst>
          </p:cNvPr>
          <p:cNvSpPr>
            <a:spLocks/>
          </p:cNvSpPr>
          <p:nvPr/>
        </p:nvSpPr>
        <p:spPr bwMode="auto">
          <a:xfrm>
            <a:off x="7629525" y="4859338"/>
            <a:ext cx="1177925" cy="709612"/>
          </a:xfrm>
          <a:custGeom>
            <a:avLst/>
            <a:gdLst>
              <a:gd name="T0" fmla="*/ 0 w 742"/>
              <a:gd name="T1" fmla="*/ 2147483646 h 447"/>
              <a:gd name="T2" fmla="*/ 2147483646 w 742"/>
              <a:gd name="T3" fmla="*/ 2147483646 h 447"/>
              <a:gd name="T4" fmla="*/ 2147483646 w 742"/>
              <a:gd name="T5" fmla="*/ 2147483646 h 447"/>
              <a:gd name="T6" fmla="*/ 2147483646 w 742"/>
              <a:gd name="T7" fmla="*/ 2147483646 h 447"/>
              <a:gd name="T8" fmla="*/ 2147483646 w 742"/>
              <a:gd name="T9" fmla="*/ 0 h 447"/>
              <a:gd name="T10" fmla="*/ 2147483646 w 742"/>
              <a:gd name="T11" fmla="*/ 2147483646 h 447"/>
              <a:gd name="T12" fmla="*/ 2147483646 w 742"/>
              <a:gd name="T13" fmla="*/ 2147483646 h 447"/>
              <a:gd name="T14" fmla="*/ 2147483646 w 742"/>
              <a:gd name="T15" fmla="*/ 2147483646 h 447"/>
              <a:gd name="T16" fmla="*/ 2147483646 w 742"/>
              <a:gd name="T17" fmla="*/ 2147483646 h 447"/>
              <a:gd name="T18" fmla="*/ 2147483646 w 742"/>
              <a:gd name="T19" fmla="*/ 2147483646 h 447"/>
              <a:gd name="T20" fmla="*/ 2147483646 w 742"/>
              <a:gd name="T21" fmla="*/ 2147483646 h 447"/>
              <a:gd name="T22" fmla="*/ 2147483646 w 742"/>
              <a:gd name="T23" fmla="*/ 2147483646 h 447"/>
              <a:gd name="T24" fmla="*/ 2147483646 w 742"/>
              <a:gd name="T25" fmla="*/ 2147483646 h 447"/>
              <a:gd name="T26" fmla="*/ 2147483646 w 742"/>
              <a:gd name="T27" fmla="*/ 2147483646 h 447"/>
              <a:gd name="T28" fmla="*/ 2147483646 w 742"/>
              <a:gd name="T29" fmla="*/ 2147483646 h 447"/>
              <a:gd name="T30" fmla="*/ 2147483646 w 742"/>
              <a:gd name="T31" fmla="*/ 2147483646 h 447"/>
              <a:gd name="T32" fmla="*/ 2147483646 w 742"/>
              <a:gd name="T33" fmla="*/ 2147483646 h 447"/>
              <a:gd name="T34" fmla="*/ 0 w 742"/>
              <a:gd name="T35" fmla="*/ 2147483646 h 44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742" h="447">
                <a:moveTo>
                  <a:pt x="0" y="112"/>
                </a:moveTo>
                <a:lnTo>
                  <a:pt x="158" y="117"/>
                </a:lnTo>
                <a:lnTo>
                  <a:pt x="158" y="57"/>
                </a:lnTo>
                <a:lnTo>
                  <a:pt x="205" y="41"/>
                </a:lnTo>
                <a:lnTo>
                  <a:pt x="205" y="0"/>
                </a:lnTo>
                <a:lnTo>
                  <a:pt x="464" y="12"/>
                </a:lnTo>
                <a:lnTo>
                  <a:pt x="464" y="180"/>
                </a:lnTo>
                <a:lnTo>
                  <a:pt x="741" y="187"/>
                </a:lnTo>
                <a:lnTo>
                  <a:pt x="741" y="446"/>
                </a:lnTo>
                <a:lnTo>
                  <a:pt x="375" y="446"/>
                </a:lnTo>
                <a:lnTo>
                  <a:pt x="375" y="435"/>
                </a:lnTo>
                <a:lnTo>
                  <a:pt x="242" y="412"/>
                </a:lnTo>
                <a:lnTo>
                  <a:pt x="216" y="400"/>
                </a:lnTo>
                <a:lnTo>
                  <a:pt x="182" y="380"/>
                </a:lnTo>
                <a:lnTo>
                  <a:pt x="139" y="421"/>
                </a:lnTo>
                <a:lnTo>
                  <a:pt x="118" y="403"/>
                </a:lnTo>
                <a:lnTo>
                  <a:pt x="82" y="357"/>
                </a:lnTo>
                <a:lnTo>
                  <a:pt x="0" y="112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F9B263"/>
              </a:highlight>
            </a:endParaRPr>
          </a:p>
        </p:txBody>
      </p:sp>
      <p:sp>
        <p:nvSpPr>
          <p:cNvPr id="4108" name="Freeform 14">
            <a:extLst>
              <a:ext uri="{FF2B5EF4-FFF2-40B4-BE49-F238E27FC236}">
                <a16:creationId xmlns:a16="http://schemas.microsoft.com/office/drawing/2014/main" id="{79C3DA93-7E08-43C1-BE99-842D06B155EA}"/>
              </a:ext>
            </a:extLst>
          </p:cNvPr>
          <p:cNvSpPr>
            <a:spLocks/>
          </p:cNvSpPr>
          <p:nvPr/>
        </p:nvSpPr>
        <p:spPr bwMode="auto">
          <a:xfrm>
            <a:off x="8809038" y="4386263"/>
            <a:ext cx="1036637" cy="665162"/>
          </a:xfrm>
          <a:custGeom>
            <a:avLst/>
            <a:gdLst>
              <a:gd name="T0" fmla="*/ 0 w 653"/>
              <a:gd name="T1" fmla="*/ 2147483646 h 419"/>
              <a:gd name="T2" fmla="*/ 2147483646 w 653"/>
              <a:gd name="T3" fmla="*/ 2147483646 h 419"/>
              <a:gd name="T4" fmla="*/ 2147483646 w 653"/>
              <a:gd name="T5" fmla="*/ 2147483646 h 419"/>
              <a:gd name="T6" fmla="*/ 2147483646 w 653"/>
              <a:gd name="T7" fmla="*/ 2147483646 h 419"/>
              <a:gd name="T8" fmla="*/ 2147483646 w 653"/>
              <a:gd name="T9" fmla="*/ 2147483646 h 419"/>
              <a:gd name="T10" fmla="*/ 2147483646 w 653"/>
              <a:gd name="T11" fmla="*/ 2147483646 h 419"/>
              <a:gd name="T12" fmla="*/ 2147483646 w 653"/>
              <a:gd name="T13" fmla="*/ 2147483646 h 419"/>
              <a:gd name="T14" fmla="*/ 2147483646 w 653"/>
              <a:gd name="T15" fmla="*/ 2147483646 h 419"/>
              <a:gd name="T16" fmla="*/ 2147483646 w 653"/>
              <a:gd name="T17" fmla="*/ 2147483646 h 419"/>
              <a:gd name="T18" fmla="*/ 2147483646 w 653"/>
              <a:gd name="T19" fmla="*/ 2147483646 h 419"/>
              <a:gd name="T20" fmla="*/ 2147483646 w 653"/>
              <a:gd name="T21" fmla="*/ 2147483646 h 419"/>
              <a:gd name="T22" fmla="*/ 2147483646 w 653"/>
              <a:gd name="T23" fmla="*/ 2147483646 h 419"/>
              <a:gd name="T24" fmla="*/ 2147483646 w 653"/>
              <a:gd name="T25" fmla="*/ 2147483646 h 419"/>
              <a:gd name="T26" fmla="*/ 2147483646 w 653"/>
              <a:gd name="T27" fmla="*/ 2147483646 h 419"/>
              <a:gd name="T28" fmla="*/ 2147483646 w 653"/>
              <a:gd name="T29" fmla="*/ 2147483646 h 419"/>
              <a:gd name="T30" fmla="*/ 2147483646 w 653"/>
              <a:gd name="T31" fmla="*/ 2147483646 h 419"/>
              <a:gd name="T32" fmla="*/ 2147483646 w 653"/>
              <a:gd name="T33" fmla="*/ 0 h 419"/>
              <a:gd name="T34" fmla="*/ 2147483646 w 653"/>
              <a:gd name="T35" fmla="*/ 2147483646 h 419"/>
              <a:gd name="T36" fmla="*/ 2147483646 w 653"/>
              <a:gd name="T37" fmla="*/ 2147483646 h 419"/>
              <a:gd name="T38" fmla="*/ 2147483646 w 653"/>
              <a:gd name="T39" fmla="*/ 2147483646 h 419"/>
              <a:gd name="T40" fmla="*/ 0 w 653"/>
              <a:gd name="T41" fmla="*/ 2147483646 h 41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53" h="419">
                <a:moveTo>
                  <a:pt x="0" y="399"/>
                </a:moveTo>
                <a:lnTo>
                  <a:pt x="2" y="151"/>
                </a:lnTo>
                <a:lnTo>
                  <a:pt x="38" y="177"/>
                </a:lnTo>
                <a:lnTo>
                  <a:pt x="53" y="179"/>
                </a:lnTo>
                <a:lnTo>
                  <a:pt x="117" y="190"/>
                </a:lnTo>
                <a:lnTo>
                  <a:pt x="137" y="165"/>
                </a:lnTo>
                <a:lnTo>
                  <a:pt x="178" y="165"/>
                </a:lnTo>
                <a:lnTo>
                  <a:pt x="171" y="136"/>
                </a:lnTo>
                <a:lnTo>
                  <a:pt x="163" y="128"/>
                </a:lnTo>
                <a:lnTo>
                  <a:pt x="182" y="108"/>
                </a:lnTo>
                <a:lnTo>
                  <a:pt x="205" y="95"/>
                </a:lnTo>
                <a:lnTo>
                  <a:pt x="216" y="75"/>
                </a:lnTo>
                <a:lnTo>
                  <a:pt x="236" y="42"/>
                </a:lnTo>
                <a:lnTo>
                  <a:pt x="242" y="32"/>
                </a:lnTo>
                <a:lnTo>
                  <a:pt x="242" y="21"/>
                </a:lnTo>
                <a:lnTo>
                  <a:pt x="553" y="21"/>
                </a:lnTo>
                <a:lnTo>
                  <a:pt x="592" y="0"/>
                </a:lnTo>
                <a:lnTo>
                  <a:pt x="652" y="128"/>
                </a:lnTo>
                <a:lnTo>
                  <a:pt x="621" y="418"/>
                </a:lnTo>
                <a:lnTo>
                  <a:pt x="533" y="406"/>
                </a:lnTo>
                <a:lnTo>
                  <a:pt x="0" y="39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9" name="Freeform 16">
            <a:extLst>
              <a:ext uri="{FF2B5EF4-FFF2-40B4-BE49-F238E27FC236}">
                <a16:creationId xmlns:a16="http://schemas.microsoft.com/office/drawing/2014/main" id="{CED6FEF3-329A-45F8-BC16-A249F8A1D881}"/>
              </a:ext>
            </a:extLst>
          </p:cNvPr>
          <p:cNvSpPr>
            <a:spLocks/>
          </p:cNvSpPr>
          <p:nvPr/>
        </p:nvSpPr>
        <p:spPr bwMode="auto">
          <a:xfrm>
            <a:off x="7048500" y="4316413"/>
            <a:ext cx="950913" cy="290512"/>
          </a:xfrm>
          <a:custGeom>
            <a:avLst/>
            <a:gdLst>
              <a:gd name="T0" fmla="*/ 0 w 599"/>
              <a:gd name="T1" fmla="*/ 2147483646 h 183"/>
              <a:gd name="T2" fmla="*/ 2147483646 w 599"/>
              <a:gd name="T3" fmla="*/ 2147483646 h 183"/>
              <a:gd name="T4" fmla="*/ 2147483646 w 599"/>
              <a:gd name="T5" fmla="*/ 0 h 183"/>
              <a:gd name="T6" fmla="*/ 2147483646 w 599"/>
              <a:gd name="T7" fmla="*/ 2147483646 h 183"/>
              <a:gd name="T8" fmla="*/ 2147483646 w 599"/>
              <a:gd name="T9" fmla="*/ 2147483646 h 183"/>
              <a:gd name="T10" fmla="*/ 2147483646 w 599"/>
              <a:gd name="T11" fmla="*/ 2147483646 h 183"/>
              <a:gd name="T12" fmla="*/ 2147483646 w 599"/>
              <a:gd name="T13" fmla="*/ 2147483646 h 183"/>
              <a:gd name="T14" fmla="*/ 2147483646 w 599"/>
              <a:gd name="T15" fmla="*/ 2147483646 h 183"/>
              <a:gd name="T16" fmla="*/ 2147483646 w 599"/>
              <a:gd name="T17" fmla="*/ 2147483646 h 183"/>
              <a:gd name="T18" fmla="*/ 2147483646 w 599"/>
              <a:gd name="T19" fmla="*/ 2147483646 h 183"/>
              <a:gd name="T20" fmla="*/ 2147483646 w 599"/>
              <a:gd name="T21" fmla="*/ 2147483646 h 183"/>
              <a:gd name="T22" fmla="*/ 2147483646 w 599"/>
              <a:gd name="T23" fmla="*/ 2147483646 h 183"/>
              <a:gd name="T24" fmla="*/ 2147483646 w 599"/>
              <a:gd name="T25" fmla="*/ 2147483646 h 183"/>
              <a:gd name="T26" fmla="*/ 2147483646 w 599"/>
              <a:gd name="T27" fmla="*/ 2147483646 h 183"/>
              <a:gd name="T28" fmla="*/ 2147483646 w 599"/>
              <a:gd name="T29" fmla="*/ 2147483646 h 183"/>
              <a:gd name="T30" fmla="*/ 2147483646 w 599"/>
              <a:gd name="T31" fmla="*/ 2147483646 h 183"/>
              <a:gd name="T32" fmla="*/ 2147483646 w 599"/>
              <a:gd name="T33" fmla="*/ 2147483646 h 183"/>
              <a:gd name="T34" fmla="*/ 2147483646 w 599"/>
              <a:gd name="T35" fmla="*/ 2147483646 h 183"/>
              <a:gd name="T36" fmla="*/ 2147483646 w 599"/>
              <a:gd name="T37" fmla="*/ 2147483646 h 183"/>
              <a:gd name="T38" fmla="*/ 2147483646 w 599"/>
              <a:gd name="T39" fmla="*/ 2147483646 h 183"/>
              <a:gd name="T40" fmla="*/ 2147483646 w 599"/>
              <a:gd name="T41" fmla="*/ 2147483646 h 183"/>
              <a:gd name="T42" fmla="*/ 2147483646 w 599"/>
              <a:gd name="T43" fmla="*/ 2147483646 h 183"/>
              <a:gd name="T44" fmla="*/ 2147483646 w 599"/>
              <a:gd name="T45" fmla="*/ 2147483646 h 183"/>
              <a:gd name="T46" fmla="*/ 2147483646 w 599"/>
              <a:gd name="T47" fmla="*/ 2147483646 h 183"/>
              <a:gd name="T48" fmla="*/ 2147483646 w 599"/>
              <a:gd name="T49" fmla="*/ 2147483646 h 183"/>
              <a:gd name="T50" fmla="*/ 2147483646 w 599"/>
              <a:gd name="T51" fmla="*/ 2147483646 h 183"/>
              <a:gd name="T52" fmla="*/ 2147483646 w 599"/>
              <a:gd name="T53" fmla="*/ 2147483646 h 183"/>
              <a:gd name="T54" fmla="*/ 2147483646 w 599"/>
              <a:gd name="T55" fmla="*/ 2147483646 h 183"/>
              <a:gd name="T56" fmla="*/ 2147483646 w 599"/>
              <a:gd name="T57" fmla="*/ 2147483646 h 183"/>
              <a:gd name="T58" fmla="*/ 2147483646 w 599"/>
              <a:gd name="T59" fmla="*/ 2147483646 h 183"/>
              <a:gd name="T60" fmla="*/ 2147483646 w 599"/>
              <a:gd name="T61" fmla="*/ 2147483646 h 183"/>
              <a:gd name="T62" fmla="*/ 2147483646 w 599"/>
              <a:gd name="T63" fmla="*/ 2147483646 h 183"/>
              <a:gd name="T64" fmla="*/ 2147483646 w 599"/>
              <a:gd name="T65" fmla="*/ 2147483646 h 183"/>
              <a:gd name="T66" fmla="*/ 2147483646 w 599"/>
              <a:gd name="T67" fmla="*/ 2147483646 h 183"/>
              <a:gd name="T68" fmla="*/ 2147483646 w 599"/>
              <a:gd name="T69" fmla="*/ 2147483646 h 183"/>
              <a:gd name="T70" fmla="*/ 0 w 599"/>
              <a:gd name="T71" fmla="*/ 2147483646 h 18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99" h="183">
                <a:moveTo>
                  <a:pt x="0" y="65"/>
                </a:moveTo>
                <a:lnTo>
                  <a:pt x="58" y="65"/>
                </a:lnTo>
                <a:lnTo>
                  <a:pt x="75" y="0"/>
                </a:lnTo>
                <a:lnTo>
                  <a:pt x="172" y="3"/>
                </a:lnTo>
                <a:lnTo>
                  <a:pt x="252" y="5"/>
                </a:lnTo>
                <a:lnTo>
                  <a:pt x="362" y="5"/>
                </a:lnTo>
                <a:lnTo>
                  <a:pt x="543" y="8"/>
                </a:lnTo>
                <a:lnTo>
                  <a:pt x="598" y="11"/>
                </a:lnTo>
                <a:lnTo>
                  <a:pt x="598" y="73"/>
                </a:lnTo>
                <a:lnTo>
                  <a:pt x="592" y="75"/>
                </a:lnTo>
                <a:lnTo>
                  <a:pt x="592" y="172"/>
                </a:lnTo>
                <a:lnTo>
                  <a:pt x="227" y="166"/>
                </a:lnTo>
                <a:lnTo>
                  <a:pt x="210" y="100"/>
                </a:lnTo>
                <a:lnTo>
                  <a:pt x="205" y="94"/>
                </a:lnTo>
                <a:lnTo>
                  <a:pt x="300" y="55"/>
                </a:lnTo>
                <a:lnTo>
                  <a:pt x="302" y="47"/>
                </a:lnTo>
                <a:lnTo>
                  <a:pt x="300" y="28"/>
                </a:lnTo>
                <a:lnTo>
                  <a:pt x="295" y="16"/>
                </a:lnTo>
                <a:lnTo>
                  <a:pt x="295" y="11"/>
                </a:lnTo>
                <a:lnTo>
                  <a:pt x="281" y="11"/>
                </a:lnTo>
                <a:lnTo>
                  <a:pt x="275" y="18"/>
                </a:lnTo>
                <a:lnTo>
                  <a:pt x="261" y="36"/>
                </a:lnTo>
                <a:lnTo>
                  <a:pt x="196" y="78"/>
                </a:lnTo>
                <a:lnTo>
                  <a:pt x="163" y="59"/>
                </a:lnTo>
                <a:lnTo>
                  <a:pt x="137" y="51"/>
                </a:lnTo>
                <a:lnTo>
                  <a:pt x="120" y="49"/>
                </a:lnTo>
                <a:lnTo>
                  <a:pt x="94" y="42"/>
                </a:lnTo>
                <a:lnTo>
                  <a:pt x="143" y="75"/>
                </a:lnTo>
                <a:lnTo>
                  <a:pt x="148" y="90"/>
                </a:lnTo>
                <a:lnTo>
                  <a:pt x="163" y="129"/>
                </a:lnTo>
                <a:lnTo>
                  <a:pt x="137" y="182"/>
                </a:lnTo>
                <a:lnTo>
                  <a:pt x="106" y="162"/>
                </a:lnTo>
                <a:lnTo>
                  <a:pt x="72" y="139"/>
                </a:lnTo>
                <a:lnTo>
                  <a:pt x="34" y="102"/>
                </a:lnTo>
                <a:lnTo>
                  <a:pt x="6" y="71"/>
                </a:lnTo>
                <a:lnTo>
                  <a:pt x="0" y="65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62" name="Group 17">
            <a:extLst>
              <a:ext uri="{FF2B5EF4-FFF2-40B4-BE49-F238E27FC236}">
                <a16:creationId xmlns:a16="http://schemas.microsoft.com/office/drawing/2014/main" id="{8F327F2D-CE08-405D-8D80-57F701D51895}"/>
              </a:ext>
            </a:extLst>
          </p:cNvPr>
          <p:cNvGrpSpPr>
            <a:grpSpLocks/>
          </p:cNvGrpSpPr>
          <p:nvPr/>
        </p:nvGrpSpPr>
        <p:grpSpPr bwMode="auto">
          <a:xfrm>
            <a:off x="7150578" y="4674078"/>
            <a:ext cx="260350" cy="279400"/>
            <a:chOff x="4526" y="2932"/>
            <a:chExt cx="164" cy="176"/>
          </a:xfrm>
          <a:noFill/>
        </p:grpSpPr>
        <p:sp>
          <p:nvSpPr>
            <p:cNvPr id="2212" name="Freeform 18">
              <a:extLst>
                <a:ext uri="{FF2B5EF4-FFF2-40B4-BE49-F238E27FC236}">
                  <a16:creationId xmlns:a16="http://schemas.microsoft.com/office/drawing/2014/main" id="{653D60FE-5CB1-4E1C-AAE3-48F59AD77F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6" y="2932"/>
              <a:ext cx="31" cy="51"/>
            </a:xfrm>
            <a:custGeom>
              <a:avLst/>
              <a:gdLst>
                <a:gd name="T0" fmla="*/ 0 w 31"/>
                <a:gd name="T1" fmla="*/ 50 h 51"/>
                <a:gd name="T2" fmla="*/ 0 w 31"/>
                <a:gd name="T3" fmla="*/ 0 h 51"/>
                <a:gd name="T4" fmla="*/ 19 w 31"/>
                <a:gd name="T5" fmla="*/ 29 h 51"/>
                <a:gd name="T6" fmla="*/ 30 w 31"/>
                <a:gd name="T7" fmla="*/ 50 h 51"/>
                <a:gd name="T8" fmla="*/ 0 w 31"/>
                <a:gd name="T9" fmla="*/ 5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51">
                  <a:moveTo>
                    <a:pt x="0" y="50"/>
                  </a:moveTo>
                  <a:lnTo>
                    <a:pt x="0" y="0"/>
                  </a:lnTo>
                  <a:lnTo>
                    <a:pt x="19" y="29"/>
                  </a:lnTo>
                  <a:lnTo>
                    <a:pt x="30" y="50"/>
                  </a:lnTo>
                  <a:lnTo>
                    <a:pt x="0" y="50"/>
                  </a:lnTo>
                </a:path>
              </a:pathLst>
            </a:custGeom>
            <a:grpFill/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213" name="Freeform 19">
              <a:extLst>
                <a:ext uri="{FF2B5EF4-FFF2-40B4-BE49-F238E27FC236}">
                  <a16:creationId xmlns:a16="http://schemas.microsoft.com/office/drawing/2014/main" id="{49F3E679-5D36-4C49-8F91-100D4D727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" y="2998"/>
              <a:ext cx="29" cy="84"/>
            </a:xfrm>
            <a:custGeom>
              <a:avLst/>
              <a:gdLst>
                <a:gd name="T0" fmla="*/ 0 w 29"/>
                <a:gd name="T1" fmla="*/ 2 h 84"/>
                <a:gd name="T2" fmla="*/ 0 w 29"/>
                <a:gd name="T3" fmla="*/ 83 h 84"/>
                <a:gd name="T4" fmla="*/ 28 w 29"/>
                <a:gd name="T5" fmla="*/ 70 h 84"/>
                <a:gd name="T6" fmla="*/ 28 w 29"/>
                <a:gd name="T7" fmla="*/ 60 h 84"/>
                <a:gd name="T8" fmla="*/ 20 w 29"/>
                <a:gd name="T9" fmla="*/ 29 h 84"/>
                <a:gd name="T10" fmla="*/ 8 w 29"/>
                <a:gd name="T11" fmla="*/ 0 h 84"/>
                <a:gd name="T12" fmla="*/ 0 w 29"/>
                <a:gd name="T13" fmla="*/ 2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84">
                  <a:moveTo>
                    <a:pt x="0" y="2"/>
                  </a:moveTo>
                  <a:lnTo>
                    <a:pt x="0" y="83"/>
                  </a:lnTo>
                  <a:lnTo>
                    <a:pt x="28" y="70"/>
                  </a:lnTo>
                  <a:lnTo>
                    <a:pt x="28" y="60"/>
                  </a:lnTo>
                  <a:lnTo>
                    <a:pt x="20" y="29"/>
                  </a:lnTo>
                  <a:lnTo>
                    <a:pt x="8" y="0"/>
                  </a:lnTo>
                  <a:lnTo>
                    <a:pt x="0" y="2"/>
                  </a:lnTo>
                </a:path>
              </a:pathLst>
            </a:custGeom>
            <a:grpFill/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214" name="Freeform 20">
              <a:extLst>
                <a:ext uri="{FF2B5EF4-FFF2-40B4-BE49-F238E27FC236}">
                  <a16:creationId xmlns:a16="http://schemas.microsoft.com/office/drawing/2014/main" id="{40644E65-58E8-4AAF-BEE9-59D0B9735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" y="2945"/>
              <a:ext cx="111" cy="163"/>
            </a:xfrm>
            <a:custGeom>
              <a:avLst/>
              <a:gdLst>
                <a:gd name="T0" fmla="*/ 0 w 111"/>
                <a:gd name="T1" fmla="*/ 0 h 163"/>
                <a:gd name="T2" fmla="*/ 72 w 111"/>
                <a:gd name="T3" fmla="*/ 24 h 163"/>
                <a:gd name="T4" fmla="*/ 110 w 111"/>
                <a:gd name="T5" fmla="*/ 63 h 163"/>
                <a:gd name="T6" fmla="*/ 91 w 111"/>
                <a:gd name="T7" fmla="*/ 146 h 163"/>
                <a:gd name="T8" fmla="*/ 57 w 111"/>
                <a:gd name="T9" fmla="*/ 86 h 163"/>
                <a:gd name="T10" fmla="*/ 72 w 111"/>
                <a:gd name="T11" fmla="*/ 162 h 163"/>
                <a:gd name="T12" fmla="*/ 35 w 111"/>
                <a:gd name="T13" fmla="*/ 63 h 163"/>
                <a:gd name="T14" fmla="*/ 0 w 111"/>
                <a:gd name="T15" fmla="*/ 0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1" h="163">
                  <a:moveTo>
                    <a:pt x="0" y="0"/>
                  </a:moveTo>
                  <a:lnTo>
                    <a:pt x="72" y="24"/>
                  </a:lnTo>
                  <a:lnTo>
                    <a:pt x="110" y="63"/>
                  </a:lnTo>
                  <a:lnTo>
                    <a:pt x="91" y="146"/>
                  </a:lnTo>
                  <a:lnTo>
                    <a:pt x="57" y="86"/>
                  </a:lnTo>
                  <a:lnTo>
                    <a:pt x="72" y="162"/>
                  </a:lnTo>
                  <a:lnTo>
                    <a:pt x="35" y="63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4111" name="Freeform 21">
            <a:extLst>
              <a:ext uri="{FF2B5EF4-FFF2-40B4-BE49-F238E27FC236}">
                <a16:creationId xmlns:a16="http://schemas.microsoft.com/office/drawing/2014/main" id="{D4494181-0549-47E6-950A-8918FF51470D}"/>
              </a:ext>
            </a:extLst>
          </p:cNvPr>
          <p:cNvSpPr>
            <a:spLocks/>
          </p:cNvSpPr>
          <p:nvPr/>
        </p:nvSpPr>
        <p:spPr bwMode="auto">
          <a:xfrm>
            <a:off x="6856413" y="3970338"/>
            <a:ext cx="619125" cy="454025"/>
          </a:xfrm>
          <a:custGeom>
            <a:avLst/>
            <a:gdLst>
              <a:gd name="T0" fmla="*/ 2147483646 w 390"/>
              <a:gd name="T1" fmla="*/ 2147483646 h 286"/>
              <a:gd name="T2" fmla="*/ 2147483646 w 390"/>
              <a:gd name="T3" fmla="*/ 2147483646 h 286"/>
              <a:gd name="T4" fmla="*/ 2147483646 w 390"/>
              <a:gd name="T5" fmla="*/ 2147483646 h 286"/>
              <a:gd name="T6" fmla="*/ 0 w 390"/>
              <a:gd name="T7" fmla="*/ 0 h 286"/>
              <a:gd name="T8" fmla="*/ 2147483646 w 390"/>
              <a:gd name="T9" fmla="*/ 2147483646 h 286"/>
              <a:gd name="T10" fmla="*/ 2147483646 w 390"/>
              <a:gd name="T11" fmla="*/ 2147483646 h 286"/>
              <a:gd name="T12" fmla="*/ 2147483646 w 390"/>
              <a:gd name="T13" fmla="*/ 2147483646 h 286"/>
              <a:gd name="T14" fmla="*/ 2147483646 w 390"/>
              <a:gd name="T15" fmla="*/ 2147483646 h 286"/>
              <a:gd name="T16" fmla="*/ 2147483646 w 390"/>
              <a:gd name="T17" fmla="*/ 2147483646 h 286"/>
              <a:gd name="T18" fmla="*/ 2147483646 w 390"/>
              <a:gd name="T19" fmla="*/ 2147483646 h 286"/>
              <a:gd name="T20" fmla="*/ 2147483646 w 390"/>
              <a:gd name="T21" fmla="*/ 2147483646 h 286"/>
              <a:gd name="T22" fmla="*/ 2147483646 w 390"/>
              <a:gd name="T23" fmla="*/ 2147483646 h 28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90" h="286">
                <a:moveTo>
                  <a:pt x="115" y="283"/>
                </a:moveTo>
                <a:lnTo>
                  <a:pt x="56" y="162"/>
                </a:lnTo>
                <a:lnTo>
                  <a:pt x="24" y="84"/>
                </a:lnTo>
                <a:lnTo>
                  <a:pt x="0" y="0"/>
                </a:lnTo>
                <a:lnTo>
                  <a:pt x="224" y="14"/>
                </a:lnTo>
                <a:lnTo>
                  <a:pt x="245" y="129"/>
                </a:lnTo>
                <a:lnTo>
                  <a:pt x="389" y="137"/>
                </a:lnTo>
                <a:lnTo>
                  <a:pt x="382" y="223"/>
                </a:lnTo>
                <a:lnTo>
                  <a:pt x="195" y="221"/>
                </a:lnTo>
                <a:lnTo>
                  <a:pt x="183" y="283"/>
                </a:lnTo>
                <a:lnTo>
                  <a:pt x="118" y="285"/>
                </a:lnTo>
                <a:lnTo>
                  <a:pt x="115" y="283"/>
                </a:lnTo>
              </a:path>
            </a:pathLst>
          </a:custGeom>
          <a:solidFill>
            <a:srgbClr val="F78E1E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" name="Freeform 22">
            <a:extLst>
              <a:ext uri="{FF2B5EF4-FFF2-40B4-BE49-F238E27FC236}">
                <a16:creationId xmlns:a16="http://schemas.microsoft.com/office/drawing/2014/main" id="{898E4454-8D27-4BA1-BAB1-D97F42BDF793}"/>
              </a:ext>
            </a:extLst>
          </p:cNvPr>
          <p:cNvSpPr>
            <a:spLocks/>
          </p:cNvSpPr>
          <p:nvPr/>
        </p:nvSpPr>
        <p:spPr bwMode="auto">
          <a:xfrm>
            <a:off x="7458075" y="4038600"/>
            <a:ext cx="584200" cy="306388"/>
          </a:xfrm>
          <a:custGeom>
            <a:avLst/>
            <a:gdLst>
              <a:gd name="T0" fmla="*/ 0 w 368"/>
              <a:gd name="T1" fmla="*/ 2147483646 h 193"/>
              <a:gd name="T2" fmla="*/ 0 w 368"/>
              <a:gd name="T3" fmla="*/ 2147483646 h 193"/>
              <a:gd name="T4" fmla="*/ 0 w 368"/>
              <a:gd name="T5" fmla="*/ 0 h 193"/>
              <a:gd name="T6" fmla="*/ 2147483646 w 368"/>
              <a:gd name="T7" fmla="*/ 0 h 193"/>
              <a:gd name="T8" fmla="*/ 2147483646 w 368"/>
              <a:gd name="T9" fmla="*/ 2147483646 h 193"/>
              <a:gd name="T10" fmla="*/ 2147483646 w 368"/>
              <a:gd name="T11" fmla="*/ 2147483646 h 193"/>
              <a:gd name="T12" fmla="*/ 2147483646 w 368"/>
              <a:gd name="T13" fmla="*/ 2147483646 h 193"/>
              <a:gd name="T14" fmla="*/ 0 w 368"/>
              <a:gd name="T15" fmla="*/ 2147483646 h 19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68" h="193">
                <a:moveTo>
                  <a:pt x="0" y="182"/>
                </a:moveTo>
                <a:lnTo>
                  <a:pt x="0" y="97"/>
                </a:lnTo>
                <a:lnTo>
                  <a:pt x="0" y="0"/>
                </a:lnTo>
                <a:lnTo>
                  <a:pt x="367" y="0"/>
                </a:lnTo>
                <a:lnTo>
                  <a:pt x="367" y="76"/>
                </a:lnTo>
                <a:lnTo>
                  <a:pt x="361" y="192"/>
                </a:lnTo>
                <a:lnTo>
                  <a:pt x="155" y="182"/>
                </a:lnTo>
                <a:lnTo>
                  <a:pt x="0" y="182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113" name="Freeform 23">
            <a:extLst>
              <a:ext uri="{FF2B5EF4-FFF2-40B4-BE49-F238E27FC236}">
                <a16:creationId xmlns:a16="http://schemas.microsoft.com/office/drawing/2014/main" id="{17FEA8E0-7E46-4A3B-9545-C06525FC536F}"/>
              </a:ext>
            </a:extLst>
          </p:cNvPr>
          <p:cNvSpPr>
            <a:spLocks/>
          </p:cNvSpPr>
          <p:nvPr/>
        </p:nvSpPr>
        <p:spPr bwMode="auto">
          <a:xfrm>
            <a:off x="7999845" y="4178989"/>
            <a:ext cx="852488" cy="431800"/>
          </a:xfrm>
          <a:custGeom>
            <a:avLst/>
            <a:gdLst>
              <a:gd name="T0" fmla="*/ 0 w 537"/>
              <a:gd name="T1" fmla="*/ 2147483646 h 272"/>
              <a:gd name="T2" fmla="*/ 0 w 537"/>
              <a:gd name="T3" fmla="*/ 2147483646 h 272"/>
              <a:gd name="T4" fmla="*/ 2147483646 w 537"/>
              <a:gd name="T5" fmla="*/ 2147483646 h 272"/>
              <a:gd name="T6" fmla="*/ 2147483646 w 537"/>
              <a:gd name="T7" fmla="*/ 2147483646 h 272"/>
              <a:gd name="T8" fmla="*/ 2147483646 w 537"/>
              <a:gd name="T9" fmla="*/ 2147483646 h 272"/>
              <a:gd name="T10" fmla="*/ 2147483646 w 537"/>
              <a:gd name="T11" fmla="*/ 2147483646 h 272"/>
              <a:gd name="T12" fmla="*/ 2147483646 w 537"/>
              <a:gd name="T13" fmla="*/ 0 h 272"/>
              <a:gd name="T14" fmla="*/ 2147483646 w 537"/>
              <a:gd name="T15" fmla="*/ 2147483646 h 272"/>
              <a:gd name="T16" fmla="*/ 2147483646 w 537"/>
              <a:gd name="T17" fmla="*/ 2147483646 h 272"/>
              <a:gd name="T18" fmla="*/ 2147483646 w 537"/>
              <a:gd name="T19" fmla="*/ 2147483646 h 272"/>
              <a:gd name="T20" fmla="*/ 2147483646 w 537"/>
              <a:gd name="T21" fmla="*/ 2147483646 h 272"/>
              <a:gd name="T22" fmla="*/ 2147483646 w 537"/>
              <a:gd name="T23" fmla="*/ 2147483646 h 272"/>
              <a:gd name="T24" fmla="*/ 2147483646 w 537"/>
              <a:gd name="T25" fmla="*/ 2147483646 h 272"/>
              <a:gd name="T26" fmla="*/ 2147483646 w 537"/>
              <a:gd name="T27" fmla="*/ 2147483646 h 272"/>
              <a:gd name="T28" fmla="*/ 2147483646 w 537"/>
              <a:gd name="T29" fmla="*/ 2147483646 h 272"/>
              <a:gd name="T30" fmla="*/ 2147483646 w 537"/>
              <a:gd name="T31" fmla="*/ 2147483646 h 272"/>
              <a:gd name="T32" fmla="*/ 2147483646 w 537"/>
              <a:gd name="T33" fmla="*/ 2147483646 h 272"/>
              <a:gd name="T34" fmla="*/ 0 w 537"/>
              <a:gd name="T35" fmla="*/ 2147483646 h 27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37" h="272">
                <a:moveTo>
                  <a:pt x="0" y="263"/>
                </a:moveTo>
                <a:lnTo>
                  <a:pt x="0" y="102"/>
                </a:lnTo>
                <a:lnTo>
                  <a:pt x="225" y="104"/>
                </a:lnTo>
                <a:lnTo>
                  <a:pt x="242" y="39"/>
                </a:lnTo>
                <a:lnTo>
                  <a:pt x="296" y="39"/>
                </a:lnTo>
                <a:lnTo>
                  <a:pt x="316" y="2"/>
                </a:lnTo>
                <a:lnTo>
                  <a:pt x="459" y="0"/>
                </a:lnTo>
                <a:lnTo>
                  <a:pt x="476" y="4"/>
                </a:lnTo>
                <a:lnTo>
                  <a:pt x="491" y="10"/>
                </a:lnTo>
                <a:lnTo>
                  <a:pt x="536" y="31"/>
                </a:lnTo>
                <a:lnTo>
                  <a:pt x="414" y="115"/>
                </a:lnTo>
                <a:lnTo>
                  <a:pt x="352" y="140"/>
                </a:lnTo>
                <a:lnTo>
                  <a:pt x="339" y="148"/>
                </a:lnTo>
                <a:lnTo>
                  <a:pt x="339" y="195"/>
                </a:lnTo>
                <a:lnTo>
                  <a:pt x="378" y="239"/>
                </a:lnTo>
                <a:lnTo>
                  <a:pt x="435" y="239"/>
                </a:lnTo>
                <a:lnTo>
                  <a:pt x="488" y="271"/>
                </a:lnTo>
                <a:lnTo>
                  <a:pt x="0" y="26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4" name="Freeform 24">
            <a:extLst>
              <a:ext uri="{FF2B5EF4-FFF2-40B4-BE49-F238E27FC236}">
                <a16:creationId xmlns:a16="http://schemas.microsoft.com/office/drawing/2014/main" id="{387E4FB4-0163-4DFD-9EF7-4508C3AC2FCD}"/>
              </a:ext>
            </a:extLst>
          </p:cNvPr>
          <p:cNvSpPr>
            <a:spLocks/>
          </p:cNvSpPr>
          <p:nvPr/>
        </p:nvSpPr>
        <p:spPr bwMode="auto">
          <a:xfrm>
            <a:off x="7475538" y="3727450"/>
            <a:ext cx="555625" cy="307975"/>
          </a:xfrm>
          <a:custGeom>
            <a:avLst/>
            <a:gdLst>
              <a:gd name="T0" fmla="*/ 2147483646 w 350"/>
              <a:gd name="T1" fmla="*/ 0 h 194"/>
              <a:gd name="T2" fmla="*/ 2147483646 w 350"/>
              <a:gd name="T3" fmla="*/ 2147483646 h 194"/>
              <a:gd name="T4" fmla="*/ 2147483646 w 350"/>
              <a:gd name="T5" fmla="*/ 2147483646 h 194"/>
              <a:gd name="T6" fmla="*/ 0 w 350"/>
              <a:gd name="T7" fmla="*/ 2147483646 h 194"/>
              <a:gd name="T8" fmla="*/ 2147483646 w 350"/>
              <a:gd name="T9" fmla="*/ 0 h 1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0" h="194">
                <a:moveTo>
                  <a:pt x="2" y="0"/>
                </a:moveTo>
                <a:lnTo>
                  <a:pt x="349" y="3"/>
                </a:lnTo>
                <a:lnTo>
                  <a:pt x="346" y="193"/>
                </a:lnTo>
                <a:lnTo>
                  <a:pt x="0" y="193"/>
                </a:lnTo>
                <a:lnTo>
                  <a:pt x="2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5" name="Freeform 25">
            <a:extLst>
              <a:ext uri="{FF2B5EF4-FFF2-40B4-BE49-F238E27FC236}">
                <a16:creationId xmlns:a16="http://schemas.microsoft.com/office/drawing/2014/main" id="{C70B49ED-EDC2-48C4-B1C7-F0B5C28394B6}"/>
              </a:ext>
            </a:extLst>
          </p:cNvPr>
          <p:cNvSpPr>
            <a:spLocks/>
          </p:cNvSpPr>
          <p:nvPr/>
        </p:nvSpPr>
        <p:spPr bwMode="auto">
          <a:xfrm>
            <a:off x="6694488" y="3711575"/>
            <a:ext cx="774700" cy="477838"/>
          </a:xfrm>
          <a:custGeom>
            <a:avLst/>
            <a:gdLst>
              <a:gd name="T0" fmla="*/ 0 w 488"/>
              <a:gd name="T1" fmla="*/ 2147483646 h 301"/>
              <a:gd name="T2" fmla="*/ 2147483646 w 488"/>
              <a:gd name="T3" fmla="*/ 2147483646 h 301"/>
              <a:gd name="T4" fmla="*/ 2147483646 w 488"/>
              <a:gd name="T5" fmla="*/ 2147483646 h 301"/>
              <a:gd name="T6" fmla="*/ 2147483646 w 488"/>
              <a:gd name="T7" fmla="*/ 2147483646 h 301"/>
              <a:gd name="T8" fmla="*/ 2147483646 w 488"/>
              <a:gd name="T9" fmla="*/ 0 h 301"/>
              <a:gd name="T10" fmla="*/ 2147483646 w 488"/>
              <a:gd name="T11" fmla="*/ 2147483646 h 301"/>
              <a:gd name="T12" fmla="*/ 2147483646 w 488"/>
              <a:gd name="T13" fmla="*/ 2147483646 h 301"/>
              <a:gd name="T14" fmla="*/ 2147483646 w 488"/>
              <a:gd name="T15" fmla="*/ 2147483646 h 301"/>
              <a:gd name="T16" fmla="*/ 2147483646 w 488"/>
              <a:gd name="T17" fmla="*/ 2147483646 h 301"/>
              <a:gd name="T18" fmla="*/ 2147483646 w 488"/>
              <a:gd name="T19" fmla="*/ 2147483646 h 301"/>
              <a:gd name="T20" fmla="*/ 2147483646 w 488"/>
              <a:gd name="T21" fmla="*/ 2147483646 h 301"/>
              <a:gd name="T22" fmla="*/ 2147483646 w 488"/>
              <a:gd name="T23" fmla="*/ 2147483646 h 301"/>
              <a:gd name="T24" fmla="*/ 0 w 488"/>
              <a:gd name="T25" fmla="*/ 2147483646 h 301"/>
              <a:gd name="T26" fmla="*/ 0 w 488"/>
              <a:gd name="T27" fmla="*/ 2147483646 h 30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88" h="301">
                <a:moveTo>
                  <a:pt x="0" y="84"/>
                </a:moveTo>
                <a:lnTo>
                  <a:pt x="62" y="73"/>
                </a:lnTo>
                <a:lnTo>
                  <a:pt x="81" y="68"/>
                </a:lnTo>
                <a:lnTo>
                  <a:pt x="107" y="33"/>
                </a:lnTo>
                <a:lnTo>
                  <a:pt x="129" y="0"/>
                </a:lnTo>
                <a:lnTo>
                  <a:pt x="487" y="6"/>
                </a:lnTo>
                <a:lnTo>
                  <a:pt x="487" y="300"/>
                </a:lnTo>
                <a:lnTo>
                  <a:pt x="351" y="292"/>
                </a:lnTo>
                <a:lnTo>
                  <a:pt x="328" y="177"/>
                </a:lnTo>
                <a:lnTo>
                  <a:pt x="115" y="161"/>
                </a:lnTo>
                <a:lnTo>
                  <a:pt x="115" y="159"/>
                </a:lnTo>
                <a:lnTo>
                  <a:pt x="81" y="148"/>
                </a:lnTo>
                <a:lnTo>
                  <a:pt x="0" y="124"/>
                </a:lnTo>
                <a:lnTo>
                  <a:pt x="0" y="84"/>
                </a:lnTo>
              </a:path>
            </a:pathLst>
          </a:custGeom>
          <a:solidFill>
            <a:srgbClr val="D9FBFF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D9FBFF"/>
              </a:highlight>
            </a:endParaRPr>
          </a:p>
        </p:txBody>
      </p:sp>
      <p:sp>
        <p:nvSpPr>
          <p:cNvPr id="4116" name="Freeform 26">
            <a:extLst>
              <a:ext uri="{FF2B5EF4-FFF2-40B4-BE49-F238E27FC236}">
                <a16:creationId xmlns:a16="http://schemas.microsoft.com/office/drawing/2014/main" id="{81FD470A-1554-4D4A-8115-090C8C8797EA}"/>
              </a:ext>
            </a:extLst>
          </p:cNvPr>
          <p:cNvSpPr>
            <a:spLocks/>
          </p:cNvSpPr>
          <p:nvPr/>
        </p:nvSpPr>
        <p:spPr bwMode="auto">
          <a:xfrm>
            <a:off x="8021638" y="3733800"/>
            <a:ext cx="733425" cy="609600"/>
          </a:xfrm>
          <a:custGeom>
            <a:avLst/>
            <a:gdLst>
              <a:gd name="T0" fmla="*/ 2147483646 w 462"/>
              <a:gd name="T1" fmla="*/ 0 h 384"/>
              <a:gd name="T2" fmla="*/ 2147483646 w 462"/>
              <a:gd name="T3" fmla="*/ 2147483646 h 384"/>
              <a:gd name="T4" fmla="*/ 2147483646 w 462"/>
              <a:gd name="T5" fmla="*/ 2147483646 h 384"/>
              <a:gd name="T6" fmla="*/ 2147483646 w 462"/>
              <a:gd name="T7" fmla="*/ 2147483646 h 384"/>
              <a:gd name="T8" fmla="*/ 2147483646 w 462"/>
              <a:gd name="T9" fmla="*/ 2147483646 h 384"/>
              <a:gd name="T10" fmla="*/ 2147483646 w 462"/>
              <a:gd name="T11" fmla="*/ 2147483646 h 384"/>
              <a:gd name="T12" fmla="*/ 2147483646 w 462"/>
              <a:gd name="T13" fmla="*/ 2147483646 h 384"/>
              <a:gd name="T14" fmla="*/ 2147483646 w 462"/>
              <a:gd name="T15" fmla="*/ 2147483646 h 384"/>
              <a:gd name="T16" fmla="*/ 2147483646 w 462"/>
              <a:gd name="T17" fmla="*/ 2147483646 h 384"/>
              <a:gd name="T18" fmla="*/ 2147483646 w 462"/>
              <a:gd name="T19" fmla="*/ 2147483646 h 384"/>
              <a:gd name="T20" fmla="*/ 2147483646 w 462"/>
              <a:gd name="T21" fmla="*/ 2147483646 h 384"/>
              <a:gd name="T22" fmla="*/ 2147483646 w 462"/>
              <a:gd name="T23" fmla="*/ 2147483646 h 384"/>
              <a:gd name="T24" fmla="*/ 2147483646 w 462"/>
              <a:gd name="T25" fmla="*/ 2147483646 h 384"/>
              <a:gd name="T26" fmla="*/ 2147483646 w 462"/>
              <a:gd name="T27" fmla="*/ 2147483646 h 384"/>
              <a:gd name="T28" fmla="*/ 0 w 462"/>
              <a:gd name="T29" fmla="*/ 2147483646 h 384"/>
              <a:gd name="T30" fmla="*/ 2147483646 w 462"/>
              <a:gd name="T31" fmla="*/ 0 h 38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62" h="384">
                <a:moveTo>
                  <a:pt x="6" y="0"/>
                </a:moveTo>
                <a:lnTo>
                  <a:pt x="333" y="7"/>
                </a:lnTo>
                <a:lnTo>
                  <a:pt x="301" y="96"/>
                </a:lnTo>
                <a:lnTo>
                  <a:pt x="338" y="159"/>
                </a:lnTo>
                <a:lnTo>
                  <a:pt x="361" y="170"/>
                </a:lnTo>
                <a:lnTo>
                  <a:pt x="391" y="190"/>
                </a:lnTo>
                <a:lnTo>
                  <a:pt x="408" y="201"/>
                </a:lnTo>
                <a:lnTo>
                  <a:pt x="414" y="221"/>
                </a:lnTo>
                <a:lnTo>
                  <a:pt x="428" y="252"/>
                </a:lnTo>
                <a:lnTo>
                  <a:pt x="461" y="281"/>
                </a:lnTo>
                <a:lnTo>
                  <a:pt x="310" y="283"/>
                </a:lnTo>
                <a:lnTo>
                  <a:pt x="290" y="320"/>
                </a:lnTo>
                <a:lnTo>
                  <a:pt x="234" y="320"/>
                </a:lnTo>
                <a:lnTo>
                  <a:pt x="219" y="383"/>
                </a:lnTo>
                <a:lnTo>
                  <a:pt x="0" y="383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7" name="Freeform 27">
            <a:extLst>
              <a:ext uri="{FF2B5EF4-FFF2-40B4-BE49-F238E27FC236}">
                <a16:creationId xmlns:a16="http://schemas.microsoft.com/office/drawing/2014/main" id="{7E4AE8C5-84D9-4D57-B4F5-419B527F2B28}"/>
              </a:ext>
            </a:extLst>
          </p:cNvPr>
          <p:cNvSpPr>
            <a:spLocks/>
          </p:cNvSpPr>
          <p:nvPr/>
        </p:nvSpPr>
        <p:spPr bwMode="auto">
          <a:xfrm>
            <a:off x="8502650" y="3733800"/>
            <a:ext cx="593725" cy="534988"/>
          </a:xfrm>
          <a:custGeom>
            <a:avLst/>
            <a:gdLst>
              <a:gd name="T0" fmla="*/ 2147483646 w 374"/>
              <a:gd name="T1" fmla="*/ 0 h 337"/>
              <a:gd name="T2" fmla="*/ 2147483646 w 374"/>
              <a:gd name="T3" fmla="*/ 2147483646 h 337"/>
              <a:gd name="T4" fmla="*/ 2147483646 w 374"/>
              <a:gd name="T5" fmla="*/ 2147483646 h 337"/>
              <a:gd name="T6" fmla="*/ 2147483646 w 374"/>
              <a:gd name="T7" fmla="*/ 2147483646 h 337"/>
              <a:gd name="T8" fmla="*/ 2147483646 w 374"/>
              <a:gd name="T9" fmla="*/ 2147483646 h 337"/>
              <a:gd name="T10" fmla="*/ 2147483646 w 374"/>
              <a:gd name="T11" fmla="*/ 2147483646 h 337"/>
              <a:gd name="T12" fmla="*/ 2147483646 w 374"/>
              <a:gd name="T13" fmla="*/ 2147483646 h 337"/>
              <a:gd name="T14" fmla="*/ 2147483646 w 374"/>
              <a:gd name="T15" fmla="*/ 2147483646 h 337"/>
              <a:gd name="T16" fmla="*/ 2147483646 w 374"/>
              <a:gd name="T17" fmla="*/ 2147483646 h 337"/>
              <a:gd name="T18" fmla="*/ 2147483646 w 374"/>
              <a:gd name="T19" fmla="*/ 2147483646 h 337"/>
              <a:gd name="T20" fmla="*/ 2147483646 w 374"/>
              <a:gd name="T21" fmla="*/ 2147483646 h 337"/>
              <a:gd name="T22" fmla="*/ 2147483646 w 374"/>
              <a:gd name="T23" fmla="*/ 2147483646 h 337"/>
              <a:gd name="T24" fmla="*/ 2147483646 w 374"/>
              <a:gd name="T25" fmla="*/ 2147483646 h 337"/>
              <a:gd name="T26" fmla="*/ 2147483646 w 374"/>
              <a:gd name="T27" fmla="*/ 2147483646 h 337"/>
              <a:gd name="T28" fmla="*/ 2147483646 w 374"/>
              <a:gd name="T29" fmla="*/ 2147483646 h 337"/>
              <a:gd name="T30" fmla="*/ 2147483646 w 374"/>
              <a:gd name="T31" fmla="*/ 2147483646 h 337"/>
              <a:gd name="T32" fmla="*/ 2147483646 w 374"/>
              <a:gd name="T33" fmla="*/ 2147483646 h 337"/>
              <a:gd name="T34" fmla="*/ 2147483646 w 374"/>
              <a:gd name="T35" fmla="*/ 2147483646 h 337"/>
              <a:gd name="T36" fmla="*/ 2147483646 w 374"/>
              <a:gd name="T37" fmla="*/ 2147483646 h 337"/>
              <a:gd name="T38" fmla="*/ 2147483646 w 374"/>
              <a:gd name="T39" fmla="*/ 2147483646 h 337"/>
              <a:gd name="T40" fmla="*/ 2147483646 w 374"/>
              <a:gd name="T41" fmla="*/ 2147483646 h 337"/>
              <a:gd name="T42" fmla="*/ 0 w 374"/>
              <a:gd name="T43" fmla="*/ 2147483646 h 337"/>
              <a:gd name="T44" fmla="*/ 2147483646 w 374"/>
              <a:gd name="T45" fmla="*/ 2147483646 h 337"/>
              <a:gd name="T46" fmla="*/ 2147483646 w 374"/>
              <a:gd name="T47" fmla="*/ 2147483646 h 337"/>
              <a:gd name="T48" fmla="*/ 2147483646 w 374"/>
              <a:gd name="T49" fmla="*/ 2147483646 h 337"/>
              <a:gd name="T50" fmla="*/ 2147483646 w 374"/>
              <a:gd name="T51" fmla="*/ 0 h 33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4" h="337">
                <a:moveTo>
                  <a:pt x="28" y="0"/>
                </a:moveTo>
                <a:lnTo>
                  <a:pt x="216" y="1"/>
                </a:lnTo>
                <a:lnTo>
                  <a:pt x="296" y="5"/>
                </a:lnTo>
                <a:lnTo>
                  <a:pt x="296" y="56"/>
                </a:lnTo>
                <a:lnTo>
                  <a:pt x="373" y="56"/>
                </a:lnTo>
                <a:lnTo>
                  <a:pt x="373" y="336"/>
                </a:lnTo>
                <a:lnTo>
                  <a:pt x="353" y="319"/>
                </a:lnTo>
                <a:lnTo>
                  <a:pt x="331" y="309"/>
                </a:lnTo>
                <a:lnTo>
                  <a:pt x="296" y="295"/>
                </a:lnTo>
                <a:lnTo>
                  <a:pt x="257" y="295"/>
                </a:lnTo>
                <a:lnTo>
                  <a:pt x="229" y="319"/>
                </a:lnTo>
                <a:lnTo>
                  <a:pt x="165" y="287"/>
                </a:lnTo>
                <a:lnTo>
                  <a:pt x="154" y="281"/>
                </a:lnTo>
                <a:lnTo>
                  <a:pt x="126" y="255"/>
                </a:lnTo>
                <a:lnTo>
                  <a:pt x="118" y="238"/>
                </a:lnTo>
                <a:lnTo>
                  <a:pt x="112" y="216"/>
                </a:lnTo>
                <a:lnTo>
                  <a:pt x="98" y="196"/>
                </a:lnTo>
                <a:lnTo>
                  <a:pt x="70" y="180"/>
                </a:lnTo>
                <a:lnTo>
                  <a:pt x="37" y="160"/>
                </a:lnTo>
                <a:lnTo>
                  <a:pt x="28" y="146"/>
                </a:lnTo>
                <a:lnTo>
                  <a:pt x="3" y="105"/>
                </a:lnTo>
                <a:lnTo>
                  <a:pt x="0" y="80"/>
                </a:lnTo>
                <a:lnTo>
                  <a:pt x="3" y="56"/>
                </a:lnTo>
                <a:lnTo>
                  <a:pt x="22" y="24"/>
                </a:lnTo>
                <a:lnTo>
                  <a:pt x="28" y="8"/>
                </a:lnTo>
                <a:lnTo>
                  <a:pt x="28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Freeform 28">
            <a:extLst>
              <a:ext uri="{FF2B5EF4-FFF2-40B4-BE49-F238E27FC236}">
                <a16:creationId xmlns:a16="http://schemas.microsoft.com/office/drawing/2014/main" id="{2F2679A4-156F-44CC-AFA8-F60E6A784825}"/>
              </a:ext>
            </a:extLst>
          </p:cNvPr>
          <p:cNvSpPr>
            <a:spLocks/>
          </p:cNvSpPr>
          <p:nvPr/>
        </p:nvSpPr>
        <p:spPr bwMode="auto">
          <a:xfrm>
            <a:off x="9034463" y="4114800"/>
            <a:ext cx="715962" cy="309563"/>
          </a:xfrm>
          <a:custGeom>
            <a:avLst/>
            <a:gdLst>
              <a:gd name="T0" fmla="*/ 0 w 451"/>
              <a:gd name="T1" fmla="*/ 2147483647 h 195"/>
              <a:gd name="T2" fmla="*/ 2147483647 w 451"/>
              <a:gd name="T3" fmla="*/ 2147483647 h 195"/>
              <a:gd name="T4" fmla="*/ 2147483647 w 451"/>
              <a:gd name="T5" fmla="*/ 2147483647 h 195"/>
              <a:gd name="T6" fmla="*/ 2147483647 w 451"/>
              <a:gd name="T7" fmla="*/ 0 h 195"/>
              <a:gd name="T8" fmla="*/ 2147483647 w 451"/>
              <a:gd name="T9" fmla="*/ 0 h 195"/>
              <a:gd name="T10" fmla="*/ 2147483647 w 451"/>
              <a:gd name="T11" fmla="*/ 2147483647 h 195"/>
              <a:gd name="T12" fmla="*/ 2147483647 w 451"/>
              <a:gd name="T13" fmla="*/ 2147483647 h 195"/>
              <a:gd name="T14" fmla="*/ 2147483647 w 451"/>
              <a:gd name="T15" fmla="*/ 2147483647 h 195"/>
              <a:gd name="T16" fmla="*/ 2147483647 w 451"/>
              <a:gd name="T17" fmla="*/ 2147483647 h 195"/>
              <a:gd name="T18" fmla="*/ 2147483647 w 451"/>
              <a:gd name="T19" fmla="*/ 2147483647 h 195"/>
              <a:gd name="T20" fmla="*/ 2147483647 w 451"/>
              <a:gd name="T21" fmla="*/ 2147483647 h 195"/>
              <a:gd name="T22" fmla="*/ 2147483647 w 451"/>
              <a:gd name="T23" fmla="*/ 2147483647 h 195"/>
              <a:gd name="T24" fmla="*/ 2147483647 w 451"/>
              <a:gd name="T25" fmla="*/ 2147483647 h 195"/>
              <a:gd name="T26" fmla="*/ 2147483647 w 451"/>
              <a:gd name="T27" fmla="*/ 2147483647 h 195"/>
              <a:gd name="T28" fmla="*/ 2147483647 w 451"/>
              <a:gd name="T29" fmla="*/ 2147483647 h 195"/>
              <a:gd name="T30" fmla="*/ 2147483647 w 451"/>
              <a:gd name="T31" fmla="*/ 2147483647 h 195"/>
              <a:gd name="T32" fmla="*/ 2147483647 w 451"/>
              <a:gd name="T33" fmla="*/ 2147483647 h 195"/>
              <a:gd name="T34" fmla="*/ 2147483647 w 451"/>
              <a:gd name="T35" fmla="*/ 2147483647 h 195"/>
              <a:gd name="T36" fmla="*/ 2147483647 w 451"/>
              <a:gd name="T37" fmla="*/ 2147483647 h 195"/>
              <a:gd name="T38" fmla="*/ 0 w 451"/>
              <a:gd name="T39" fmla="*/ 2147483647 h 19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51" h="195">
                <a:moveTo>
                  <a:pt x="0" y="71"/>
                </a:moveTo>
                <a:lnTo>
                  <a:pt x="28" y="43"/>
                </a:lnTo>
                <a:lnTo>
                  <a:pt x="313" y="51"/>
                </a:lnTo>
                <a:lnTo>
                  <a:pt x="313" y="0"/>
                </a:lnTo>
                <a:lnTo>
                  <a:pt x="366" y="0"/>
                </a:lnTo>
                <a:lnTo>
                  <a:pt x="450" y="96"/>
                </a:lnTo>
                <a:lnTo>
                  <a:pt x="428" y="85"/>
                </a:lnTo>
                <a:lnTo>
                  <a:pt x="403" y="64"/>
                </a:lnTo>
                <a:lnTo>
                  <a:pt x="433" y="111"/>
                </a:lnTo>
                <a:lnTo>
                  <a:pt x="450" y="175"/>
                </a:lnTo>
                <a:lnTo>
                  <a:pt x="442" y="175"/>
                </a:lnTo>
                <a:lnTo>
                  <a:pt x="414" y="194"/>
                </a:lnTo>
                <a:lnTo>
                  <a:pt x="84" y="194"/>
                </a:lnTo>
                <a:lnTo>
                  <a:pt x="75" y="167"/>
                </a:lnTo>
                <a:lnTo>
                  <a:pt x="68" y="142"/>
                </a:lnTo>
                <a:lnTo>
                  <a:pt x="56" y="122"/>
                </a:lnTo>
                <a:lnTo>
                  <a:pt x="42" y="99"/>
                </a:lnTo>
                <a:lnTo>
                  <a:pt x="28" y="87"/>
                </a:lnTo>
                <a:lnTo>
                  <a:pt x="6" y="75"/>
                </a:lnTo>
                <a:lnTo>
                  <a:pt x="0" y="7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71" name="Freeform 29">
            <a:extLst>
              <a:ext uri="{FF2B5EF4-FFF2-40B4-BE49-F238E27FC236}">
                <a16:creationId xmlns:a16="http://schemas.microsoft.com/office/drawing/2014/main" id="{EA547263-8764-4DB7-8E55-1AE1B67F38BE}"/>
              </a:ext>
            </a:extLst>
          </p:cNvPr>
          <p:cNvSpPr>
            <a:spLocks/>
          </p:cNvSpPr>
          <p:nvPr/>
        </p:nvSpPr>
        <p:spPr bwMode="auto">
          <a:xfrm>
            <a:off x="9090025" y="3817938"/>
            <a:ext cx="541338" cy="382587"/>
          </a:xfrm>
          <a:custGeom>
            <a:avLst/>
            <a:gdLst>
              <a:gd name="T0" fmla="*/ 0 w 341"/>
              <a:gd name="T1" fmla="*/ 2147483647 h 241"/>
              <a:gd name="T2" fmla="*/ 0 w 341"/>
              <a:gd name="T3" fmla="*/ 0 h 241"/>
              <a:gd name="T4" fmla="*/ 2147483647 w 341"/>
              <a:gd name="T5" fmla="*/ 2147483647 h 241"/>
              <a:gd name="T6" fmla="*/ 2147483647 w 341"/>
              <a:gd name="T7" fmla="*/ 2147483647 h 241"/>
              <a:gd name="T8" fmla="*/ 2147483647 w 341"/>
              <a:gd name="T9" fmla="*/ 2147483647 h 241"/>
              <a:gd name="T10" fmla="*/ 2147483647 w 341"/>
              <a:gd name="T11" fmla="*/ 2147483647 h 241"/>
              <a:gd name="T12" fmla="*/ 2147483647 w 341"/>
              <a:gd name="T13" fmla="*/ 2147483647 h 241"/>
              <a:gd name="T14" fmla="*/ 2147483647 w 341"/>
              <a:gd name="T15" fmla="*/ 2147483647 h 241"/>
              <a:gd name="T16" fmla="*/ 2147483647 w 341"/>
              <a:gd name="T17" fmla="*/ 2147483647 h 241"/>
              <a:gd name="T18" fmla="*/ 0 w 341"/>
              <a:gd name="T19" fmla="*/ 2147483647 h 2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41" h="241">
                <a:moveTo>
                  <a:pt x="0" y="234"/>
                </a:moveTo>
                <a:lnTo>
                  <a:pt x="0" y="0"/>
                </a:lnTo>
                <a:lnTo>
                  <a:pt x="227" y="10"/>
                </a:lnTo>
                <a:lnTo>
                  <a:pt x="284" y="101"/>
                </a:lnTo>
                <a:lnTo>
                  <a:pt x="247" y="8"/>
                </a:lnTo>
                <a:lnTo>
                  <a:pt x="278" y="10"/>
                </a:lnTo>
                <a:lnTo>
                  <a:pt x="340" y="185"/>
                </a:lnTo>
                <a:lnTo>
                  <a:pt x="275" y="187"/>
                </a:lnTo>
                <a:lnTo>
                  <a:pt x="275" y="240"/>
                </a:lnTo>
                <a:lnTo>
                  <a:pt x="0" y="23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120" name="Freeform 32">
            <a:extLst>
              <a:ext uri="{FF2B5EF4-FFF2-40B4-BE49-F238E27FC236}">
                <a16:creationId xmlns:a16="http://schemas.microsoft.com/office/drawing/2014/main" id="{EFEE075C-B8B0-4B0A-A513-6296874626D7}"/>
              </a:ext>
            </a:extLst>
          </p:cNvPr>
          <p:cNvSpPr>
            <a:spLocks/>
          </p:cNvSpPr>
          <p:nvPr/>
        </p:nvSpPr>
        <p:spPr bwMode="auto">
          <a:xfrm>
            <a:off x="7431088" y="3022600"/>
            <a:ext cx="1119187" cy="717550"/>
          </a:xfrm>
          <a:custGeom>
            <a:avLst/>
            <a:gdLst>
              <a:gd name="T0" fmla="*/ 2147483646 w 705"/>
              <a:gd name="T1" fmla="*/ 2147483646 h 452"/>
              <a:gd name="T2" fmla="*/ 2147483646 w 705"/>
              <a:gd name="T3" fmla="*/ 2147483646 h 452"/>
              <a:gd name="T4" fmla="*/ 0 w 705"/>
              <a:gd name="T5" fmla="*/ 2147483646 h 452"/>
              <a:gd name="T6" fmla="*/ 0 w 705"/>
              <a:gd name="T7" fmla="*/ 2147483646 h 452"/>
              <a:gd name="T8" fmla="*/ 2147483646 w 705"/>
              <a:gd name="T9" fmla="*/ 2147483646 h 452"/>
              <a:gd name="T10" fmla="*/ 2147483646 w 705"/>
              <a:gd name="T11" fmla="*/ 2147483646 h 452"/>
              <a:gd name="T12" fmla="*/ 2147483646 w 705"/>
              <a:gd name="T13" fmla="*/ 2147483646 h 452"/>
              <a:gd name="T14" fmla="*/ 2147483646 w 705"/>
              <a:gd name="T15" fmla="*/ 2147483646 h 452"/>
              <a:gd name="T16" fmla="*/ 2147483646 w 705"/>
              <a:gd name="T17" fmla="*/ 2147483646 h 452"/>
              <a:gd name="T18" fmla="*/ 2147483646 w 705"/>
              <a:gd name="T19" fmla="*/ 0 h 452"/>
              <a:gd name="T20" fmla="*/ 2147483646 w 705"/>
              <a:gd name="T21" fmla="*/ 2147483646 h 452"/>
              <a:gd name="T22" fmla="*/ 2147483646 w 705"/>
              <a:gd name="T23" fmla="*/ 2147483646 h 452"/>
              <a:gd name="T24" fmla="*/ 2147483646 w 705"/>
              <a:gd name="T25" fmla="*/ 2147483646 h 452"/>
              <a:gd name="T26" fmla="*/ 2147483646 w 705"/>
              <a:gd name="T27" fmla="*/ 2147483646 h 452"/>
              <a:gd name="T28" fmla="*/ 2147483646 w 705"/>
              <a:gd name="T29" fmla="*/ 2147483646 h 452"/>
              <a:gd name="T30" fmla="*/ 2147483646 w 705"/>
              <a:gd name="T31" fmla="*/ 2147483646 h 452"/>
              <a:gd name="T32" fmla="*/ 2147483646 w 705"/>
              <a:gd name="T33" fmla="*/ 2147483646 h 452"/>
              <a:gd name="T34" fmla="*/ 2147483646 w 705"/>
              <a:gd name="T35" fmla="*/ 2147483646 h 452"/>
              <a:gd name="T36" fmla="*/ 2147483646 w 705"/>
              <a:gd name="T37" fmla="*/ 2147483646 h 452"/>
              <a:gd name="T38" fmla="*/ 2147483646 w 705"/>
              <a:gd name="T39" fmla="*/ 2147483646 h 452"/>
              <a:gd name="T40" fmla="*/ 2147483646 w 705"/>
              <a:gd name="T41" fmla="*/ 2147483646 h 452"/>
              <a:gd name="T42" fmla="*/ 2147483646 w 705"/>
              <a:gd name="T43" fmla="*/ 2147483646 h 452"/>
              <a:gd name="T44" fmla="*/ 2147483646 w 705"/>
              <a:gd name="T45" fmla="*/ 2147483646 h 452"/>
              <a:gd name="T46" fmla="*/ 2147483646 w 705"/>
              <a:gd name="T47" fmla="*/ 2147483646 h 452"/>
              <a:gd name="T48" fmla="*/ 2147483646 w 705"/>
              <a:gd name="T49" fmla="*/ 2147483646 h 452"/>
              <a:gd name="T50" fmla="*/ 2147483646 w 705"/>
              <a:gd name="T51" fmla="*/ 2147483646 h 452"/>
              <a:gd name="T52" fmla="*/ 2147483646 w 705"/>
              <a:gd name="T53" fmla="*/ 2147483646 h 452"/>
              <a:gd name="T54" fmla="*/ 2147483646 w 705"/>
              <a:gd name="T55" fmla="*/ 2147483646 h 452"/>
              <a:gd name="T56" fmla="*/ 2147483646 w 705"/>
              <a:gd name="T57" fmla="*/ 2147483646 h 452"/>
              <a:gd name="T58" fmla="*/ 2147483646 w 705"/>
              <a:gd name="T59" fmla="*/ 2147483646 h 452"/>
              <a:gd name="T60" fmla="*/ 2147483646 w 705"/>
              <a:gd name="T61" fmla="*/ 2147483646 h 45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705" h="452">
                <a:moveTo>
                  <a:pt x="30" y="440"/>
                </a:moveTo>
                <a:lnTo>
                  <a:pt x="42" y="124"/>
                </a:lnTo>
                <a:lnTo>
                  <a:pt x="0" y="112"/>
                </a:lnTo>
                <a:lnTo>
                  <a:pt x="0" y="64"/>
                </a:lnTo>
                <a:lnTo>
                  <a:pt x="42" y="62"/>
                </a:lnTo>
                <a:lnTo>
                  <a:pt x="62" y="29"/>
                </a:lnTo>
                <a:lnTo>
                  <a:pt x="81" y="29"/>
                </a:lnTo>
                <a:lnTo>
                  <a:pt x="115" y="8"/>
                </a:lnTo>
                <a:lnTo>
                  <a:pt x="155" y="19"/>
                </a:lnTo>
                <a:lnTo>
                  <a:pt x="232" y="0"/>
                </a:lnTo>
                <a:lnTo>
                  <a:pt x="252" y="15"/>
                </a:lnTo>
                <a:lnTo>
                  <a:pt x="299" y="19"/>
                </a:lnTo>
                <a:lnTo>
                  <a:pt x="305" y="47"/>
                </a:lnTo>
                <a:lnTo>
                  <a:pt x="405" y="70"/>
                </a:lnTo>
                <a:lnTo>
                  <a:pt x="461" y="152"/>
                </a:lnTo>
                <a:lnTo>
                  <a:pt x="498" y="153"/>
                </a:lnTo>
                <a:lnTo>
                  <a:pt x="534" y="194"/>
                </a:lnTo>
                <a:lnTo>
                  <a:pt x="515" y="235"/>
                </a:lnTo>
                <a:lnTo>
                  <a:pt x="559" y="271"/>
                </a:lnTo>
                <a:lnTo>
                  <a:pt x="568" y="303"/>
                </a:lnTo>
                <a:lnTo>
                  <a:pt x="579" y="309"/>
                </a:lnTo>
                <a:lnTo>
                  <a:pt x="613" y="315"/>
                </a:lnTo>
                <a:lnTo>
                  <a:pt x="639" y="323"/>
                </a:lnTo>
                <a:lnTo>
                  <a:pt x="667" y="366"/>
                </a:lnTo>
                <a:lnTo>
                  <a:pt x="687" y="393"/>
                </a:lnTo>
                <a:lnTo>
                  <a:pt x="698" y="412"/>
                </a:lnTo>
                <a:lnTo>
                  <a:pt x="704" y="440"/>
                </a:lnTo>
                <a:lnTo>
                  <a:pt x="698" y="451"/>
                </a:lnTo>
                <a:lnTo>
                  <a:pt x="385" y="446"/>
                </a:lnTo>
                <a:lnTo>
                  <a:pt x="84" y="440"/>
                </a:lnTo>
                <a:lnTo>
                  <a:pt x="30" y="440"/>
                </a:lnTo>
              </a:path>
            </a:pathLst>
          </a:custGeom>
          <a:solidFill>
            <a:srgbClr val="D9FBFF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21" name="Freeform 33">
            <a:extLst>
              <a:ext uri="{FF2B5EF4-FFF2-40B4-BE49-F238E27FC236}">
                <a16:creationId xmlns:a16="http://schemas.microsoft.com/office/drawing/2014/main" id="{D04937B8-81B7-4C87-A2B2-981B961DA9AB}"/>
              </a:ext>
            </a:extLst>
          </p:cNvPr>
          <p:cNvSpPr>
            <a:spLocks/>
          </p:cNvSpPr>
          <p:nvPr/>
        </p:nvSpPr>
        <p:spPr bwMode="auto">
          <a:xfrm>
            <a:off x="6734175" y="3200400"/>
            <a:ext cx="765175" cy="536575"/>
          </a:xfrm>
          <a:custGeom>
            <a:avLst/>
            <a:gdLst>
              <a:gd name="T0" fmla="*/ 0 w 482"/>
              <a:gd name="T1" fmla="*/ 2147483646 h 338"/>
              <a:gd name="T2" fmla="*/ 2147483646 w 482"/>
              <a:gd name="T3" fmla="*/ 2147483646 h 338"/>
              <a:gd name="T4" fmla="*/ 2147483646 w 482"/>
              <a:gd name="T5" fmla="*/ 2147483646 h 338"/>
              <a:gd name="T6" fmla="*/ 2147483646 w 482"/>
              <a:gd name="T7" fmla="*/ 2147483646 h 338"/>
              <a:gd name="T8" fmla="*/ 2147483646 w 482"/>
              <a:gd name="T9" fmla="*/ 0 h 338"/>
              <a:gd name="T10" fmla="*/ 2147483646 w 482"/>
              <a:gd name="T11" fmla="*/ 2147483646 h 338"/>
              <a:gd name="T12" fmla="*/ 2147483646 w 482"/>
              <a:gd name="T13" fmla="*/ 2147483646 h 338"/>
              <a:gd name="T14" fmla="*/ 2147483646 w 482"/>
              <a:gd name="T15" fmla="*/ 2147483646 h 338"/>
              <a:gd name="T16" fmla="*/ 2147483646 w 482"/>
              <a:gd name="T17" fmla="*/ 2147483646 h 338"/>
              <a:gd name="T18" fmla="*/ 2147483646 w 482"/>
              <a:gd name="T19" fmla="*/ 2147483646 h 338"/>
              <a:gd name="T20" fmla="*/ 2147483646 w 482"/>
              <a:gd name="T21" fmla="*/ 2147483646 h 338"/>
              <a:gd name="T22" fmla="*/ 2147483646 w 482"/>
              <a:gd name="T23" fmla="*/ 2147483646 h 338"/>
              <a:gd name="T24" fmla="*/ 2147483646 w 482"/>
              <a:gd name="T25" fmla="*/ 2147483646 h 338"/>
              <a:gd name="T26" fmla="*/ 2147483646 w 482"/>
              <a:gd name="T27" fmla="*/ 2147483646 h 338"/>
              <a:gd name="T28" fmla="*/ 2147483646 w 482"/>
              <a:gd name="T29" fmla="*/ 2147483646 h 338"/>
              <a:gd name="T30" fmla="*/ 2147483646 w 482"/>
              <a:gd name="T31" fmla="*/ 2147483646 h 338"/>
              <a:gd name="T32" fmla="*/ 2147483646 w 482"/>
              <a:gd name="T33" fmla="*/ 2147483646 h 338"/>
              <a:gd name="T34" fmla="*/ 0 w 482"/>
              <a:gd name="T35" fmla="*/ 2147483646 h 33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82" h="338">
                <a:moveTo>
                  <a:pt x="0" y="131"/>
                </a:moveTo>
                <a:lnTo>
                  <a:pt x="19" y="103"/>
                </a:lnTo>
                <a:lnTo>
                  <a:pt x="27" y="63"/>
                </a:lnTo>
                <a:lnTo>
                  <a:pt x="33" y="41"/>
                </a:lnTo>
                <a:lnTo>
                  <a:pt x="44" y="0"/>
                </a:lnTo>
                <a:lnTo>
                  <a:pt x="456" y="4"/>
                </a:lnTo>
                <a:lnTo>
                  <a:pt x="481" y="12"/>
                </a:lnTo>
                <a:lnTo>
                  <a:pt x="470" y="337"/>
                </a:lnTo>
                <a:lnTo>
                  <a:pt x="109" y="325"/>
                </a:lnTo>
                <a:lnTo>
                  <a:pt x="194" y="237"/>
                </a:lnTo>
                <a:lnTo>
                  <a:pt x="162" y="175"/>
                </a:lnTo>
                <a:lnTo>
                  <a:pt x="162" y="238"/>
                </a:lnTo>
                <a:lnTo>
                  <a:pt x="124" y="197"/>
                </a:lnTo>
                <a:lnTo>
                  <a:pt x="98" y="167"/>
                </a:lnTo>
                <a:lnTo>
                  <a:pt x="83" y="141"/>
                </a:lnTo>
                <a:lnTo>
                  <a:pt x="53" y="134"/>
                </a:lnTo>
                <a:lnTo>
                  <a:pt x="19" y="127"/>
                </a:lnTo>
                <a:lnTo>
                  <a:pt x="0" y="13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2" name="Freeform 34">
            <a:extLst>
              <a:ext uri="{FF2B5EF4-FFF2-40B4-BE49-F238E27FC236}">
                <a16:creationId xmlns:a16="http://schemas.microsoft.com/office/drawing/2014/main" id="{AE9105E6-6168-4914-96B9-10753439363A}"/>
              </a:ext>
            </a:extLst>
          </p:cNvPr>
          <p:cNvSpPr>
            <a:spLocks/>
          </p:cNvSpPr>
          <p:nvPr/>
        </p:nvSpPr>
        <p:spPr bwMode="auto">
          <a:xfrm>
            <a:off x="6527800" y="3198813"/>
            <a:ext cx="314325" cy="504825"/>
          </a:xfrm>
          <a:custGeom>
            <a:avLst/>
            <a:gdLst>
              <a:gd name="T0" fmla="*/ 0 w 198"/>
              <a:gd name="T1" fmla="*/ 2147483646 h 318"/>
              <a:gd name="T2" fmla="*/ 2147483646 w 198"/>
              <a:gd name="T3" fmla="*/ 2147483646 h 318"/>
              <a:gd name="T4" fmla="*/ 2147483646 w 198"/>
              <a:gd name="T5" fmla="*/ 0 h 318"/>
              <a:gd name="T6" fmla="*/ 2147483646 w 198"/>
              <a:gd name="T7" fmla="*/ 0 h 318"/>
              <a:gd name="T8" fmla="*/ 2147483646 w 198"/>
              <a:gd name="T9" fmla="*/ 2147483646 h 318"/>
              <a:gd name="T10" fmla="*/ 2147483646 w 198"/>
              <a:gd name="T11" fmla="*/ 2147483646 h 318"/>
              <a:gd name="T12" fmla="*/ 2147483646 w 198"/>
              <a:gd name="T13" fmla="*/ 2147483646 h 318"/>
              <a:gd name="T14" fmla="*/ 2147483646 w 198"/>
              <a:gd name="T15" fmla="*/ 2147483646 h 318"/>
              <a:gd name="T16" fmla="*/ 2147483646 w 198"/>
              <a:gd name="T17" fmla="*/ 2147483646 h 318"/>
              <a:gd name="T18" fmla="*/ 2147483646 w 198"/>
              <a:gd name="T19" fmla="*/ 2147483646 h 318"/>
              <a:gd name="T20" fmla="*/ 2147483646 w 198"/>
              <a:gd name="T21" fmla="*/ 2147483646 h 318"/>
              <a:gd name="T22" fmla="*/ 2147483646 w 198"/>
              <a:gd name="T23" fmla="*/ 2147483646 h 318"/>
              <a:gd name="T24" fmla="*/ 2147483646 w 198"/>
              <a:gd name="T25" fmla="*/ 2147483646 h 318"/>
              <a:gd name="T26" fmla="*/ 2147483646 w 198"/>
              <a:gd name="T27" fmla="*/ 2147483646 h 318"/>
              <a:gd name="T28" fmla="*/ 2147483646 w 198"/>
              <a:gd name="T29" fmla="*/ 2147483646 h 318"/>
              <a:gd name="T30" fmla="*/ 2147483646 w 198"/>
              <a:gd name="T31" fmla="*/ 2147483646 h 318"/>
              <a:gd name="T32" fmla="*/ 2147483646 w 198"/>
              <a:gd name="T33" fmla="*/ 2147483646 h 318"/>
              <a:gd name="T34" fmla="*/ 2147483646 w 198"/>
              <a:gd name="T35" fmla="*/ 2147483646 h 318"/>
              <a:gd name="T36" fmla="*/ 0 w 198"/>
              <a:gd name="T37" fmla="*/ 2147483646 h 31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98" h="318">
                <a:moveTo>
                  <a:pt x="0" y="157"/>
                </a:moveTo>
                <a:lnTo>
                  <a:pt x="41" y="124"/>
                </a:lnTo>
                <a:lnTo>
                  <a:pt x="41" y="0"/>
                </a:lnTo>
                <a:lnTo>
                  <a:pt x="174" y="0"/>
                </a:lnTo>
                <a:lnTo>
                  <a:pt x="155" y="56"/>
                </a:lnTo>
                <a:lnTo>
                  <a:pt x="150" y="105"/>
                </a:lnTo>
                <a:lnTo>
                  <a:pt x="131" y="130"/>
                </a:lnTo>
                <a:lnTo>
                  <a:pt x="105" y="156"/>
                </a:lnTo>
                <a:lnTo>
                  <a:pt x="178" y="185"/>
                </a:lnTo>
                <a:lnTo>
                  <a:pt x="195" y="214"/>
                </a:lnTo>
                <a:lnTo>
                  <a:pt x="197" y="239"/>
                </a:lnTo>
                <a:lnTo>
                  <a:pt x="155" y="317"/>
                </a:lnTo>
                <a:lnTo>
                  <a:pt x="84" y="241"/>
                </a:lnTo>
                <a:lnTo>
                  <a:pt x="64" y="220"/>
                </a:lnTo>
                <a:lnTo>
                  <a:pt x="46" y="212"/>
                </a:lnTo>
                <a:lnTo>
                  <a:pt x="20" y="200"/>
                </a:lnTo>
                <a:lnTo>
                  <a:pt x="9" y="177"/>
                </a:lnTo>
                <a:lnTo>
                  <a:pt x="6" y="165"/>
                </a:lnTo>
                <a:lnTo>
                  <a:pt x="0" y="15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3" name="Freeform 35">
            <a:extLst>
              <a:ext uri="{FF2B5EF4-FFF2-40B4-BE49-F238E27FC236}">
                <a16:creationId xmlns:a16="http://schemas.microsoft.com/office/drawing/2014/main" id="{6604C969-262B-42D7-A40F-EF2E3C542928}"/>
              </a:ext>
            </a:extLst>
          </p:cNvPr>
          <p:cNvSpPr>
            <a:spLocks/>
          </p:cNvSpPr>
          <p:nvPr/>
        </p:nvSpPr>
        <p:spPr bwMode="auto">
          <a:xfrm>
            <a:off x="7904163" y="3052763"/>
            <a:ext cx="971550" cy="690562"/>
          </a:xfrm>
          <a:custGeom>
            <a:avLst/>
            <a:gdLst>
              <a:gd name="T0" fmla="*/ 0 w 612"/>
              <a:gd name="T1" fmla="*/ 0 h 435"/>
              <a:gd name="T2" fmla="*/ 2147483646 w 612"/>
              <a:gd name="T3" fmla="*/ 0 h 435"/>
              <a:gd name="T4" fmla="*/ 2147483646 w 612"/>
              <a:gd name="T5" fmla="*/ 2147483646 h 435"/>
              <a:gd name="T6" fmla="*/ 2147483646 w 612"/>
              <a:gd name="T7" fmla="*/ 2147483646 h 435"/>
              <a:gd name="T8" fmla="*/ 2147483646 w 612"/>
              <a:gd name="T9" fmla="*/ 2147483646 h 435"/>
              <a:gd name="T10" fmla="*/ 2147483646 w 612"/>
              <a:gd name="T11" fmla="*/ 2147483646 h 435"/>
              <a:gd name="T12" fmla="*/ 2147483646 w 612"/>
              <a:gd name="T13" fmla="*/ 2147483646 h 435"/>
              <a:gd name="T14" fmla="*/ 2147483646 w 612"/>
              <a:gd name="T15" fmla="*/ 2147483646 h 435"/>
              <a:gd name="T16" fmla="*/ 2147483646 w 612"/>
              <a:gd name="T17" fmla="*/ 2147483646 h 435"/>
              <a:gd name="T18" fmla="*/ 2147483646 w 612"/>
              <a:gd name="T19" fmla="*/ 2147483646 h 435"/>
              <a:gd name="T20" fmla="*/ 2147483646 w 612"/>
              <a:gd name="T21" fmla="*/ 2147483646 h 435"/>
              <a:gd name="T22" fmla="*/ 2147483646 w 612"/>
              <a:gd name="T23" fmla="*/ 2147483646 h 435"/>
              <a:gd name="T24" fmla="*/ 2147483646 w 612"/>
              <a:gd name="T25" fmla="*/ 2147483646 h 435"/>
              <a:gd name="T26" fmla="*/ 2147483646 w 612"/>
              <a:gd name="T27" fmla="*/ 2147483646 h 435"/>
              <a:gd name="T28" fmla="*/ 2147483646 w 612"/>
              <a:gd name="T29" fmla="*/ 2147483646 h 435"/>
              <a:gd name="T30" fmla="*/ 2147483646 w 612"/>
              <a:gd name="T31" fmla="*/ 2147483646 h 435"/>
              <a:gd name="T32" fmla="*/ 2147483646 w 612"/>
              <a:gd name="T33" fmla="*/ 2147483646 h 435"/>
              <a:gd name="T34" fmla="*/ 2147483646 w 612"/>
              <a:gd name="T35" fmla="*/ 2147483646 h 435"/>
              <a:gd name="T36" fmla="*/ 2147483646 w 612"/>
              <a:gd name="T37" fmla="*/ 2147483646 h 435"/>
              <a:gd name="T38" fmla="*/ 2147483646 w 612"/>
              <a:gd name="T39" fmla="*/ 2147483646 h 435"/>
              <a:gd name="T40" fmla="*/ 2147483646 w 612"/>
              <a:gd name="T41" fmla="*/ 2147483646 h 435"/>
              <a:gd name="T42" fmla="*/ 2147483646 w 612"/>
              <a:gd name="T43" fmla="*/ 2147483646 h 435"/>
              <a:gd name="T44" fmla="*/ 2147483646 w 612"/>
              <a:gd name="T45" fmla="*/ 2147483646 h 435"/>
              <a:gd name="T46" fmla="*/ 2147483646 w 612"/>
              <a:gd name="T47" fmla="*/ 2147483646 h 435"/>
              <a:gd name="T48" fmla="*/ 2147483646 w 612"/>
              <a:gd name="T49" fmla="*/ 2147483646 h 435"/>
              <a:gd name="T50" fmla="*/ 0 w 612"/>
              <a:gd name="T51" fmla="*/ 0 h 43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12" h="435">
                <a:moveTo>
                  <a:pt x="0" y="0"/>
                </a:moveTo>
                <a:lnTo>
                  <a:pt x="594" y="0"/>
                </a:lnTo>
                <a:lnTo>
                  <a:pt x="594" y="43"/>
                </a:lnTo>
                <a:lnTo>
                  <a:pt x="605" y="152"/>
                </a:lnTo>
                <a:lnTo>
                  <a:pt x="605" y="263"/>
                </a:lnTo>
                <a:lnTo>
                  <a:pt x="611" y="320"/>
                </a:lnTo>
                <a:lnTo>
                  <a:pt x="594" y="331"/>
                </a:lnTo>
                <a:lnTo>
                  <a:pt x="594" y="434"/>
                </a:lnTo>
                <a:lnTo>
                  <a:pt x="403" y="432"/>
                </a:lnTo>
                <a:lnTo>
                  <a:pt x="397" y="409"/>
                </a:lnTo>
                <a:lnTo>
                  <a:pt x="392" y="386"/>
                </a:lnTo>
                <a:lnTo>
                  <a:pt x="383" y="364"/>
                </a:lnTo>
                <a:lnTo>
                  <a:pt x="344" y="310"/>
                </a:lnTo>
                <a:lnTo>
                  <a:pt x="326" y="298"/>
                </a:lnTo>
                <a:lnTo>
                  <a:pt x="298" y="290"/>
                </a:lnTo>
                <a:lnTo>
                  <a:pt x="267" y="284"/>
                </a:lnTo>
                <a:lnTo>
                  <a:pt x="258" y="261"/>
                </a:lnTo>
                <a:lnTo>
                  <a:pt x="258" y="249"/>
                </a:lnTo>
                <a:lnTo>
                  <a:pt x="219" y="215"/>
                </a:lnTo>
                <a:lnTo>
                  <a:pt x="234" y="175"/>
                </a:lnTo>
                <a:lnTo>
                  <a:pt x="195" y="134"/>
                </a:lnTo>
                <a:lnTo>
                  <a:pt x="163" y="134"/>
                </a:lnTo>
                <a:lnTo>
                  <a:pt x="105" y="51"/>
                </a:lnTo>
                <a:lnTo>
                  <a:pt x="10" y="28"/>
                </a:lnTo>
                <a:lnTo>
                  <a:pt x="6" y="22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F9B263"/>
              </a:highlight>
            </a:endParaRPr>
          </a:p>
        </p:txBody>
      </p:sp>
      <p:sp>
        <p:nvSpPr>
          <p:cNvPr id="4124" name="Freeform 36">
            <a:extLst>
              <a:ext uri="{FF2B5EF4-FFF2-40B4-BE49-F238E27FC236}">
                <a16:creationId xmlns:a16="http://schemas.microsoft.com/office/drawing/2014/main" id="{F2287C65-3DE5-42D4-BE59-57434C4CA2AB}"/>
              </a:ext>
            </a:extLst>
          </p:cNvPr>
          <p:cNvSpPr>
            <a:spLocks/>
          </p:cNvSpPr>
          <p:nvPr/>
        </p:nvSpPr>
        <p:spPr bwMode="auto">
          <a:xfrm>
            <a:off x="6599238" y="2905125"/>
            <a:ext cx="908050" cy="303213"/>
          </a:xfrm>
          <a:custGeom>
            <a:avLst/>
            <a:gdLst>
              <a:gd name="T0" fmla="*/ 2147483646 w 572"/>
              <a:gd name="T1" fmla="*/ 2147483646 h 191"/>
              <a:gd name="T2" fmla="*/ 2147483646 w 572"/>
              <a:gd name="T3" fmla="*/ 2147483646 h 191"/>
              <a:gd name="T4" fmla="*/ 2147483646 w 572"/>
              <a:gd name="T5" fmla="*/ 0 h 191"/>
              <a:gd name="T6" fmla="*/ 2147483646 w 572"/>
              <a:gd name="T7" fmla="*/ 0 h 191"/>
              <a:gd name="T8" fmla="*/ 2147483646 w 572"/>
              <a:gd name="T9" fmla="*/ 2147483646 h 191"/>
              <a:gd name="T10" fmla="*/ 2147483646 w 572"/>
              <a:gd name="T11" fmla="*/ 2147483646 h 191"/>
              <a:gd name="T12" fmla="*/ 2147483646 w 572"/>
              <a:gd name="T13" fmla="*/ 2147483646 h 191"/>
              <a:gd name="T14" fmla="*/ 2147483646 w 572"/>
              <a:gd name="T15" fmla="*/ 2147483646 h 191"/>
              <a:gd name="T16" fmla="*/ 2147483646 w 572"/>
              <a:gd name="T17" fmla="*/ 2147483646 h 191"/>
              <a:gd name="T18" fmla="*/ 2147483646 w 572"/>
              <a:gd name="T19" fmla="*/ 2147483646 h 191"/>
              <a:gd name="T20" fmla="*/ 2147483646 w 572"/>
              <a:gd name="T21" fmla="*/ 2147483646 h 191"/>
              <a:gd name="T22" fmla="*/ 2147483646 w 572"/>
              <a:gd name="T23" fmla="*/ 2147483646 h 191"/>
              <a:gd name="T24" fmla="*/ 0 w 572"/>
              <a:gd name="T25" fmla="*/ 2147483646 h 191"/>
              <a:gd name="T26" fmla="*/ 2147483646 w 572"/>
              <a:gd name="T27" fmla="*/ 2147483646 h 191"/>
              <a:gd name="T28" fmla="*/ 2147483646 w 572"/>
              <a:gd name="T29" fmla="*/ 2147483646 h 191"/>
              <a:gd name="T30" fmla="*/ 2147483646 w 572"/>
              <a:gd name="T31" fmla="*/ 2147483646 h 1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72" h="191">
                <a:moveTo>
                  <a:pt x="72" y="28"/>
                </a:moveTo>
                <a:lnTo>
                  <a:pt x="416" y="28"/>
                </a:lnTo>
                <a:lnTo>
                  <a:pt x="421" y="0"/>
                </a:lnTo>
                <a:lnTo>
                  <a:pt x="436" y="0"/>
                </a:lnTo>
                <a:lnTo>
                  <a:pt x="476" y="2"/>
                </a:lnTo>
                <a:lnTo>
                  <a:pt x="509" y="6"/>
                </a:lnTo>
                <a:lnTo>
                  <a:pt x="548" y="7"/>
                </a:lnTo>
                <a:lnTo>
                  <a:pt x="571" y="13"/>
                </a:lnTo>
                <a:lnTo>
                  <a:pt x="571" y="136"/>
                </a:lnTo>
                <a:lnTo>
                  <a:pt x="526" y="136"/>
                </a:lnTo>
                <a:lnTo>
                  <a:pt x="526" y="190"/>
                </a:lnTo>
                <a:lnTo>
                  <a:pt x="137" y="185"/>
                </a:lnTo>
                <a:lnTo>
                  <a:pt x="0" y="185"/>
                </a:lnTo>
                <a:lnTo>
                  <a:pt x="53" y="116"/>
                </a:lnTo>
                <a:lnTo>
                  <a:pt x="53" y="56"/>
                </a:lnTo>
                <a:lnTo>
                  <a:pt x="72" y="2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25" name="Freeform 37">
            <a:extLst>
              <a:ext uri="{FF2B5EF4-FFF2-40B4-BE49-F238E27FC236}">
                <a16:creationId xmlns:a16="http://schemas.microsoft.com/office/drawing/2014/main" id="{2385FD5A-0BCE-4797-9510-2EF0624DEC7E}"/>
              </a:ext>
            </a:extLst>
          </p:cNvPr>
          <p:cNvSpPr>
            <a:spLocks/>
          </p:cNvSpPr>
          <p:nvPr/>
        </p:nvSpPr>
        <p:spPr bwMode="auto">
          <a:xfrm>
            <a:off x="6702425" y="2689225"/>
            <a:ext cx="796925" cy="261938"/>
          </a:xfrm>
          <a:custGeom>
            <a:avLst/>
            <a:gdLst>
              <a:gd name="T0" fmla="*/ 2147483646 w 502"/>
              <a:gd name="T1" fmla="*/ 0 h 165"/>
              <a:gd name="T2" fmla="*/ 2147483646 w 502"/>
              <a:gd name="T3" fmla="*/ 0 h 165"/>
              <a:gd name="T4" fmla="*/ 2147483646 w 502"/>
              <a:gd name="T5" fmla="*/ 2147483646 h 165"/>
              <a:gd name="T6" fmla="*/ 2147483646 w 502"/>
              <a:gd name="T7" fmla="*/ 2147483646 h 165"/>
              <a:gd name="T8" fmla="*/ 2147483646 w 502"/>
              <a:gd name="T9" fmla="*/ 2147483646 h 165"/>
              <a:gd name="T10" fmla="*/ 2147483646 w 502"/>
              <a:gd name="T11" fmla="*/ 2147483646 h 165"/>
              <a:gd name="T12" fmla="*/ 2147483646 w 502"/>
              <a:gd name="T13" fmla="*/ 2147483646 h 165"/>
              <a:gd name="T14" fmla="*/ 2147483646 w 502"/>
              <a:gd name="T15" fmla="*/ 2147483646 h 165"/>
              <a:gd name="T16" fmla="*/ 2147483646 w 502"/>
              <a:gd name="T17" fmla="*/ 2147483646 h 165"/>
              <a:gd name="T18" fmla="*/ 2147483646 w 502"/>
              <a:gd name="T19" fmla="*/ 2147483646 h 165"/>
              <a:gd name="T20" fmla="*/ 2147483646 w 502"/>
              <a:gd name="T21" fmla="*/ 2147483646 h 165"/>
              <a:gd name="T22" fmla="*/ 2147483646 w 502"/>
              <a:gd name="T23" fmla="*/ 2147483646 h 165"/>
              <a:gd name="T24" fmla="*/ 2147483646 w 502"/>
              <a:gd name="T25" fmla="*/ 2147483646 h 165"/>
              <a:gd name="T26" fmla="*/ 2147483646 w 502"/>
              <a:gd name="T27" fmla="*/ 2147483646 h 165"/>
              <a:gd name="T28" fmla="*/ 2147483646 w 502"/>
              <a:gd name="T29" fmla="*/ 2147483646 h 165"/>
              <a:gd name="T30" fmla="*/ 2147483646 w 502"/>
              <a:gd name="T31" fmla="*/ 2147483646 h 165"/>
              <a:gd name="T32" fmla="*/ 0 w 502"/>
              <a:gd name="T33" fmla="*/ 2147483646 h 165"/>
              <a:gd name="T34" fmla="*/ 2147483646 w 502"/>
              <a:gd name="T35" fmla="*/ 2147483646 h 165"/>
              <a:gd name="T36" fmla="*/ 2147483646 w 502"/>
              <a:gd name="T37" fmla="*/ 0 h 16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502" h="165">
                <a:moveTo>
                  <a:pt x="64" y="0"/>
                </a:moveTo>
                <a:lnTo>
                  <a:pt x="234" y="0"/>
                </a:lnTo>
                <a:lnTo>
                  <a:pt x="217" y="19"/>
                </a:lnTo>
                <a:lnTo>
                  <a:pt x="351" y="19"/>
                </a:lnTo>
                <a:lnTo>
                  <a:pt x="366" y="74"/>
                </a:lnTo>
                <a:lnTo>
                  <a:pt x="420" y="74"/>
                </a:lnTo>
                <a:lnTo>
                  <a:pt x="450" y="93"/>
                </a:lnTo>
                <a:lnTo>
                  <a:pt x="471" y="107"/>
                </a:lnTo>
                <a:lnTo>
                  <a:pt x="490" y="122"/>
                </a:lnTo>
                <a:lnTo>
                  <a:pt x="501" y="142"/>
                </a:lnTo>
                <a:lnTo>
                  <a:pt x="501" y="149"/>
                </a:lnTo>
                <a:lnTo>
                  <a:pt x="476" y="142"/>
                </a:lnTo>
                <a:lnTo>
                  <a:pt x="437" y="142"/>
                </a:lnTo>
                <a:lnTo>
                  <a:pt x="411" y="136"/>
                </a:lnTo>
                <a:lnTo>
                  <a:pt x="351" y="136"/>
                </a:lnTo>
                <a:lnTo>
                  <a:pt x="346" y="164"/>
                </a:lnTo>
                <a:lnTo>
                  <a:pt x="0" y="163"/>
                </a:lnTo>
                <a:lnTo>
                  <a:pt x="59" y="87"/>
                </a:lnTo>
                <a:lnTo>
                  <a:pt x="64" y="0"/>
                </a:lnTo>
              </a:path>
            </a:pathLst>
          </a:custGeom>
          <a:solidFill>
            <a:srgbClr val="FFF797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6" name="Freeform 38">
            <a:extLst>
              <a:ext uri="{FF2B5EF4-FFF2-40B4-BE49-F238E27FC236}">
                <a16:creationId xmlns:a16="http://schemas.microsoft.com/office/drawing/2014/main" id="{EFEB8DC2-F707-4CC6-BB32-C0B223ADF777}"/>
              </a:ext>
            </a:extLst>
          </p:cNvPr>
          <p:cNvSpPr>
            <a:spLocks/>
          </p:cNvSpPr>
          <p:nvPr/>
        </p:nvSpPr>
        <p:spPr bwMode="auto">
          <a:xfrm>
            <a:off x="6670675" y="2320925"/>
            <a:ext cx="700088" cy="409575"/>
          </a:xfrm>
          <a:custGeom>
            <a:avLst/>
            <a:gdLst>
              <a:gd name="T0" fmla="*/ 2147483646 w 441"/>
              <a:gd name="T1" fmla="*/ 2147483646 h 258"/>
              <a:gd name="T2" fmla="*/ 2147483646 w 441"/>
              <a:gd name="T3" fmla="*/ 2147483646 h 258"/>
              <a:gd name="T4" fmla="*/ 2147483646 w 441"/>
              <a:gd name="T5" fmla="*/ 2147483646 h 258"/>
              <a:gd name="T6" fmla="*/ 0 w 441"/>
              <a:gd name="T7" fmla="*/ 2147483646 h 258"/>
              <a:gd name="T8" fmla="*/ 2147483646 w 441"/>
              <a:gd name="T9" fmla="*/ 2147483646 h 258"/>
              <a:gd name="T10" fmla="*/ 2147483646 w 441"/>
              <a:gd name="T11" fmla="*/ 2147483646 h 258"/>
              <a:gd name="T12" fmla="*/ 2147483646 w 441"/>
              <a:gd name="T13" fmla="*/ 0 h 258"/>
              <a:gd name="T14" fmla="*/ 2147483646 w 441"/>
              <a:gd name="T15" fmla="*/ 2147483646 h 258"/>
              <a:gd name="T16" fmla="*/ 2147483646 w 441"/>
              <a:gd name="T17" fmla="*/ 2147483646 h 258"/>
              <a:gd name="T18" fmla="*/ 2147483646 w 441"/>
              <a:gd name="T19" fmla="*/ 2147483646 h 258"/>
              <a:gd name="T20" fmla="*/ 2147483646 w 441"/>
              <a:gd name="T21" fmla="*/ 2147483646 h 258"/>
              <a:gd name="T22" fmla="*/ 2147483646 w 441"/>
              <a:gd name="T23" fmla="*/ 2147483646 h 258"/>
              <a:gd name="T24" fmla="*/ 2147483646 w 441"/>
              <a:gd name="T25" fmla="*/ 2147483646 h 258"/>
              <a:gd name="T26" fmla="*/ 2147483646 w 441"/>
              <a:gd name="T27" fmla="*/ 2147483646 h 258"/>
              <a:gd name="T28" fmla="*/ 2147483646 w 441"/>
              <a:gd name="T29" fmla="*/ 2147483646 h 258"/>
              <a:gd name="T30" fmla="*/ 2147483646 w 441"/>
              <a:gd name="T31" fmla="*/ 2147483646 h 25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41" h="258">
                <a:moveTo>
                  <a:pt x="79" y="232"/>
                </a:moveTo>
                <a:lnTo>
                  <a:pt x="41" y="134"/>
                </a:lnTo>
                <a:lnTo>
                  <a:pt x="60" y="107"/>
                </a:lnTo>
                <a:lnTo>
                  <a:pt x="0" y="41"/>
                </a:lnTo>
                <a:lnTo>
                  <a:pt x="23" y="11"/>
                </a:lnTo>
                <a:lnTo>
                  <a:pt x="105" y="25"/>
                </a:lnTo>
                <a:lnTo>
                  <a:pt x="183" y="0"/>
                </a:lnTo>
                <a:lnTo>
                  <a:pt x="313" y="44"/>
                </a:lnTo>
                <a:lnTo>
                  <a:pt x="341" y="82"/>
                </a:lnTo>
                <a:lnTo>
                  <a:pt x="358" y="109"/>
                </a:lnTo>
                <a:lnTo>
                  <a:pt x="401" y="144"/>
                </a:lnTo>
                <a:lnTo>
                  <a:pt x="440" y="177"/>
                </a:lnTo>
                <a:lnTo>
                  <a:pt x="371" y="257"/>
                </a:lnTo>
                <a:lnTo>
                  <a:pt x="237" y="251"/>
                </a:lnTo>
                <a:lnTo>
                  <a:pt x="254" y="233"/>
                </a:lnTo>
                <a:lnTo>
                  <a:pt x="79" y="23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7" name="Freeform 39">
            <a:extLst>
              <a:ext uri="{FF2B5EF4-FFF2-40B4-BE49-F238E27FC236}">
                <a16:creationId xmlns:a16="http://schemas.microsoft.com/office/drawing/2014/main" id="{F7AC6CF9-9A56-4C62-BAE0-437991F3AA55}"/>
              </a:ext>
            </a:extLst>
          </p:cNvPr>
          <p:cNvSpPr>
            <a:spLocks/>
          </p:cNvSpPr>
          <p:nvPr/>
        </p:nvSpPr>
        <p:spPr bwMode="auto">
          <a:xfrm>
            <a:off x="7199313" y="2425700"/>
            <a:ext cx="415925" cy="696913"/>
          </a:xfrm>
          <a:custGeom>
            <a:avLst/>
            <a:gdLst>
              <a:gd name="T0" fmla="*/ 2147483646 w 262"/>
              <a:gd name="T1" fmla="*/ 2147483646 h 439"/>
              <a:gd name="T2" fmla="*/ 2147483646 w 262"/>
              <a:gd name="T3" fmla="*/ 2147483646 h 439"/>
              <a:gd name="T4" fmla="*/ 2147483646 w 262"/>
              <a:gd name="T5" fmla="*/ 2147483646 h 439"/>
              <a:gd name="T6" fmla="*/ 2147483646 w 262"/>
              <a:gd name="T7" fmla="*/ 2147483646 h 439"/>
              <a:gd name="T8" fmla="*/ 2147483646 w 262"/>
              <a:gd name="T9" fmla="*/ 2147483646 h 439"/>
              <a:gd name="T10" fmla="*/ 2147483646 w 262"/>
              <a:gd name="T11" fmla="*/ 2147483646 h 439"/>
              <a:gd name="T12" fmla="*/ 2147483646 w 262"/>
              <a:gd name="T13" fmla="*/ 2147483646 h 439"/>
              <a:gd name="T14" fmla="*/ 2147483646 w 262"/>
              <a:gd name="T15" fmla="*/ 2147483646 h 439"/>
              <a:gd name="T16" fmla="*/ 0 w 262"/>
              <a:gd name="T17" fmla="*/ 2147483646 h 439"/>
              <a:gd name="T18" fmla="*/ 0 w 262"/>
              <a:gd name="T19" fmla="*/ 0 h 439"/>
              <a:gd name="T20" fmla="*/ 2147483646 w 262"/>
              <a:gd name="T21" fmla="*/ 0 h 439"/>
              <a:gd name="T22" fmla="*/ 2147483646 w 262"/>
              <a:gd name="T23" fmla="*/ 2147483646 h 439"/>
              <a:gd name="T24" fmla="*/ 2147483646 w 262"/>
              <a:gd name="T25" fmla="*/ 2147483646 h 439"/>
              <a:gd name="T26" fmla="*/ 2147483646 w 262"/>
              <a:gd name="T27" fmla="*/ 2147483646 h 439"/>
              <a:gd name="T28" fmla="*/ 2147483646 w 262"/>
              <a:gd name="T29" fmla="*/ 2147483646 h 439"/>
              <a:gd name="T30" fmla="*/ 2147483646 w 262"/>
              <a:gd name="T31" fmla="*/ 2147483646 h 439"/>
              <a:gd name="T32" fmla="*/ 2147483646 w 262"/>
              <a:gd name="T33" fmla="*/ 2147483646 h 439"/>
              <a:gd name="T34" fmla="*/ 2147483646 w 262"/>
              <a:gd name="T35" fmla="*/ 2147483646 h 439"/>
              <a:gd name="T36" fmla="*/ 2147483646 w 262"/>
              <a:gd name="T37" fmla="*/ 2147483646 h 439"/>
              <a:gd name="T38" fmla="*/ 2147483646 w 262"/>
              <a:gd name="T39" fmla="*/ 2147483646 h 439"/>
              <a:gd name="T40" fmla="*/ 2147483646 w 262"/>
              <a:gd name="T41" fmla="*/ 2147483646 h 439"/>
              <a:gd name="T42" fmla="*/ 2147483646 w 262"/>
              <a:gd name="T43" fmla="*/ 2147483646 h 43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62" h="439">
                <a:moveTo>
                  <a:pt x="53" y="240"/>
                </a:moveTo>
                <a:lnTo>
                  <a:pt x="47" y="212"/>
                </a:lnTo>
                <a:lnTo>
                  <a:pt x="38" y="193"/>
                </a:lnTo>
                <a:lnTo>
                  <a:pt x="107" y="115"/>
                </a:lnTo>
                <a:lnTo>
                  <a:pt x="62" y="76"/>
                </a:lnTo>
                <a:lnTo>
                  <a:pt x="38" y="54"/>
                </a:lnTo>
                <a:lnTo>
                  <a:pt x="25" y="41"/>
                </a:lnTo>
                <a:lnTo>
                  <a:pt x="5" y="12"/>
                </a:lnTo>
                <a:lnTo>
                  <a:pt x="0" y="2"/>
                </a:lnTo>
                <a:lnTo>
                  <a:pt x="0" y="0"/>
                </a:lnTo>
                <a:lnTo>
                  <a:pt x="73" y="0"/>
                </a:lnTo>
                <a:lnTo>
                  <a:pt x="188" y="2"/>
                </a:lnTo>
                <a:lnTo>
                  <a:pt x="261" y="6"/>
                </a:lnTo>
                <a:lnTo>
                  <a:pt x="261" y="384"/>
                </a:lnTo>
                <a:lnTo>
                  <a:pt x="246" y="391"/>
                </a:lnTo>
                <a:lnTo>
                  <a:pt x="230" y="405"/>
                </a:lnTo>
                <a:lnTo>
                  <a:pt x="208" y="409"/>
                </a:lnTo>
                <a:lnTo>
                  <a:pt x="188" y="438"/>
                </a:lnTo>
                <a:lnTo>
                  <a:pt x="188" y="302"/>
                </a:lnTo>
                <a:lnTo>
                  <a:pt x="165" y="282"/>
                </a:lnTo>
                <a:lnTo>
                  <a:pt x="107" y="240"/>
                </a:lnTo>
                <a:lnTo>
                  <a:pt x="53" y="24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8" name="Freeform 40">
            <a:extLst>
              <a:ext uri="{FF2B5EF4-FFF2-40B4-BE49-F238E27FC236}">
                <a16:creationId xmlns:a16="http://schemas.microsoft.com/office/drawing/2014/main" id="{0BB93C6D-70F2-4FD3-B916-4FDB5C46FE3E}"/>
              </a:ext>
            </a:extLst>
          </p:cNvPr>
          <p:cNvSpPr>
            <a:spLocks/>
          </p:cNvSpPr>
          <p:nvPr/>
        </p:nvSpPr>
        <p:spPr bwMode="auto">
          <a:xfrm>
            <a:off x="7905750" y="2597150"/>
            <a:ext cx="944563" cy="468313"/>
          </a:xfrm>
          <a:custGeom>
            <a:avLst/>
            <a:gdLst>
              <a:gd name="T0" fmla="*/ 0 w 595"/>
              <a:gd name="T1" fmla="*/ 2147483646 h 295"/>
              <a:gd name="T2" fmla="*/ 2147483646 w 595"/>
              <a:gd name="T3" fmla="*/ 0 h 295"/>
              <a:gd name="T4" fmla="*/ 2147483646 w 595"/>
              <a:gd name="T5" fmla="*/ 0 h 295"/>
              <a:gd name="T6" fmla="*/ 2147483646 w 595"/>
              <a:gd name="T7" fmla="*/ 2147483646 h 295"/>
              <a:gd name="T8" fmla="*/ 2147483646 w 595"/>
              <a:gd name="T9" fmla="*/ 2147483646 h 295"/>
              <a:gd name="T10" fmla="*/ 2147483646 w 595"/>
              <a:gd name="T11" fmla="*/ 2147483646 h 295"/>
              <a:gd name="T12" fmla="*/ 2147483646 w 595"/>
              <a:gd name="T13" fmla="*/ 2147483646 h 295"/>
              <a:gd name="T14" fmla="*/ 2147483646 w 595"/>
              <a:gd name="T15" fmla="*/ 2147483646 h 295"/>
              <a:gd name="T16" fmla="*/ 2147483646 w 595"/>
              <a:gd name="T17" fmla="*/ 2147483646 h 295"/>
              <a:gd name="T18" fmla="*/ 2147483646 w 595"/>
              <a:gd name="T19" fmla="*/ 2147483646 h 295"/>
              <a:gd name="T20" fmla="*/ 2147483646 w 595"/>
              <a:gd name="T21" fmla="*/ 2147483646 h 295"/>
              <a:gd name="T22" fmla="*/ 2147483646 w 595"/>
              <a:gd name="T23" fmla="*/ 2147483646 h 295"/>
              <a:gd name="T24" fmla="*/ 2147483646 w 595"/>
              <a:gd name="T25" fmla="*/ 2147483646 h 295"/>
              <a:gd name="T26" fmla="*/ 2147483646 w 595"/>
              <a:gd name="T27" fmla="*/ 2147483646 h 295"/>
              <a:gd name="T28" fmla="*/ 2147483646 w 595"/>
              <a:gd name="T29" fmla="*/ 2147483646 h 295"/>
              <a:gd name="T30" fmla="*/ 2147483646 w 595"/>
              <a:gd name="T31" fmla="*/ 2147483646 h 295"/>
              <a:gd name="T32" fmla="*/ 0 w 595"/>
              <a:gd name="T33" fmla="*/ 2147483646 h 29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95" h="295">
                <a:moveTo>
                  <a:pt x="0" y="294"/>
                </a:moveTo>
                <a:lnTo>
                  <a:pt x="19" y="0"/>
                </a:lnTo>
                <a:lnTo>
                  <a:pt x="191" y="0"/>
                </a:lnTo>
                <a:lnTo>
                  <a:pt x="208" y="35"/>
                </a:lnTo>
                <a:lnTo>
                  <a:pt x="214" y="50"/>
                </a:lnTo>
                <a:lnTo>
                  <a:pt x="197" y="84"/>
                </a:lnTo>
                <a:lnTo>
                  <a:pt x="197" y="115"/>
                </a:lnTo>
                <a:lnTo>
                  <a:pt x="267" y="115"/>
                </a:lnTo>
                <a:lnTo>
                  <a:pt x="267" y="124"/>
                </a:lnTo>
                <a:lnTo>
                  <a:pt x="514" y="124"/>
                </a:lnTo>
                <a:lnTo>
                  <a:pt x="546" y="132"/>
                </a:lnTo>
                <a:lnTo>
                  <a:pt x="569" y="142"/>
                </a:lnTo>
                <a:lnTo>
                  <a:pt x="579" y="158"/>
                </a:lnTo>
                <a:lnTo>
                  <a:pt x="588" y="179"/>
                </a:lnTo>
                <a:lnTo>
                  <a:pt x="594" y="259"/>
                </a:lnTo>
                <a:lnTo>
                  <a:pt x="594" y="292"/>
                </a:lnTo>
                <a:lnTo>
                  <a:pt x="0" y="29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9" name="Freeform 41">
            <a:extLst>
              <a:ext uri="{FF2B5EF4-FFF2-40B4-BE49-F238E27FC236}">
                <a16:creationId xmlns:a16="http://schemas.microsoft.com/office/drawing/2014/main" id="{8ACF695A-5E89-4330-A0D9-7F35C21A9002}"/>
              </a:ext>
            </a:extLst>
          </p:cNvPr>
          <p:cNvSpPr>
            <a:spLocks/>
          </p:cNvSpPr>
          <p:nvPr/>
        </p:nvSpPr>
        <p:spPr bwMode="auto">
          <a:xfrm>
            <a:off x="8208431" y="2523506"/>
            <a:ext cx="515144" cy="266700"/>
          </a:xfrm>
          <a:custGeom>
            <a:avLst/>
            <a:gdLst>
              <a:gd name="T0" fmla="*/ 0 w 326"/>
              <a:gd name="T1" fmla="*/ 2147483646 h 168"/>
              <a:gd name="T2" fmla="*/ 0 w 326"/>
              <a:gd name="T3" fmla="*/ 2147483646 h 168"/>
              <a:gd name="T4" fmla="*/ 2147483646 w 326"/>
              <a:gd name="T5" fmla="*/ 2147483646 h 168"/>
              <a:gd name="T6" fmla="*/ 2147483646 w 326"/>
              <a:gd name="T7" fmla="*/ 2147483646 h 168"/>
              <a:gd name="T8" fmla="*/ 2147483646 w 326"/>
              <a:gd name="T9" fmla="*/ 0 h 168"/>
              <a:gd name="T10" fmla="*/ 2147483646 w 326"/>
              <a:gd name="T11" fmla="*/ 2147483646 h 168"/>
              <a:gd name="T12" fmla="*/ 2147483646 w 326"/>
              <a:gd name="T13" fmla="*/ 2147483646 h 168"/>
              <a:gd name="T14" fmla="*/ 2147483646 w 326"/>
              <a:gd name="T15" fmla="*/ 2147483646 h 168"/>
              <a:gd name="T16" fmla="*/ 2147483646 w 326"/>
              <a:gd name="T17" fmla="*/ 2147483646 h 168"/>
              <a:gd name="T18" fmla="*/ 2147483646 w 326"/>
              <a:gd name="T19" fmla="*/ 2147483646 h 168"/>
              <a:gd name="T20" fmla="*/ 2147483646 w 326"/>
              <a:gd name="T21" fmla="*/ 2147483646 h 168"/>
              <a:gd name="T22" fmla="*/ 2147483646 w 326"/>
              <a:gd name="T23" fmla="*/ 2147483646 h 168"/>
              <a:gd name="T24" fmla="*/ 2147483646 w 326"/>
              <a:gd name="T25" fmla="*/ 2147483646 h 168"/>
              <a:gd name="T26" fmla="*/ 2147483646 w 326"/>
              <a:gd name="T27" fmla="*/ 2147483646 h 168"/>
              <a:gd name="T28" fmla="*/ 2147483646 w 326"/>
              <a:gd name="T29" fmla="*/ 2147483646 h 168"/>
              <a:gd name="T30" fmla="*/ 2147483646 w 326"/>
              <a:gd name="T31" fmla="*/ 2147483646 h 168"/>
              <a:gd name="T32" fmla="*/ 2147483646 w 326"/>
              <a:gd name="T33" fmla="*/ 2147483646 h 168"/>
              <a:gd name="T34" fmla="*/ 2147483646 w 326"/>
              <a:gd name="T35" fmla="*/ 2147483646 h 168"/>
              <a:gd name="T36" fmla="*/ 2147483646 w 326"/>
              <a:gd name="T37" fmla="*/ 2147483646 h 168"/>
              <a:gd name="T38" fmla="*/ 2147483646 w 326"/>
              <a:gd name="T39" fmla="*/ 2147483646 h 168"/>
              <a:gd name="T40" fmla="*/ 2147483646 w 326"/>
              <a:gd name="T41" fmla="*/ 2147483646 h 168"/>
              <a:gd name="T42" fmla="*/ 0 w 326"/>
              <a:gd name="T43" fmla="*/ 2147483646 h 1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326" h="168">
                <a:moveTo>
                  <a:pt x="0" y="45"/>
                </a:moveTo>
                <a:lnTo>
                  <a:pt x="0" y="27"/>
                </a:lnTo>
                <a:lnTo>
                  <a:pt x="19" y="16"/>
                </a:lnTo>
                <a:lnTo>
                  <a:pt x="39" y="2"/>
                </a:lnTo>
                <a:lnTo>
                  <a:pt x="58" y="0"/>
                </a:lnTo>
                <a:lnTo>
                  <a:pt x="58" y="22"/>
                </a:lnTo>
                <a:lnTo>
                  <a:pt x="132" y="14"/>
                </a:lnTo>
                <a:lnTo>
                  <a:pt x="137" y="10"/>
                </a:lnTo>
                <a:lnTo>
                  <a:pt x="191" y="41"/>
                </a:lnTo>
                <a:lnTo>
                  <a:pt x="247" y="29"/>
                </a:lnTo>
                <a:lnTo>
                  <a:pt x="287" y="70"/>
                </a:lnTo>
                <a:lnTo>
                  <a:pt x="325" y="167"/>
                </a:lnTo>
                <a:lnTo>
                  <a:pt x="83" y="165"/>
                </a:lnTo>
                <a:lnTo>
                  <a:pt x="78" y="158"/>
                </a:lnTo>
                <a:lnTo>
                  <a:pt x="8" y="158"/>
                </a:lnTo>
                <a:lnTo>
                  <a:pt x="8" y="127"/>
                </a:lnTo>
                <a:lnTo>
                  <a:pt x="13" y="111"/>
                </a:lnTo>
                <a:lnTo>
                  <a:pt x="25" y="98"/>
                </a:lnTo>
                <a:lnTo>
                  <a:pt x="25" y="90"/>
                </a:lnTo>
                <a:lnTo>
                  <a:pt x="13" y="72"/>
                </a:lnTo>
                <a:lnTo>
                  <a:pt x="8" y="58"/>
                </a:lnTo>
                <a:lnTo>
                  <a:pt x="0" y="45"/>
                </a:lnTo>
              </a:path>
            </a:pathLst>
          </a:custGeom>
          <a:solidFill>
            <a:srgbClr val="F78E1E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3480" name="Group 232">
            <a:extLst>
              <a:ext uri="{FF2B5EF4-FFF2-40B4-BE49-F238E27FC236}">
                <a16:creationId xmlns:a16="http://schemas.microsoft.com/office/drawing/2014/main" id="{9156B472-9FED-490C-AD3F-66B99DBE2D8B}"/>
              </a:ext>
            </a:extLst>
          </p:cNvPr>
          <p:cNvGrpSpPr>
            <a:grpSpLocks/>
          </p:cNvGrpSpPr>
          <p:nvPr/>
        </p:nvGrpSpPr>
        <p:grpSpPr bwMode="auto">
          <a:xfrm>
            <a:off x="8839207" y="3519488"/>
            <a:ext cx="688975" cy="304800"/>
            <a:chOff x="5568" y="2217"/>
            <a:chExt cx="434" cy="192"/>
          </a:xfrm>
          <a:noFill/>
        </p:grpSpPr>
        <p:sp>
          <p:nvSpPr>
            <p:cNvPr id="53278" name="Freeform 30">
              <a:extLst>
                <a:ext uri="{FF2B5EF4-FFF2-40B4-BE49-F238E27FC236}">
                  <a16:creationId xmlns:a16="http://schemas.microsoft.com/office/drawing/2014/main" id="{3243E21B-B691-43EB-88C5-A6131484F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8" y="2238"/>
              <a:ext cx="382" cy="166"/>
            </a:xfrm>
            <a:custGeom>
              <a:avLst/>
              <a:gdLst>
                <a:gd name="T0" fmla="*/ 170 w 374"/>
                <a:gd name="T1" fmla="*/ 171 h 172"/>
                <a:gd name="T2" fmla="*/ 84 w 374"/>
                <a:gd name="T3" fmla="*/ 171 h 172"/>
                <a:gd name="T4" fmla="*/ 84 w 374"/>
                <a:gd name="T5" fmla="*/ 125 h 172"/>
                <a:gd name="T6" fmla="*/ 6 w 374"/>
                <a:gd name="T7" fmla="*/ 125 h 172"/>
                <a:gd name="T8" fmla="*/ 0 w 374"/>
                <a:gd name="T9" fmla="*/ 17 h 172"/>
                <a:gd name="T10" fmla="*/ 20 w 374"/>
                <a:gd name="T11" fmla="*/ 7 h 172"/>
                <a:gd name="T12" fmla="*/ 278 w 374"/>
                <a:gd name="T13" fmla="*/ 15 h 172"/>
                <a:gd name="T14" fmla="*/ 295 w 374"/>
                <a:gd name="T15" fmla="*/ 0 h 172"/>
                <a:gd name="T16" fmla="*/ 342 w 374"/>
                <a:gd name="T17" fmla="*/ 68 h 172"/>
                <a:gd name="T18" fmla="*/ 373 w 374"/>
                <a:gd name="T19" fmla="*/ 118 h 172"/>
                <a:gd name="T20" fmla="*/ 170 w 374"/>
                <a:gd name="T21" fmla="*/ 171 h 172"/>
                <a:gd name="connsiteX0" fmla="*/ 4545 w 10294"/>
                <a:gd name="connsiteY0" fmla="*/ 9942 h 10060"/>
                <a:gd name="connsiteX1" fmla="*/ 2246 w 10294"/>
                <a:gd name="connsiteY1" fmla="*/ 9942 h 10060"/>
                <a:gd name="connsiteX2" fmla="*/ 2246 w 10294"/>
                <a:gd name="connsiteY2" fmla="*/ 7267 h 10060"/>
                <a:gd name="connsiteX3" fmla="*/ 160 w 10294"/>
                <a:gd name="connsiteY3" fmla="*/ 7267 h 10060"/>
                <a:gd name="connsiteX4" fmla="*/ 0 w 10294"/>
                <a:gd name="connsiteY4" fmla="*/ 988 h 10060"/>
                <a:gd name="connsiteX5" fmla="*/ 535 w 10294"/>
                <a:gd name="connsiteY5" fmla="*/ 407 h 10060"/>
                <a:gd name="connsiteX6" fmla="*/ 7433 w 10294"/>
                <a:gd name="connsiteY6" fmla="*/ 872 h 10060"/>
                <a:gd name="connsiteX7" fmla="*/ 7888 w 10294"/>
                <a:gd name="connsiteY7" fmla="*/ 0 h 10060"/>
                <a:gd name="connsiteX8" fmla="*/ 9144 w 10294"/>
                <a:gd name="connsiteY8" fmla="*/ 3953 h 10060"/>
                <a:gd name="connsiteX9" fmla="*/ 10294 w 10294"/>
                <a:gd name="connsiteY9" fmla="*/ 9738 h 10060"/>
                <a:gd name="connsiteX10" fmla="*/ 4545 w 10294"/>
                <a:gd name="connsiteY10" fmla="*/ 9942 h 10060"/>
                <a:gd name="connsiteX0" fmla="*/ 4545 w 10294"/>
                <a:gd name="connsiteY0" fmla="*/ 9942 h 10060"/>
                <a:gd name="connsiteX1" fmla="*/ 2246 w 10294"/>
                <a:gd name="connsiteY1" fmla="*/ 9942 h 10060"/>
                <a:gd name="connsiteX2" fmla="*/ 2246 w 10294"/>
                <a:gd name="connsiteY2" fmla="*/ 7267 h 10060"/>
                <a:gd name="connsiteX3" fmla="*/ 160 w 10294"/>
                <a:gd name="connsiteY3" fmla="*/ 7267 h 10060"/>
                <a:gd name="connsiteX4" fmla="*/ 0 w 10294"/>
                <a:gd name="connsiteY4" fmla="*/ 988 h 10060"/>
                <a:gd name="connsiteX5" fmla="*/ 535 w 10294"/>
                <a:gd name="connsiteY5" fmla="*/ 407 h 10060"/>
                <a:gd name="connsiteX6" fmla="*/ 7433 w 10294"/>
                <a:gd name="connsiteY6" fmla="*/ 872 h 10060"/>
                <a:gd name="connsiteX7" fmla="*/ 7888 w 10294"/>
                <a:gd name="connsiteY7" fmla="*/ 0 h 10060"/>
                <a:gd name="connsiteX8" fmla="*/ 9144 w 10294"/>
                <a:gd name="connsiteY8" fmla="*/ 3953 h 10060"/>
                <a:gd name="connsiteX9" fmla="*/ 10294 w 10294"/>
                <a:gd name="connsiteY9" fmla="*/ 9738 h 10060"/>
                <a:gd name="connsiteX10" fmla="*/ 4826 w 10294"/>
                <a:gd name="connsiteY10" fmla="*/ 9942 h 10060"/>
                <a:gd name="connsiteX0" fmla="*/ 4545 w 10294"/>
                <a:gd name="connsiteY0" fmla="*/ 9942 h 10193"/>
                <a:gd name="connsiteX1" fmla="*/ 2246 w 10294"/>
                <a:gd name="connsiteY1" fmla="*/ 9942 h 10193"/>
                <a:gd name="connsiteX2" fmla="*/ 2246 w 10294"/>
                <a:gd name="connsiteY2" fmla="*/ 7267 h 10193"/>
                <a:gd name="connsiteX3" fmla="*/ 160 w 10294"/>
                <a:gd name="connsiteY3" fmla="*/ 7267 h 10193"/>
                <a:gd name="connsiteX4" fmla="*/ 0 w 10294"/>
                <a:gd name="connsiteY4" fmla="*/ 988 h 10193"/>
                <a:gd name="connsiteX5" fmla="*/ 535 w 10294"/>
                <a:gd name="connsiteY5" fmla="*/ 407 h 10193"/>
                <a:gd name="connsiteX6" fmla="*/ 7433 w 10294"/>
                <a:gd name="connsiteY6" fmla="*/ 872 h 10193"/>
                <a:gd name="connsiteX7" fmla="*/ 7888 w 10294"/>
                <a:gd name="connsiteY7" fmla="*/ 0 h 10193"/>
                <a:gd name="connsiteX8" fmla="*/ 9144 w 10294"/>
                <a:gd name="connsiteY8" fmla="*/ 3953 h 10193"/>
                <a:gd name="connsiteX9" fmla="*/ 10294 w 10294"/>
                <a:gd name="connsiteY9" fmla="*/ 9738 h 10193"/>
                <a:gd name="connsiteX10" fmla="*/ 4826 w 10294"/>
                <a:gd name="connsiteY10" fmla="*/ 9942 h 10193"/>
                <a:gd name="connsiteX0" fmla="*/ 4545 w 10294"/>
                <a:gd name="connsiteY0" fmla="*/ 9942 h 10014"/>
                <a:gd name="connsiteX1" fmla="*/ 2246 w 10294"/>
                <a:gd name="connsiteY1" fmla="*/ 9942 h 10014"/>
                <a:gd name="connsiteX2" fmla="*/ 2246 w 10294"/>
                <a:gd name="connsiteY2" fmla="*/ 7267 h 10014"/>
                <a:gd name="connsiteX3" fmla="*/ 160 w 10294"/>
                <a:gd name="connsiteY3" fmla="*/ 7267 h 10014"/>
                <a:gd name="connsiteX4" fmla="*/ 0 w 10294"/>
                <a:gd name="connsiteY4" fmla="*/ 988 h 10014"/>
                <a:gd name="connsiteX5" fmla="*/ 535 w 10294"/>
                <a:gd name="connsiteY5" fmla="*/ 407 h 10014"/>
                <a:gd name="connsiteX6" fmla="*/ 7433 w 10294"/>
                <a:gd name="connsiteY6" fmla="*/ 872 h 10014"/>
                <a:gd name="connsiteX7" fmla="*/ 7888 w 10294"/>
                <a:gd name="connsiteY7" fmla="*/ 0 h 10014"/>
                <a:gd name="connsiteX8" fmla="*/ 9144 w 10294"/>
                <a:gd name="connsiteY8" fmla="*/ 3953 h 10014"/>
                <a:gd name="connsiteX9" fmla="*/ 10294 w 10294"/>
                <a:gd name="connsiteY9" fmla="*/ 9476 h 10014"/>
                <a:gd name="connsiteX10" fmla="*/ 4826 w 10294"/>
                <a:gd name="connsiteY10" fmla="*/ 9942 h 10014"/>
                <a:gd name="connsiteX0" fmla="*/ 4545 w 10214"/>
                <a:gd name="connsiteY0" fmla="*/ 9942 h 10193"/>
                <a:gd name="connsiteX1" fmla="*/ 2246 w 10214"/>
                <a:gd name="connsiteY1" fmla="*/ 9942 h 10193"/>
                <a:gd name="connsiteX2" fmla="*/ 2246 w 10214"/>
                <a:gd name="connsiteY2" fmla="*/ 7267 h 10193"/>
                <a:gd name="connsiteX3" fmla="*/ 160 w 10214"/>
                <a:gd name="connsiteY3" fmla="*/ 7267 h 10193"/>
                <a:gd name="connsiteX4" fmla="*/ 0 w 10214"/>
                <a:gd name="connsiteY4" fmla="*/ 988 h 10193"/>
                <a:gd name="connsiteX5" fmla="*/ 535 w 10214"/>
                <a:gd name="connsiteY5" fmla="*/ 407 h 10193"/>
                <a:gd name="connsiteX6" fmla="*/ 7433 w 10214"/>
                <a:gd name="connsiteY6" fmla="*/ 872 h 10193"/>
                <a:gd name="connsiteX7" fmla="*/ 7888 w 10214"/>
                <a:gd name="connsiteY7" fmla="*/ 0 h 10193"/>
                <a:gd name="connsiteX8" fmla="*/ 9144 w 10214"/>
                <a:gd name="connsiteY8" fmla="*/ 3953 h 10193"/>
                <a:gd name="connsiteX9" fmla="*/ 10214 w 10214"/>
                <a:gd name="connsiteY9" fmla="*/ 9738 h 10193"/>
                <a:gd name="connsiteX10" fmla="*/ 4826 w 10214"/>
                <a:gd name="connsiteY10" fmla="*/ 9942 h 10193"/>
                <a:gd name="connsiteX0" fmla="*/ 4545 w 10214"/>
                <a:gd name="connsiteY0" fmla="*/ 9942 h 9999"/>
                <a:gd name="connsiteX1" fmla="*/ 2246 w 10214"/>
                <a:gd name="connsiteY1" fmla="*/ 9942 h 9999"/>
                <a:gd name="connsiteX2" fmla="*/ 2246 w 10214"/>
                <a:gd name="connsiteY2" fmla="*/ 7267 h 9999"/>
                <a:gd name="connsiteX3" fmla="*/ 160 w 10214"/>
                <a:gd name="connsiteY3" fmla="*/ 7267 h 9999"/>
                <a:gd name="connsiteX4" fmla="*/ 0 w 10214"/>
                <a:gd name="connsiteY4" fmla="*/ 988 h 9999"/>
                <a:gd name="connsiteX5" fmla="*/ 535 w 10214"/>
                <a:gd name="connsiteY5" fmla="*/ 407 h 9999"/>
                <a:gd name="connsiteX6" fmla="*/ 7433 w 10214"/>
                <a:gd name="connsiteY6" fmla="*/ 872 h 9999"/>
                <a:gd name="connsiteX7" fmla="*/ 7888 w 10214"/>
                <a:gd name="connsiteY7" fmla="*/ 0 h 9999"/>
                <a:gd name="connsiteX8" fmla="*/ 9144 w 10214"/>
                <a:gd name="connsiteY8" fmla="*/ 3953 h 9999"/>
                <a:gd name="connsiteX9" fmla="*/ 10214 w 10214"/>
                <a:gd name="connsiteY9" fmla="*/ 9738 h 9999"/>
                <a:gd name="connsiteX10" fmla="*/ 4826 w 10214"/>
                <a:gd name="connsiteY10" fmla="*/ 9942 h 9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14" h="9999">
                  <a:moveTo>
                    <a:pt x="4545" y="9942"/>
                  </a:moveTo>
                  <a:lnTo>
                    <a:pt x="2246" y="9942"/>
                  </a:lnTo>
                  <a:lnTo>
                    <a:pt x="2246" y="7267"/>
                  </a:lnTo>
                  <a:lnTo>
                    <a:pt x="160" y="7267"/>
                  </a:lnTo>
                  <a:cubicBezTo>
                    <a:pt x="107" y="5174"/>
                    <a:pt x="53" y="3081"/>
                    <a:pt x="0" y="988"/>
                  </a:cubicBezTo>
                  <a:lnTo>
                    <a:pt x="535" y="407"/>
                  </a:lnTo>
                  <a:lnTo>
                    <a:pt x="7433" y="872"/>
                  </a:lnTo>
                  <a:lnTo>
                    <a:pt x="7888" y="0"/>
                  </a:lnTo>
                  <a:lnTo>
                    <a:pt x="9144" y="3953"/>
                  </a:lnTo>
                  <a:lnTo>
                    <a:pt x="10214" y="9738"/>
                  </a:lnTo>
                  <a:cubicBezTo>
                    <a:pt x="8365" y="10328"/>
                    <a:pt x="6555" y="9700"/>
                    <a:pt x="4826" y="9942"/>
                  </a:cubicBezTo>
                </a:path>
              </a:pathLst>
            </a:custGeom>
            <a:grpFill/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3279" name="Freeform 31">
              <a:extLst>
                <a:ext uri="{FF2B5EF4-FFF2-40B4-BE49-F238E27FC236}">
                  <a16:creationId xmlns:a16="http://schemas.microsoft.com/office/drawing/2014/main" id="{0AB62F42-D2E9-4D40-A1A4-899F31E06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2" y="2217"/>
              <a:ext cx="140" cy="192"/>
            </a:xfrm>
            <a:custGeom>
              <a:avLst/>
              <a:gdLst>
                <a:gd name="T0" fmla="*/ 114 w 140"/>
                <a:gd name="T1" fmla="*/ 191 h 192"/>
                <a:gd name="T2" fmla="*/ 78 w 140"/>
                <a:gd name="T3" fmla="*/ 127 h 192"/>
                <a:gd name="T4" fmla="*/ 43 w 140"/>
                <a:gd name="T5" fmla="*/ 66 h 192"/>
                <a:gd name="T6" fmla="*/ 34 w 140"/>
                <a:gd name="T7" fmla="*/ 55 h 192"/>
                <a:gd name="T8" fmla="*/ 15 w 140"/>
                <a:gd name="T9" fmla="*/ 33 h 192"/>
                <a:gd name="T10" fmla="*/ 0 w 140"/>
                <a:gd name="T11" fmla="*/ 14 h 192"/>
                <a:gd name="T12" fmla="*/ 49 w 140"/>
                <a:gd name="T13" fmla="*/ 0 h 192"/>
                <a:gd name="T14" fmla="*/ 92 w 140"/>
                <a:gd name="T15" fmla="*/ 53 h 192"/>
                <a:gd name="T16" fmla="*/ 99 w 140"/>
                <a:gd name="T17" fmla="*/ 68 h 192"/>
                <a:gd name="T18" fmla="*/ 128 w 140"/>
                <a:gd name="T19" fmla="*/ 160 h 192"/>
                <a:gd name="T20" fmla="*/ 139 w 140"/>
                <a:gd name="T21" fmla="*/ 191 h 192"/>
                <a:gd name="T22" fmla="*/ 114 w 140"/>
                <a:gd name="T23" fmla="*/ 19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" h="192">
                  <a:moveTo>
                    <a:pt x="114" y="191"/>
                  </a:moveTo>
                  <a:lnTo>
                    <a:pt x="78" y="127"/>
                  </a:lnTo>
                  <a:lnTo>
                    <a:pt x="43" y="66"/>
                  </a:lnTo>
                  <a:lnTo>
                    <a:pt x="34" y="55"/>
                  </a:lnTo>
                  <a:lnTo>
                    <a:pt x="15" y="33"/>
                  </a:lnTo>
                  <a:lnTo>
                    <a:pt x="0" y="14"/>
                  </a:lnTo>
                  <a:lnTo>
                    <a:pt x="49" y="0"/>
                  </a:lnTo>
                  <a:lnTo>
                    <a:pt x="92" y="53"/>
                  </a:lnTo>
                  <a:lnTo>
                    <a:pt x="99" y="68"/>
                  </a:lnTo>
                  <a:lnTo>
                    <a:pt x="128" y="160"/>
                  </a:lnTo>
                  <a:lnTo>
                    <a:pt x="139" y="191"/>
                  </a:lnTo>
                  <a:lnTo>
                    <a:pt x="114" y="191"/>
                  </a:lnTo>
                </a:path>
              </a:pathLst>
            </a:custGeom>
            <a:grpFill/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4131" name="Freeform 42">
            <a:extLst>
              <a:ext uri="{FF2B5EF4-FFF2-40B4-BE49-F238E27FC236}">
                <a16:creationId xmlns:a16="http://schemas.microsoft.com/office/drawing/2014/main" id="{FE3CF39F-1CB2-4637-BE40-8E9DF0F4916C}"/>
              </a:ext>
            </a:extLst>
          </p:cNvPr>
          <p:cNvSpPr>
            <a:spLocks/>
          </p:cNvSpPr>
          <p:nvPr/>
        </p:nvSpPr>
        <p:spPr bwMode="auto">
          <a:xfrm>
            <a:off x="8729663" y="2627313"/>
            <a:ext cx="655637" cy="971550"/>
          </a:xfrm>
          <a:custGeom>
            <a:avLst/>
            <a:gdLst>
              <a:gd name="T0" fmla="*/ 2147483646 w 413"/>
              <a:gd name="T1" fmla="*/ 2147483646 h 612"/>
              <a:gd name="T2" fmla="*/ 2147483646 w 413"/>
              <a:gd name="T3" fmla="*/ 2147483646 h 612"/>
              <a:gd name="T4" fmla="*/ 2147483646 w 413"/>
              <a:gd name="T5" fmla="*/ 2147483646 h 612"/>
              <a:gd name="T6" fmla="*/ 2147483646 w 413"/>
              <a:gd name="T7" fmla="*/ 2147483646 h 612"/>
              <a:gd name="T8" fmla="*/ 2147483646 w 413"/>
              <a:gd name="T9" fmla="*/ 2147483646 h 612"/>
              <a:gd name="T10" fmla="*/ 2147483646 w 413"/>
              <a:gd name="T11" fmla="*/ 2147483646 h 612"/>
              <a:gd name="T12" fmla="*/ 2147483646 w 413"/>
              <a:gd name="T13" fmla="*/ 2147483646 h 612"/>
              <a:gd name="T14" fmla="*/ 2147483646 w 413"/>
              <a:gd name="T15" fmla="*/ 2147483646 h 612"/>
              <a:gd name="T16" fmla="*/ 0 w 413"/>
              <a:gd name="T17" fmla="*/ 2147483646 h 612"/>
              <a:gd name="T18" fmla="*/ 0 w 413"/>
              <a:gd name="T19" fmla="*/ 2147483646 h 612"/>
              <a:gd name="T20" fmla="*/ 2147483646 w 413"/>
              <a:gd name="T21" fmla="*/ 2147483646 h 612"/>
              <a:gd name="T22" fmla="*/ 2147483646 w 413"/>
              <a:gd name="T23" fmla="*/ 0 h 612"/>
              <a:gd name="T24" fmla="*/ 2147483646 w 413"/>
              <a:gd name="T25" fmla="*/ 0 h 612"/>
              <a:gd name="T26" fmla="*/ 2147483646 w 413"/>
              <a:gd name="T27" fmla="*/ 2147483646 h 612"/>
              <a:gd name="T28" fmla="*/ 2147483646 w 413"/>
              <a:gd name="T29" fmla="*/ 2147483646 h 612"/>
              <a:gd name="T30" fmla="*/ 2147483646 w 413"/>
              <a:gd name="T31" fmla="*/ 2147483646 h 612"/>
              <a:gd name="T32" fmla="*/ 2147483646 w 413"/>
              <a:gd name="T33" fmla="*/ 2147483646 h 612"/>
              <a:gd name="T34" fmla="*/ 2147483646 w 413"/>
              <a:gd name="T35" fmla="*/ 2147483646 h 612"/>
              <a:gd name="T36" fmla="*/ 2147483646 w 413"/>
              <a:gd name="T37" fmla="*/ 2147483646 h 612"/>
              <a:gd name="T38" fmla="*/ 2147483646 w 413"/>
              <a:gd name="T39" fmla="*/ 2147483646 h 612"/>
              <a:gd name="T40" fmla="*/ 2147483646 w 413"/>
              <a:gd name="T41" fmla="*/ 2147483646 h 612"/>
              <a:gd name="T42" fmla="*/ 2147483646 w 413"/>
              <a:gd name="T43" fmla="*/ 2147483646 h 612"/>
              <a:gd name="T44" fmla="*/ 2147483646 w 413"/>
              <a:gd name="T45" fmla="*/ 2147483646 h 612"/>
              <a:gd name="T46" fmla="*/ 2147483646 w 413"/>
              <a:gd name="T47" fmla="*/ 2147483646 h 612"/>
              <a:gd name="T48" fmla="*/ 2147483646 w 413"/>
              <a:gd name="T49" fmla="*/ 2147483646 h 612"/>
              <a:gd name="T50" fmla="*/ 2147483646 w 413"/>
              <a:gd name="T51" fmla="*/ 2147483646 h 612"/>
              <a:gd name="T52" fmla="*/ 2147483646 w 413"/>
              <a:gd name="T53" fmla="*/ 2147483646 h 612"/>
              <a:gd name="T54" fmla="*/ 2147483646 w 413"/>
              <a:gd name="T55" fmla="*/ 2147483646 h 612"/>
              <a:gd name="T56" fmla="*/ 2147483646 w 413"/>
              <a:gd name="T57" fmla="*/ 2147483646 h 612"/>
              <a:gd name="T58" fmla="*/ 2147483646 w 413"/>
              <a:gd name="T59" fmla="*/ 2147483646 h 612"/>
              <a:gd name="T60" fmla="*/ 2147483646 w 413"/>
              <a:gd name="T61" fmla="*/ 2147483646 h 612"/>
              <a:gd name="T62" fmla="*/ 2147483646 w 413"/>
              <a:gd name="T63" fmla="*/ 2147483646 h 612"/>
              <a:gd name="T64" fmla="*/ 2147483646 w 413"/>
              <a:gd name="T65" fmla="*/ 2147483646 h 612"/>
              <a:gd name="T66" fmla="*/ 2147483646 w 413"/>
              <a:gd name="T67" fmla="*/ 2147483646 h 612"/>
              <a:gd name="T68" fmla="*/ 2147483646 w 413"/>
              <a:gd name="T69" fmla="*/ 2147483646 h 612"/>
              <a:gd name="T70" fmla="*/ 2147483646 w 413"/>
              <a:gd name="T71" fmla="*/ 2147483646 h 612"/>
              <a:gd name="T72" fmla="*/ 2147483646 w 413"/>
              <a:gd name="T73" fmla="*/ 2147483646 h 612"/>
              <a:gd name="T74" fmla="*/ 2147483646 w 413"/>
              <a:gd name="T75" fmla="*/ 2147483646 h 612"/>
              <a:gd name="T76" fmla="*/ 2147483646 w 413"/>
              <a:gd name="T77" fmla="*/ 2147483646 h 612"/>
              <a:gd name="T78" fmla="*/ 2147483646 w 413"/>
              <a:gd name="T79" fmla="*/ 2147483646 h 612"/>
              <a:gd name="T80" fmla="*/ 2147483646 w 413"/>
              <a:gd name="T81" fmla="*/ 2147483646 h 612"/>
              <a:gd name="T82" fmla="*/ 2147483646 w 413"/>
              <a:gd name="T83" fmla="*/ 2147483646 h 612"/>
              <a:gd name="T84" fmla="*/ 2147483646 w 413"/>
              <a:gd name="T85" fmla="*/ 2147483646 h 612"/>
              <a:gd name="T86" fmla="*/ 2147483646 w 413"/>
              <a:gd name="T87" fmla="*/ 2147483646 h 61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413" h="612">
                <a:moveTo>
                  <a:pt x="86" y="600"/>
                </a:moveTo>
                <a:lnTo>
                  <a:pt x="86" y="420"/>
                </a:lnTo>
                <a:lnTo>
                  <a:pt x="74" y="282"/>
                </a:lnTo>
                <a:lnTo>
                  <a:pt x="74" y="175"/>
                </a:lnTo>
                <a:lnTo>
                  <a:pt x="71" y="154"/>
                </a:lnTo>
                <a:lnTo>
                  <a:pt x="60" y="138"/>
                </a:lnTo>
                <a:lnTo>
                  <a:pt x="41" y="125"/>
                </a:lnTo>
                <a:lnTo>
                  <a:pt x="11" y="112"/>
                </a:lnTo>
                <a:lnTo>
                  <a:pt x="0" y="112"/>
                </a:lnTo>
                <a:lnTo>
                  <a:pt x="0" y="105"/>
                </a:lnTo>
                <a:lnTo>
                  <a:pt x="15" y="76"/>
                </a:lnTo>
                <a:lnTo>
                  <a:pt x="15" y="0"/>
                </a:lnTo>
                <a:lnTo>
                  <a:pt x="196" y="0"/>
                </a:lnTo>
                <a:lnTo>
                  <a:pt x="342" y="199"/>
                </a:lnTo>
                <a:lnTo>
                  <a:pt x="308" y="249"/>
                </a:lnTo>
                <a:lnTo>
                  <a:pt x="303" y="358"/>
                </a:lnTo>
                <a:lnTo>
                  <a:pt x="348" y="461"/>
                </a:lnTo>
                <a:lnTo>
                  <a:pt x="364" y="510"/>
                </a:lnTo>
                <a:lnTo>
                  <a:pt x="412" y="572"/>
                </a:lnTo>
                <a:lnTo>
                  <a:pt x="359" y="586"/>
                </a:lnTo>
                <a:lnTo>
                  <a:pt x="322" y="541"/>
                </a:lnTo>
                <a:lnTo>
                  <a:pt x="303" y="489"/>
                </a:lnTo>
                <a:lnTo>
                  <a:pt x="280" y="401"/>
                </a:lnTo>
                <a:lnTo>
                  <a:pt x="280" y="247"/>
                </a:lnTo>
                <a:lnTo>
                  <a:pt x="288" y="199"/>
                </a:lnTo>
                <a:lnTo>
                  <a:pt x="294" y="179"/>
                </a:lnTo>
                <a:lnTo>
                  <a:pt x="294" y="165"/>
                </a:lnTo>
                <a:lnTo>
                  <a:pt x="258" y="127"/>
                </a:lnTo>
                <a:lnTo>
                  <a:pt x="238" y="138"/>
                </a:lnTo>
                <a:lnTo>
                  <a:pt x="229" y="134"/>
                </a:lnTo>
                <a:lnTo>
                  <a:pt x="164" y="117"/>
                </a:lnTo>
                <a:lnTo>
                  <a:pt x="164" y="84"/>
                </a:lnTo>
                <a:lnTo>
                  <a:pt x="178" y="64"/>
                </a:lnTo>
                <a:lnTo>
                  <a:pt x="178" y="56"/>
                </a:lnTo>
                <a:lnTo>
                  <a:pt x="117" y="7"/>
                </a:lnTo>
                <a:lnTo>
                  <a:pt x="190" y="243"/>
                </a:lnTo>
                <a:lnTo>
                  <a:pt x="224" y="317"/>
                </a:lnTo>
                <a:lnTo>
                  <a:pt x="263" y="399"/>
                </a:lnTo>
                <a:lnTo>
                  <a:pt x="303" y="496"/>
                </a:lnTo>
                <a:lnTo>
                  <a:pt x="342" y="586"/>
                </a:lnTo>
                <a:lnTo>
                  <a:pt x="348" y="598"/>
                </a:lnTo>
                <a:lnTo>
                  <a:pt x="339" y="611"/>
                </a:lnTo>
                <a:lnTo>
                  <a:pt x="299" y="605"/>
                </a:lnTo>
                <a:lnTo>
                  <a:pt x="86" y="60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2" name="Freeform 43">
            <a:extLst>
              <a:ext uri="{FF2B5EF4-FFF2-40B4-BE49-F238E27FC236}">
                <a16:creationId xmlns:a16="http://schemas.microsoft.com/office/drawing/2014/main" id="{2F03286C-64F2-4B9D-8684-7D795BF6DBBF}"/>
              </a:ext>
            </a:extLst>
          </p:cNvPr>
          <p:cNvSpPr>
            <a:spLocks/>
          </p:cNvSpPr>
          <p:nvPr/>
        </p:nvSpPr>
        <p:spPr bwMode="auto">
          <a:xfrm>
            <a:off x="9053513" y="2882900"/>
            <a:ext cx="111125" cy="217488"/>
          </a:xfrm>
          <a:custGeom>
            <a:avLst/>
            <a:gdLst>
              <a:gd name="T0" fmla="*/ 0 w 70"/>
              <a:gd name="T1" fmla="*/ 0 h 137"/>
              <a:gd name="T2" fmla="*/ 2147483646 w 70"/>
              <a:gd name="T3" fmla="*/ 0 h 137"/>
              <a:gd name="T4" fmla="*/ 2147483646 w 70"/>
              <a:gd name="T5" fmla="*/ 2147483646 h 137"/>
              <a:gd name="T6" fmla="*/ 0 w 70"/>
              <a:gd name="T7" fmla="*/ 0 h 1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0" h="137">
                <a:moveTo>
                  <a:pt x="0" y="0"/>
                </a:moveTo>
                <a:lnTo>
                  <a:pt x="69" y="0"/>
                </a:lnTo>
                <a:lnTo>
                  <a:pt x="26" y="136"/>
                </a:lnTo>
                <a:lnTo>
                  <a:pt x="0" y="0"/>
                </a:lnTo>
              </a:path>
            </a:pathLst>
          </a:custGeom>
          <a:solidFill>
            <a:srgbClr val="BBD5DC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3" name="Freeform 44">
            <a:extLst>
              <a:ext uri="{FF2B5EF4-FFF2-40B4-BE49-F238E27FC236}">
                <a16:creationId xmlns:a16="http://schemas.microsoft.com/office/drawing/2014/main" id="{C2249889-A46D-4E45-AA53-47022EBF702E}"/>
              </a:ext>
            </a:extLst>
          </p:cNvPr>
          <p:cNvSpPr>
            <a:spLocks/>
          </p:cNvSpPr>
          <p:nvPr/>
        </p:nvSpPr>
        <p:spPr bwMode="auto">
          <a:xfrm>
            <a:off x="7613650" y="2139950"/>
            <a:ext cx="690563" cy="922338"/>
          </a:xfrm>
          <a:custGeom>
            <a:avLst/>
            <a:gdLst>
              <a:gd name="T0" fmla="*/ 0 w 435"/>
              <a:gd name="T1" fmla="*/ 2147483646 h 581"/>
              <a:gd name="T2" fmla="*/ 2147483646 w 435"/>
              <a:gd name="T3" fmla="*/ 2147483646 h 581"/>
              <a:gd name="T4" fmla="*/ 2147483646 w 435"/>
              <a:gd name="T5" fmla="*/ 2147483646 h 581"/>
              <a:gd name="T6" fmla="*/ 2147483646 w 435"/>
              <a:gd name="T7" fmla="*/ 0 h 581"/>
              <a:gd name="T8" fmla="*/ 2147483646 w 435"/>
              <a:gd name="T9" fmla="*/ 2147483646 h 581"/>
              <a:gd name="T10" fmla="*/ 2147483646 w 435"/>
              <a:gd name="T11" fmla="*/ 2147483646 h 581"/>
              <a:gd name="T12" fmla="*/ 2147483646 w 435"/>
              <a:gd name="T13" fmla="*/ 2147483646 h 581"/>
              <a:gd name="T14" fmla="*/ 2147483646 w 435"/>
              <a:gd name="T15" fmla="*/ 2147483646 h 581"/>
              <a:gd name="T16" fmla="*/ 2147483646 w 435"/>
              <a:gd name="T17" fmla="*/ 2147483646 h 581"/>
              <a:gd name="T18" fmla="*/ 2147483646 w 435"/>
              <a:gd name="T19" fmla="*/ 2147483646 h 581"/>
              <a:gd name="T20" fmla="*/ 2147483646 w 435"/>
              <a:gd name="T21" fmla="*/ 2147483646 h 581"/>
              <a:gd name="T22" fmla="*/ 2147483646 w 435"/>
              <a:gd name="T23" fmla="*/ 2147483646 h 581"/>
              <a:gd name="T24" fmla="*/ 2147483646 w 435"/>
              <a:gd name="T25" fmla="*/ 2147483646 h 581"/>
              <a:gd name="T26" fmla="*/ 2147483646 w 435"/>
              <a:gd name="T27" fmla="*/ 2147483646 h 581"/>
              <a:gd name="T28" fmla="*/ 2147483646 w 435"/>
              <a:gd name="T29" fmla="*/ 2147483646 h 581"/>
              <a:gd name="T30" fmla="*/ 2147483646 w 435"/>
              <a:gd name="T31" fmla="*/ 2147483646 h 581"/>
              <a:gd name="T32" fmla="*/ 2147483646 w 435"/>
              <a:gd name="T33" fmla="*/ 2147483646 h 581"/>
              <a:gd name="T34" fmla="*/ 2147483646 w 435"/>
              <a:gd name="T35" fmla="*/ 2147483646 h 581"/>
              <a:gd name="T36" fmla="*/ 2147483646 w 435"/>
              <a:gd name="T37" fmla="*/ 2147483646 h 581"/>
              <a:gd name="T38" fmla="*/ 2147483646 w 435"/>
              <a:gd name="T39" fmla="*/ 2147483646 h 581"/>
              <a:gd name="T40" fmla="*/ 2147483646 w 435"/>
              <a:gd name="T41" fmla="*/ 2147483646 h 581"/>
              <a:gd name="T42" fmla="*/ 2147483646 w 435"/>
              <a:gd name="T43" fmla="*/ 2147483646 h 581"/>
              <a:gd name="T44" fmla="*/ 2147483646 w 435"/>
              <a:gd name="T45" fmla="*/ 2147483646 h 581"/>
              <a:gd name="T46" fmla="*/ 2147483646 w 435"/>
              <a:gd name="T47" fmla="*/ 2147483646 h 581"/>
              <a:gd name="T48" fmla="*/ 2147483646 w 435"/>
              <a:gd name="T49" fmla="*/ 2147483646 h 581"/>
              <a:gd name="T50" fmla="*/ 0 w 435"/>
              <a:gd name="T51" fmla="*/ 2147483646 h 58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435" h="581">
                <a:moveTo>
                  <a:pt x="0" y="574"/>
                </a:moveTo>
                <a:lnTo>
                  <a:pt x="3" y="189"/>
                </a:lnTo>
                <a:lnTo>
                  <a:pt x="211" y="195"/>
                </a:lnTo>
                <a:lnTo>
                  <a:pt x="225" y="0"/>
                </a:lnTo>
                <a:lnTo>
                  <a:pt x="262" y="51"/>
                </a:lnTo>
                <a:lnTo>
                  <a:pt x="273" y="53"/>
                </a:lnTo>
                <a:lnTo>
                  <a:pt x="307" y="40"/>
                </a:lnTo>
                <a:lnTo>
                  <a:pt x="332" y="85"/>
                </a:lnTo>
                <a:lnTo>
                  <a:pt x="344" y="107"/>
                </a:lnTo>
                <a:lnTo>
                  <a:pt x="434" y="189"/>
                </a:lnTo>
                <a:lnTo>
                  <a:pt x="434" y="243"/>
                </a:lnTo>
                <a:lnTo>
                  <a:pt x="403" y="253"/>
                </a:lnTo>
                <a:lnTo>
                  <a:pt x="374" y="272"/>
                </a:lnTo>
                <a:lnTo>
                  <a:pt x="374" y="288"/>
                </a:lnTo>
                <a:lnTo>
                  <a:pt x="205" y="288"/>
                </a:lnTo>
                <a:lnTo>
                  <a:pt x="186" y="580"/>
                </a:lnTo>
                <a:lnTo>
                  <a:pt x="142" y="574"/>
                </a:lnTo>
                <a:lnTo>
                  <a:pt x="125" y="569"/>
                </a:lnTo>
                <a:lnTo>
                  <a:pt x="116" y="563"/>
                </a:lnTo>
                <a:lnTo>
                  <a:pt x="105" y="563"/>
                </a:lnTo>
                <a:lnTo>
                  <a:pt x="80" y="572"/>
                </a:lnTo>
                <a:lnTo>
                  <a:pt x="54" y="580"/>
                </a:lnTo>
                <a:lnTo>
                  <a:pt x="34" y="580"/>
                </a:lnTo>
                <a:lnTo>
                  <a:pt x="20" y="576"/>
                </a:lnTo>
                <a:lnTo>
                  <a:pt x="3" y="574"/>
                </a:lnTo>
                <a:lnTo>
                  <a:pt x="0" y="57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4" name="Freeform 45">
            <a:extLst>
              <a:ext uri="{FF2B5EF4-FFF2-40B4-BE49-F238E27FC236}">
                <a16:creationId xmlns:a16="http://schemas.microsoft.com/office/drawing/2014/main" id="{3E47D3DB-335F-4DB7-9604-08ABE98C8A39}"/>
              </a:ext>
            </a:extLst>
          </p:cNvPr>
          <p:cNvSpPr>
            <a:spLocks/>
          </p:cNvSpPr>
          <p:nvPr/>
        </p:nvSpPr>
        <p:spPr bwMode="auto">
          <a:xfrm>
            <a:off x="8070850" y="2011363"/>
            <a:ext cx="974725" cy="812800"/>
          </a:xfrm>
          <a:custGeom>
            <a:avLst/>
            <a:gdLst>
              <a:gd name="T0" fmla="*/ 2147483646 w 614"/>
              <a:gd name="T1" fmla="*/ 2147483646 h 512"/>
              <a:gd name="T2" fmla="*/ 2147483646 w 614"/>
              <a:gd name="T3" fmla="*/ 2147483646 h 512"/>
              <a:gd name="T4" fmla="*/ 2147483646 w 614"/>
              <a:gd name="T5" fmla="*/ 2147483646 h 512"/>
              <a:gd name="T6" fmla="*/ 2147483646 w 614"/>
              <a:gd name="T7" fmla="*/ 2147483646 h 512"/>
              <a:gd name="T8" fmla="*/ 0 w 614"/>
              <a:gd name="T9" fmla="*/ 2147483646 h 512"/>
              <a:gd name="T10" fmla="*/ 2147483646 w 614"/>
              <a:gd name="T11" fmla="*/ 2147483646 h 512"/>
              <a:gd name="T12" fmla="*/ 2147483646 w 614"/>
              <a:gd name="T13" fmla="*/ 2147483646 h 512"/>
              <a:gd name="T14" fmla="*/ 2147483646 w 614"/>
              <a:gd name="T15" fmla="*/ 2147483646 h 512"/>
              <a:gd name="T16" fmla="*/ 2147483646 w 614"/>
              <a:gd name="T17" fmla="*/ 2147483646 h 512"/>
              <a:gd name="T18" fmla="*/ 2147483646 w 614"/>
              <a:gd name="T19" fmla="*/ 2147483646 h 512"/>
              <a:gd name="T20" fmla="*/ 2147483646 w 614"/>
              <a:gd name="T21" fmla="*/ 0 h 512"/>
              <a:gd name="T22" fmla="*/ 2147483646 w 614"/>
              <a:gd name="T23" fmla="*/ 2147483646 h 512"/>
              <a:gd name="T24" fmla="*/ 2147483646 w 614"/>
              <a:gd name="T25" fmla="*/ 2147483646 h 512"/>
              <a:gd name="T26" fmla="*/ 2147483646 w 614"/>
              <a:gd name="T27" fmla="*/ 2147483646 h 512"/>
              <a:gd name="T28" fmla="*/ 2147483646 w 614"/>
              <a:gd name="T29" fmla="*/ 2147483646 h 512"/>
              <a:gd name="T30" fmla="*/ 2147483646 w 614"/>
              <a:gd name="T31" fmla="*/ 2147483646 h 512"/>
              <a:gd name="T32" fmla="*/ 2147483646 w 614"/>
              <a:gd name="T33" fmla="*/ 2147483646 h 512"/>
              <a:gd name="T34" fmla="*/ 2147483646 w 614"/>
              <a:gd name="T35" fmla="*/ 2147483646 h 512"/>
              <a:gd name="T36" fmla="*/ 2147483646 w 614"/>
              <a:gd name="T37" fmla="*/ 2147483646 h 512"/>
              <a:gd name="T38" fmla="*/ 2147483646 w 614"/>
              <a:gd name="T39" fmla="*/ 2147483646 h 512"/>
              <a:gd name="T40" fmla="*/ 2147483646 w 614"/>
              <a:gd name="T41" fmla="*/ 2147483646 h 512"/>
              <a:gd name="T42" fmla="*/ 2147483646 w 614"/>
              <a:gd name="T43" fmla="*/ 2147483646 h 512"/>
              <a:gd name="T44" fmla="*/ 2147483646 w 614"/>
              <a:gd name="T45" fmla="*/ 2147483646 h 512"/>
              <a:gd name="T46" fmla="*/ 2147483646 w 614"/>
              <a:gd name="T47" fmla="*/ 2147483646 h 512"/>
              <a:gd name="T48" fmla="*/ 2147483646 w 614"/>
              <a:gd name="T49" fmla="*/ 2147483646 h 512"/>
              <a:gd name="T50" fmla="*/ 2147483646 w 614"/>
              <a:gd name="T51" fmla="*/ 2147483646 h 512"/>
              <a:gd name="T52" fmla="*/ 2147483646 w 614"/>
              <a:gd name="T53" fmla="*/ 2147483646 h 512"/>
              <a:gd name="T54" fmla="*/ 2147483646 w 614"/>
              <a:gd name="T55" fmla="*/ 2147483646 h 51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614" h="512">
                <a:moveTo>
                  <a:pt x="25" y="132"/>
                </a:moveTo>
                <a:lnTo>
                  <a:pt x="62" y="123"/>
                </a:lnTo>
                <a:lnTo>
                  <a:pt x="44" y="79"/>
                </a:lnTo>
                <a:lnTo>
                  <a:pt x="19" y="54"/>
                </a:lnTo>
                <a:lnTo>
                  <a:pt x="0" y="37"/>
                </a:lnTo>
                <a:lnTo>
                  <a:pt x="81" y="31"/>
                </a:lnTo>
                <a:lnTo>
                  <a:pt x="115" y="26"/>
                </a:lnTo>
                <a:lnTo>
                  <a:pt x="115" y="109"/>
                </a:lnTo>
                <a:lnTo>
                  <a:pt x="298" y="99"/>
                </a:lnTo>
                <a:lnTo>
                  <a:pt x="304" y="19"/>
                </a:lnTo>
                <a:lnTo>
                  <a:pt x="334" y="0"/>
                </a:lnTo>
                <a:lnTo>
                  <a:pt x="501" y="212"/>
                </a:lnTo>
                <a:lnTo>
                  <a:pt x="613" y="399"/>
                </a:lnTo>
                <a:lnTo>
                  <a:pt x="435" y="397"/>
                </a:lnTo>
                <a:lnTo>
                  <a:pt x="435" y="476"/>
                </a:lnTo>
                <a:lnTo>
                  <a:pt x="418" y="511"/>
                </a:lnTo>
                <a:lnTo>
                  <a:pt x="411" y="482"/>
                </a:lnTo>
                <a:lnTo>
                  <a:pt x="394" y="442"/>
                </a:lnTo>
                <a:lnTo>
                  <a:pt x="379" y="412"/>
                </a:lnTo>
                <a:lnTo>
                  <a:pt x="340" y="371"/>
                </a:lnTo>
                <a:lnTo>
                  <a:pt x="289" y="379"/>
                </a:lnTo>
                <a:lnTo>
                  <a:pt x="283" y="383"/>
                </a:lnTo>
                <a:lnTo>
                  <a:pt x="236" y="353"/>
                </a:lnTo>
                <a:lnTo>
                  <a:pt x="152" y="365"/>
                </a:lnTo>
                <a:lnTo>
                  <a:pt x="152" y="283"/>
                </a:lnTo>
                <a:lnTo>
                  <a:pt x="62" y="198"/>
                </a:lnTo>
                <a:lnTo>
                  <a:pt x="44" y="165"/>
                </a:lnTo>
                <a:lnTo>
                  <a:pt x="25" y="132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35" name="Freeform 46">
            <a:extLst>
              <a:ext uri="{FF2B5EF4-FFF2-40B4-BE49-F238E27FC236}">
                <a16:creationId xmlns:a16="http://schemas.microsoft.com/office/drawing/2014/main" id="{7E25F016-C183-48AD-B7A7-A9D4AD2FF4BF}"/>
              </a:ext>
            </a:extLst>
          </p:cNvPr>
          <p:cNvSpPr>
            <a:spLocks/>
          </p:cNvSpPr>
          <p:nvPr/>
        </p:nvSpPr>
        <p:spPr bwMode="auto">
          <a:xfrm>
            <a:off x="6953250" y="1884363"/>
            <a:ext cx="1008063" cy="561975"/>
          </a:xfrm>
          <a:custGeom>
            <a:avLst/>
            <a:gdLst>
              <a:gd name="T0" fmla="*/ 0 w 635"/>
              <a:gd name="T1" fmla="*/ 2147483646 h 354"/>
              <a:gd name="T2" fmla="*/ 0 w 635"/>
              <a:gd name="T3" fmla="*/ 2147483646 h 354"/>
              <a:gd name="T4" fmla="*/ 2147483646 w 635"/>
              <a:gd name="T5" fmla="*/ 2147483646 h 354"/>
              <a:gd name="T6" fmla="*/ 2147483646 w 635"/>
              <a:gd name="T7" fmla="*/ 2147483646 h 354"/>
              <a:gd name="T8" fmla="*/ 2147483646 w 635"/>
              <a:gd name="T9" fmla="*/ 2147483646 h 354"/>
              <a:gd name="T10" fmla="*/ 2147483646 w 635"/>
              <a:gd name="T11" fmla="*/ 2147483646 h 354"/>
              <a:gd name="T12" fmla="*/ 2147483646 w 635"/>
              <a:gd name="T13" fmla="*/ 2147483646 h 354"/>
              <a:gd name="T14" fmla="*/ 2147483646 w 635"/>
              <a:gd name="T15" fmla="*/ 2147483646 h 354"/>
              <a:gd name="T16" fmla="*/ 2147483646 w 635"/>
              <a:gd name="T17" fmla="*/ 0 h 354"/>
              <a:gd name="T18" fmla="*/ 2147483646 w 635"/>
              <a:gd name="T19" fmla="*/ 2147483646 h 354"/>
              <a:gd name="T20" fmla="*/ 2147483646 w 635"/>
              <a:gd name="T21" fmla="*/ 2147483646 h 354"/>
              <a:gd name="T22" fmla="*/ 2147483646 w 635"/>
              <a:gd name="T23" fmla="*/ 2147483646 h 354"/>
              <a:gd name="T24" fmla="*/ 2147483646 w 635"/>
              <a:gd name="T25" fmla="*/ 2147483646 h 354"/>
              <a:gd name="T26" fmla="*/ 2147483646 w 635"/>
              <a:gd name="T27" fmla="*/ 2147483646 h 354"/>
              <a:gd name="T28" fmla="*/ 2147483646 w 635"/>
              <a:gd name="T29" fmla="*/ 2147483646 h 354"/>
              <a:gd name="T30" fmla="*/ 2147483646 w 635"/>
              <a:gd name="T31" fmla="*/ 2147483646 h 354"/>
              <a:gd name="T32" fmla="*/ 2147483646 w 635"/>
              <a:gd name="T33" fmla="*/ 2147483646 h 354"/>
              <a:gd name="T34" fmla="*/ 2147483646 w 635"/>
              <a:gd name="T35" fmla="*/ 2147483646 h 354"/>
              <a:gd name="T36" fmla="*/ 2147483646 w 635"/>
              <a:gd name="T37" fmla="*/ 2147483646 h 354"/>
              <a:gd name="T38" fmla="*/ 2147483646 w 635"/>
              <a:gd name="T39" fmla="*/ 2147483646 h 354"/>
              <a:gd name="T40" fmla="*/ 2147483646 w 635"/>
              <a:gd name="T41" fmla="*/ 2147483646 h 354"/>
              <a:gd name="T42" fmla="*/ 2147483646 w 635"/>
              <a:gd name="T43" fmla="*/ 2147483646 h 354"/>
              <a:gd name="T44" fmla="*/ 2147483646 w 635"/>
              <a:gd name="T45" fmla="*/ 2147483646 h 354"/>
              <a:gd name="T46" fmla="*/ 2147483646 w 635"/>
              <a:gd name="T47" fmla="*/ 2147483646 h 354"/>
              <a:gd name="T48" fmla="*/ 2147483646 w 635"/>
              <a:gd name="T49" fmla="*/ 2147483646 h 354"/>
              <a:gd name="T50" fmla="*/ 2147483646 w 635"/>
              <a:gd name="T51" fmla="*/ 2147483646 h 354"/>
              <a:gd name="T52" fmla="*/ 0 w 635"/>
              <a:gd name="T53" fmla="*/ 2147483646 h 35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635" h="354">
                <a:moveTo>
                  <a:pt x="0" y="274"/>
                </a:moveTo>
                <a:lnTo>
                  <a:pt x="0" y="189"/>
                </a:lnTo>
                <a:lnTo>
                  <a:pt x="113" y="189"/>
                </a:lnTo>
                <a:lnTo>
                  <a:pt x="113" y="10"/>
                </a:lnTo>
                <a:lnTo>
                  <a:pt x="240" y="22"/>
                </a:lnTo>
                <a:lnTo>
                  <a:pt x="240" y="61"/>
                </a:lnTo>
                <a:lnTo>
                  <a:pt x="336" y="53"/>
                </a:lnTo>
                <a:lnTo>
                  <a:pt x="364" y="22"/>
                </a:lnTo>
                <a:lnTo>
                  <a:pt x="465" y="0"/>
                </a:lnTo>
                <a:lnTo>
                  <a:pt x="508" y="22"/>
                </a:lnTo>
                <a:lnTo>
                  <a:pt x="547" y="22"/>
                </a:lnTo>
                <a:lnTo>
                  <a:pt x="561" y="49"/>
                </a:lnTo>
                <a:lnTo>
                  <a:pt x="561" y="86"/>
                </a:lnTo>
                <a:lnTo>
                  <a:pt x="578" y="105"/>
                </a:lnTo>
                <a:lnTo>
                  <a:pt x="623" y="105"/>
                </a:lnTo>
                <a:lnTo>
                  <a:pt x="623" y="146"/>
                </a:lnTo>
                <a:lnTo>
                  <a:pt x="634" y="156"/>
                </a:lnTo>
                <a:lnTo>
                  <a:pt x="634" y="205"/>
                </a:lnTo>
                <a:lnTo>
                  <a:pt x="628" y="302"/>
                </a:lnTo>
                <a:lnTo>
                  <a:pt x="623" y="353"/>
                </a:lnTo>
                <a:lnTo>
                  <a:pt x="141" y="341"/>
                </a:lnTo>
                <a:lnTo>
                  <a:pt x="137" y="333"/>
                </a:lnTo>
                <a:lnTo>
                  <a:pt x="120" y="320"/>
                </a:lnTo>
                <a:lnTo>
                  <a:pt x="101" y="314"/>
                </a:lnTo>
                <a:lnTo>
                  <a:pt x="51" y="290"/>
                </a:lnTo>
                <a:lnTo>
                  <a:pt x="11" y="277"/>
                </a:lnTo>
                <a:lnTo>
                  <a:pt x="0" y="274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136" name="Freeform 47">
            <a:extLst>
              <a:ext uri="{FF2B5EF4-FFF2-40B4-BE49-F238E27FC236}">
                <a16:creationId xmlns:a16="http://schemas.microsoft.com/office/drawing/2014/main" id="{44170A0F-CA9C-466B-B0EE-11C3EB8902EC}"/>
              </a:ext>
            </a:extLst>
          </p:cNvPr>
          <p:cNvSpPr>
            <a:spLocks/>
          </p:cNvSpPr>
          <p:nvPr/>
        </p:nvSpPr>
        <p:spPr bwMode="auto">
          <a:xfrm>
            <a:off x="6226175" y="1801813"/>
            <a:ext cx="917575" cy="582612"/>
          </a:xfrm>
          <a:custGeom>
            <a:avLst/>
            <a:gdLst>
              <a:gd name="T0" fmla="*/ 0 w 578"/>
              <a:gd name="T1" fmla="*/ 2147483646 h 367"/>
              <a:gd name="T2" fmla="*/ 2147483646 w 578"/>
              <a:gd name="T3" fmla="*/ 2147483646 h 367"/>
              <a:gd name="T4" fmla="*/ 2147483646 w 578"/>
              <a:gd name="T5" fmla="*/ 2147483646 h 367"/>
              <a:gd name="T6" fmla="*/ 2147483646 w 578"/>
              <a:gd name="T7" fmla="*/ 2147483646 h 367"/>
              <a:gd name="T8" fmla="*/ 2147483646 w 578"/>
              <a:gd name="T9" fmla="*/ 2147483646 h 367"/>
              <a:gd name="T10" fmla="*/ 2147483646 w 578"/>
              <a:gd name="T11" fmla="*/ 2147483646 h 367"/>
              <a:gd name="T12" fmla="*/ 2147483646 w 578"/>
              <a:gd name="T13" fmla="*/ 0 h 367"/>
              <a:gd name="T14" fmla="*/ 2147483646 w 578"/>
              <a:gd name="T15" fmla="*/ 2147483646 h 367"/>
              <a:gd name="T16" fmla="*/ 2147483646 w 578"/>
              <a:gd name="T17" fmla="*/ 2147483646 h 367"/>
              <a:gd name="T18" fmla="*/ 2147483646 w 578"/>
              <a:gd name="T19" fmla="*/ 2147483646 h 367"/>
              <a:gd name="T20" fmla="*/ 2147483646 w 578"/>
              <a:gd name="T21" fmla="*/ 2147483646 h 367"/>
              <a:gd name="T22" fmla="*/ 2147483646 w 578"/>
              <a:gd name="T23" fmla="*/ 2147483646 h 367"/>
              <a:gd name="T24" fmla="*/ 2147483646 w 578"/>
              <a:gd name="T25" fmla="*/ 2147483646 h 367"/>
              <a:gd name="T26" fmla="*/ 2147483646 w 578"/>
              <a:gd name="T27" fmla="*/ 2147483646 h 367"/>
              <a:gd name="T28" fmla="*/ 2147483646 w 578"/>
              <a:gd name="T29" fmla="*/ 2147483646 h 367"/>
              <a:gd name="T30" fmla="*/ 2147483646 w 578"/>
              <a:gd name="T31" fmla="*/ 2147483646 h 367"/>
              <a:gd name="T32" fmla="*/ 2147483646 w 578"/>
              <a:gd name="T33" fmla="*/ 2147483646 h 367"/>
              <a:gd name="T34" fmla="*/ 2147483646 w 578"/>
              <a:gd name="T35" fmla="*/ 2147483646 h 367"/>
              <a:gd name="T36" fmla="*/ 2147483646 w 578"/>
              <a:gd name="T37" fmla="*/ 2147483646 h 367"/>
              <a:gd name="T38" fmla="*/ 2147483646 w 578"/>
              <a:gd name="T39" fmla="*/ 2147483646 h 367"/>
              <a:gd name="T40" fmla="*/ 2147483646 w 578"/>
              <a:gd name="T41" fmla="*/ 2147483646 h 367"/>
              <a:gd name="T42" fmla="*/ 0 w 578"/>
              <a:gd name="T43" fmla="*/ 2147483646 h 367"/>
              <a:gd name="T44" fmla="*/ 0 w 578"/>
              <a:gd name="T45" fmla="*/ 2147483646 h 36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578" h="367">
                <a:moveTo>
                  <a:pt x="0" y="165"/>
                </a:moveTo>
                <a:lnTo>
                  <a:pt x="45" y="143"/>
                </a:lnTo>
                <a:lnTo>
                  <a:pt x="84" y="120"/>
                </a:lnTo>
                <a:lnTo>
                  <a:pt x="135" y="80"/>
                </a:lnTo>
                <a:lnTo>
                  <a:pt x="141" y="72"/>
                </a:lnTo>
                <a:lnTo>
                  <a:pt x="152" y="54"/>
                </a:lnTo>
                <a:lnTo>
                  <a:pt x="172" y="0"/>
                </a:lnTo>
                <a:lnTo>
                  <a:pt x="343" y="33"/>
                </a:lnTo>
                <a:lnTo>
                  <a:pt x="420" y="34"/>
                </a:lnTo>
                <a:lnTo>
                  <a:pt x="451" y="62"/>
                </a:lnTo>
                <a:lnTo>
                  <a:pt x="577" y="85"/>
                </a:lnTo>
                <a:lnTo>
                  <a:pt x="577" y="241"/>
                </a:lnTo>
                <a:lnTo>
                  <a:pt x="465" y="241"/>
                </a:lnTo>
                <a:lnTo>
                  <a:pt x="465" y="329"/>
                </a:lnTo>
                <a:lnTo>
                  <a:pt x="382" y="354"/>
                </a:lnTo>
                <a:lnTo>
                  <a:pt x="307" y="340"/>
                </a:lnTo>
                <a:lnTo>
                  <a:pt x="279" y="366"/>
                </a:lnTo>
                <a:lnTo>
                  <a:pt x="253" y="299"/>
                </a:lnTo>
                <a:lnTo>
                  <a:pt x="247" y="295"/>
                </a:lnTo>
                <a:lnTo>
                  <a:pt x="96" y="270"/>
                </a:lnTo>
                <a:lnTo>
                  <a:pt x="56" y="189"/>
                </a:lnTo>
                <a:lnTo>
                  <a:pt x="0" y="179"/>
                </a:lnTo>
                <a:lnTo>
                  <a:pt x="0" y="165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7" name="Freeform 48">
            <a:extLst>
              <a:ext uri="{FF2B5EF4-FFF2-40B4-BE49-F238E27FC236}">
                <a16:creationId xmlns:a16="http://schemas.microsoft.com/office/drawing/2014/main" id="{ACB3EAA4-E46C-41D8-8612-53C3BAD859F8}"/>
              </a:ext>
            </a:extLst>
          </p:cNvPr>
          <p:cNvSpPr>
            <a:spLocks/>
          </p:cNvSpPr>
          <p:nvPr/>
        </p:nvSpPr>
        <p:spPr bwMode="auto">
          <a:xfrm>
            <a:off x="6443663" y="1474788"/>
            <a:ext cx="395287" cy="387350"/>
          </a:xfrm>
          <a:custGeom>
            <a:avLst/>
            <a:gdLst>
              <a:gd name="T0" fmla="*/ 2147483646 w 249"/>
              <a:gd name="T1" fmla="*/ 2147483646 h 244"/>
              <a:gd name="T2" fmla="*/ 0 w 249"/>
              <a:gd name="T3" fmla="*/ 2147483646 h 244"/>
              <a:gd name="T4" fmla="*/ 2147483646 w 249"/>
              <a:gd name="T5" fmla="*/ 2147483646 h 244"/>
              <a:gd name="T6" fmla="*/ 2147483646 w 249"/>
              <a:gd name="T7" fmla="*/ 2147483646 h 244"/>
              <a:gd name="T8" fmla="*/ 2147483646 w 249"/>
              <a:gd name="T9" fmla="*/ 2147483646 h 244"/>
              <a:gd name="T10" fmla="*/ 2147483646 w 249"/>
              <a:gd name="T11" fmla="*/ 2147483646 h 244"/>
              <a:gd name="T12" fmla="*/ 2147483646 w 249"/>
              <a:gd name="T13" fmla="*/ 0 h 244"/>
              <a:gd name="T14" fmla="*/ 2147483646 w 249"/>
              <a:gd name="T15" fmla="*/ 2147483646 h 244"/>
              <a:gd name="T16" fmla="*/ 2147483646 w 249"/>
              <a:gd name="T17" fmla="*/ 2147483646 h 244"/>
              <a:gd name="T18" fmla="*/ 2147483646 w 249"/>
              <a:gd name="T19" fmla="*/ 2147483646 h 244"/>
              <a:gd name="T20" fmla="*/ 2147483646 w 249"/>
              <a:gd name="T21" fmla="*/ 2147483646 h 24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49" h="244">
                <a:moveTo>
                  <a:pt x="197" y="243"/>
                </a:moveTo>
                <a:lnTo>
                  <a:pt x="0" y="199"/>
                </a:lnTo>
                <a:lnTo>
                  <a:pt x="62" y="105"/>
                </a:lnTo>
                <a:lnTo>
                  <a:pt x="77" y="72"/>
                </a:lnTo>
                <a:lnTo>
                  <a:pt x="94" y="53"/>
                </a:lnTo>
                <a:lnTo>
                  <a:pt x="139" y="14"/>
                </a:lnTo>
                <a:lnTo>
                  <a:pt x="152" y="0"/>
                </a:lnTo>
                <a:lnTo>
                  <a:pt x="229" y="64"/>
                </a:lnTo>
                <a:lnTo>
                  <a:pt x="240" y="66"/>
                </a:lnTo>
                <a:lnTo>
                  <a:pt x="248" y="243"/>
                </a:lnTo>
                <a:lnTo>
                  <a:pt x="197" y="24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38" name="Freeform 49">
            <a:extLst>
              <a:ext uri="{FF2B5EF4-FFF2-40B4-BE49-F238E27FC236}">
                <a16:creationId xmlns:a16="http://schemas.microsoft.com/office/drawing/2014/main" id="{64F2CA57-895F-4528-B588-AABEB476E9E5}"/>
              </a:ext>
            </a:extLst>
          </p:cNvPr>
          <p:cNvSpPr>
            <a:spLocks/>
          </p:cNvSpPr>
          <p:nvPr/>
        </p:nvSpPr>
        <p:spPr bwMode="auto">
          <a:xfrm>
            <a:off x="5946775" y="1577975"/>
            <a:ext cx="620713" cy="500063"/>
          </a:xfrm>
          <a:custGeom>
            <a:avLst/>
            <a:gdLst>
              <a:gd name="T0" fmla="*/ 0 w 391"/>
              <a:gd name="T1" fmla="*/ 2147483646 h 315"/>
              <a:gd name="T2" fmla="*/ 2147483646 w 391"/>
              <a:gd name="T3" fmla="*/ 2147483646 h 315"/>
              <a:gd name="T4" fmla="*/ 2147483646 w 391"/>
              <a:gd name="T5" fmla="*/ 0 h 315"/>
              <a:gd name="T6" fmla="*/ 2147483646 w 391"/>
              <a:gd name="T7" fmla="*/ 2147483646 h 315"/>
              <a:gd name="T8" fmla="*/ 2147483646 w 391"/>
              <a:gd name="T9" fmla="*/ 2147483646 h 315"/>
              <a:gd name="T10" fmla="*/ 2147483646 w 391"/>
              <a:gd name="T11" fmla="*/ 2147483646 h 315"/>
              <a:gd name="T12" fmla="*/ 2147483646 w 391"/>
              <a:gd name="T13" fmla="*/ 2147483646 h 315"/>
              <a:gd name="T14" fmla="*/ 2147483646 w 391"/>
              <a:gd name="T15" fmla="*/ 2147483646 h 315"/>
              <a:gd name="T16" fmla="*/ 2147483646 w 391"/>
              <a:gd name="T17" fmla="*/ 2147483646 h 315"/>
              <a:gd name="T18" fmla="*/ 2147483646 w 391"/>
              <a:gd name="T19" fmla="*/ 2147483646 h 315"/>
              <a:gd name="T20" fmla="*/ 2147483646 w 391"/>
              <a:gd name="T21" fmla="*/ 2147483646 h 315"/>
              <a:gd name="T22" fmla="*/ 2147483646 w 391"/>
              <a:gd name="T23" fmla="*/ 2147483646 h 315"/>
              <a:gd name="T24" fmla="*/ 2147483646 w 391"/>
              <a:gd name="T25" fmla="*/ 2147483646 h 315"/>
              <a:gd name="T26" fmla="*/ 2147483646 w 391"/>
              <a:gd name="T27" fmla="*/ 2147483646 h 315"/>
              <a:gd name="T28" fmla="*/ 2147483646 w 391"/>
              <a:gd name="T29" fmla="*/ 2147483646 h 315"/>
              <a:gd name="T30" fmla="*/ 0 w 391"/>
              <a:gd name="T31" fmla="*/ 2147483646 h 315"/>
              <a:gd name="T32" fmla="*/ 0 w 391"/>
              <a:gd name="T33" fmla="*/ 2147483646 h 3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1" h="315">
                <a:moveTo>
                  <a:pt x="0" y="96"/>
                </a:moveTo>
                <a:lnTo>
                  <a:pt x="37" y="75"/>
                </a:lnTo>
                <a:lnTo>
                  <a:pt x="58" y="0"/>
                </a:lnTo>
                <a:lnTo>
                  <a:pt x="390" y="8"/>
                </a:lnTo>
                <a:lnTo>
                  <a:pt x="318" y="139"/>
                </a:lnTo>
                <a:lnTo>
                  <a:pt x="338" y="145"/>
                </a:lnTo>
                <a:lnTo>
                  <a:pt x="326" y="179"/>
                </a:lnTo>
                <a:lnTo>
                  <a:pt x="306" y="219"/>
                </a:lnTo>
                <a:lnTo>
                  <a:pt x="265" y="256"/>
                </a:lnTo>
                <a:lnTo>
                  <a:pt x="202" y="296"/>
                </a:lnTo>
                <a:lnTo>
                  <a:pt x="162" y="314"/>
                </a:lnTo>
                <a:lnTo>
                  <a:pt x="153" y="251"/>
                </a:lnTo>
                <a:lnTo>
                  <a:pt x="75" y="232"/>
                </a:lnTo>
                <a:lnTo>
                  <a:pt x="31" y="191"/>
                </a:lnTo>
                <a:lnTo>
                  <a:pt x="17" y="141"/>
                </a:lnTo>
                <a:lnTo>
                  <a:pt x="0" y="106"/>
                </a:lnTo>
                <a:lnTo>
                  <a:pt x="0" y="9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9" name="Freeform 50">
            <a:extLst>
              <a:ext uri="{FF2B5EF4-FFF2-40B4-BE49-F238E27FC236}">
                <a16:creationId xmlns:a16="http://schemas.microsoft.com/office/drawing/2014/main" id="{40CDF7A0-7178-402D-822E-83232078E8DB}"/>
              </a:ext>
            </a:extLst>
          </p:cNvPr>
          <p:cNvSpPr>
            <a:spLocks/>
          </p:cNvSpPr>
          <p:nvPr/>
        </p:nvSpPr>
        <p:spPr bwMode="auto">
          <a:xfrm>
            <a:off x="8132763" y="1752600"/>
            <a:ext cx="465137" cy="436563"/>
          </a:xfrm>
          <a:custGeom>
            <a:avLst/>
            <a:gdLst>
              <a:gd name="T0" fmla="*/ 2147483646 w 293"/>
              <a:gd name="T1" fmla="*/ 2147483646 h 275"/>
              <a:gd name="T2" fmla="*/ 2147483646 w 293"/>
              <a:gd name="T3" fmla="*/ 2147483646 h 275"/>
              <a:gd name="T4" fmla="*/ 0 w 293"/>
              <a:gd name="T5" fmla="*/ 2147483646 h 275"/>
              <a:gd name="T6" fmla="*/ 0 w 293"/>
              <a:gd name="T7" fmla="*/ 2147483646 h 275"/>
              <a:gd name="T8" fmla="*/ 2147483646 w 293"/>
              <a:gd name="T9" fmla="*/ 2147483646 h 275"/>
              <a:gd name="T10" fmla="*/ 2147483646 w 293"/>
              <a:gd name="T11" fmla="*/ 2147483646 h 275"/>
              <a:gd name="T12" fmla="*/ 2147483646 w 293"/>
              <a:gd name="T13" fmla="*/ 0 h 275"/>
              <a:gd name="T14" fmla="*/ 2147483646 w 293"/>
              <a:gd name="T15" fmla="*/ 2147483646 h 275"/>
              <a:gd name="T16" fmla="*/ 2147483646 w 293"/>
              <a:gd name="T17" fmla="*/ 2147483646 h 275"/>
              <a:gd name="T18" fmla="*/ 2147483646 w 293"/>
              <a:gd name="T19" fmla="*/ 2147483646 h 275"/>
              <a:gd name="T20" fmla="*/ 2147483646 w 293"/>
              <a:gd name="T21" fmla="*/ 2147483646 h 275"/>
              <a:gd name="T22" fmla="*/ 2147483646 w 293"/>
              <a:gd name="T23" fmla="*/ 2147483646 h 275"/>
              <a:gd name="T24" fmla="*/ 2147483646 w 293"/>
              <a:gd name="T25" fmla="*/ 2147483646 h 2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93" h="275">
                <a:moveTo>
                  <a:pt x="45" y="192"/>
                </a:moveTo>
                <a:lnTo>
                  <a:pt x="13" y="109"/>
                </a:lnTo>
                <a:lnTo>
                  <a:pt x="0" y="62"/>
                </a:lnTo>
                <a:lnTo>
                  <a:pt x="0" y="12"/>
                </a:lnTo>
                <a:lnTo>
                  <a:pt x="126" y="23"/>
                </a:lnTo>
                <a:lnTo>
                  <a:pt x="154" y="23"/>
                </a:lnTo>
                <a:lnTo>
                  <a:pt x="241" y="0"/>
                </a:lnTo>
                <a:lnTo>
                  <a:pt x="292" y="158"/>
                </a:lnTo>
                <a:lnTo>
                  <a:pt x="267" y="176"/>
                </a:lnTo>
                <a:lnTo>
                  <a:pt x="262" y="262"/>
                </a:lnTo>
                <a:lnTo>
                  <a:pt x="79" y="274"/>
                </a:lnTo>
                <a:lnTo>
                  <a:pt x="79" y="192"/>
                </a:lnTo>
                <a:lnTo>
                  <a:pt x="45" y="19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1" name="Freeform 52">
            <a:extLst>
              <a:ext uri="{FF2B5EF4-FFF2-40B4-BE49-F238E27FC236}">
                <a16:creationId xmlns:a16="http://schemas.microsoft.com/office/drawing/2014/main" id="{746CF3E0-8A65-46D9-BC81-6CE7ED531378}"/>
              </a:ext>
            </a:extLst>
          </p:cNvPr>
          <p:cNvSpPr>
            <a:spLocks/>
          </p:cNvSpPr>
          <p:nvPr/>
        </p:nvSpPr>
        <p:spPr bwMode="auto">
          <a:xfrm>
            <a:off x="7553325" y="1539875"/>
            <a:ext cx="646113" cy="523875"/>
          </a:xfrm>
          <a:custGeom>
            <a:avLst/>
            <a:gdLst>
              <a:gd name="T0" fmla="*/ 0 w 407"/>
              <a:gd name="T1" fmla="*/ 2147483646 h 330"/>
              <a:gd name="T2" fmla="*/ 0 w 407"/>
              <a:gd name="T3" fmla="*/ 2147483646 h 330"/>
              <a:gd name="T4" fmla="*/ 2147483646 w 407"/>
              <a:gd name="T5" fmla="*/ 2147483646 h 330"/>
              <a:gd name="T6" fmla="*/ 2147483646 w 407"/>
              <a:gd name="T7" fmla="*/ 2147483646 h 330"/>
              <a:gd name="T8" fmla="*/ 2147483646 w 407"/>
              <a:gd name="T9" fmla="*/ 0 h 330"/>
              <a:gd name="T10" fmla="*/ 2147483646 w 407"/>
              <a:gd name="T11" fmla="*/ 2147483646 h 330"/>
              <a:gd name="T12" fmla="*/ 2147483646 w 407"/>
              <a:gd name="T13" fmla="*/ 2147483646 h 330"/>
              <a:gd name="T14" fmla="*/ 2147483646 w 407"/>
              <a:gd name="T15" fmla="*/ 2147483646 h 330"/>
              <a:gd name="T16" fmla="*/ 2147483646 w 407"/>
              <a:gd name="T17" fmla="*/ 2147483646 h 330"/>
              <a:gd name="T18" fmla="*/ 2147483646 w 407"/>
              <a:gd name="T19" fmla="*/ 2147483646 h 330"/>
              <a:gd name="T20" fmla="*/ 2147483646 w 407"/>
              <a:gd name="T21" fmla="*/ 2147483646 h 330"/>
              <a:gd name="T22" fmla="*/ 2147483646 w 407"/>
              <a:gd name="T23" fmla="*/ 2147483646 h 330"/>
              <a:gd name="T24" fmla="*/ 2147483646 w 407"/>
              <a:gd name="T25" fmla="*/ 2147483646 h 330"/>
              <a:gd name="T26" fmla="*/ 2147483646 w 407"/>
              <a:gd name="T27" fmla="*/ 2147483646 h 330"/>
              <a:gd name="T28" fmla="*/ 2147483646 w 407"/>
              <a:gd name="T29" fmla="*/ 2147483646 h 330"/>
              <a:gd name="T30" fmla="*/ 2147483646 w 407"/>
              <a:gd name="T31" fmla="*/ 2147483646 h 330"/>
              <a:gd name="T32" fmla="*/ 2147483646 w 407"/>
              <a:gd name="T33" fmla="*/ 2147483646 h 330"/>
              <a:gd name="T34" fmla="*/ 2147483646 w 407"/>
              <a:gd name="T35" fmla="*/ 2147483646 h 330"/>
              <a:gd name="T36" fmla="*/ 2147483646 w 407"/>
              <a:gd name="T37" fmla="*/ 2147483646 h 330"/>
              <a:gd name="T38" fmla="*/ 2147483646 w 407"/>
              <a:gd name="T39" fmla="*/ 2147483646 h 330"/>
              <a:gd name="T40" fmla="*/ 2147483646 w 407"/>
              <a:gd name="T41" fmla="*/ 2147483646 h 330"/>
              <a:gd name="T42" fmla="*/ 2147483646 w 407"/>
              <a:gd name="T43" fmla="*/ 2147483646 h 330"/>
              <a:gd name="T44" fmla="*/ 2147483646 w 407"/>
              <a:gd name="T45" fmla="*/ 2147483646 h 330"/>
              <a:gd name="T46" fmla="*/ 2147483646 w 407"/>
              <a:gd name="T47" fmla="*/ 2147483646 h 330"/>
              <a:gd name="T48" fmla="*/ 2147483646 w 407"/>
              <a:gd name="T49" fmla="*/ 2147483646 h 330"/>
              <a:gd name="T50" fmla="*/ 2147483646 w 407"/>
              <a:gd name="T51" fmla="*/ 2147483646 h 330"/>
              <a:gd name="T52" fmla="*/ 2147483646 w 407"/>
              <a:gd name="T53" fmla="*/ 2147483646 h 330"/>
              <a:gd name="T54" fmla="*/ 2147483646 w 407"/>
              <a:gd name="T55" fmla="*/ 2147483646 h 330"/>
              <a:gd name="T56" fmla="*/ 2147483646 w 407"/>
              <a:gd name="T57" fmla="*/ 2147483646 h 330"/>
              <a:gd name="T58" fmla="*/ 2147483646 w 407"/>
              <a:gd name="T59" fmla="*/ 2147483646 h 330"/>
              <a:gd name="T60" fmla="*/ 0 w 407"/>
              <a:gd name="T61" fmla="*/ 2147483646 h 330"/>
              <a:gd name="T62" fmla="*/ 0 w 407"/>
              <a:gd name="T63" fmla="*/ 2147483646 h 33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07" h="330">
                <a:moveTo>
                  <a:pt x="0" y="242"/>
                </a:moveTo>
                <a:lnTo>
                  <a:pt x="0" y="88"/>
                </a:lnTo>
                <a:lnTo>
                  <a:pt x="90" y="60"/>
                </a:lnTo>
                <a:lnTo>
                  <a:pt x="127" y="12"/>
                </a:lnTo>
                <a:lnTo>
                  <a:pt x="208" y="0"/>
                </a:lnTo>
                <a:lnTo>
                  <a:pt x="298" y="18"/>
                </a:lnTo>
                <a:lnTo>
                  <a:pt x="309" y="70"/>
                </a:lnTo>
                <a:lnTo>
                  <a:pt x="253" y="131"/>
                </a:lnTo>
                <a:lnTo>
                  <a:pt x="304" y="151"/>
                </a:lnTo>
                <a:lnTo>
                  <a:pt x="350" y="96"/>
                </a:lnTo>
                <a:lnTo>
                  <a:pt x="355" y="143"/>
                </a:lnTo>
                <a:lnTo>
                  <a:pt x="355" y="200"/>
                </a:lnTo>
                <a:lnTo>
                  <a:pt x="406" y="321"/>
                </a:lnTo>
                <a:lnTo>
                  <a:pt x="318" y="329"/>
                </a:lnTo>
                <a:lnTo>
                  <a:pt x="304" y="323"/>
                </a:lnTo>
                <a:lnTo>
                  <a:pt x="288" y="321"/>
                </a:lnTo>
                <a:lnTo>
                  <a:pt x="283" y="317"/>
                </a:lnTo>
                <a:lnTo>
                  <a:pt x="278" y="305"/>
                </a:lnTo>
                <a:lnTo>
                  <a:pt x="268" y="301"/>
                </a:lnTo>
                <a:lnTo>
                  <a:pt x="253" y="291"/>
                </a:lnTo>
                <a:lnTo>
                  <a:pt x="253" y="255"/>
                </a:lnTo>
                <a:lnTo>
                  <a:pt x="228" y="274"/>
                </a:lnTo>
                <a:lnTo>
                  <a:pt x="242" y="288"/>
                </a:lnTo>
                <a:lnTo>
                  <a:pt x="247" y="329"/>
                </a:lnTo>
                <a:lnTo>
                  <a:pt x="202" y="329"/>
                </a:lnTo>
                <a:lnTo>
                  <a:pt x="186" y="309"/>
                </a:lnTo>
                <a:lnTo>
                  <a:pt x="186" y="268"/>
                </a:lnTo>
                <a:lnTo>
                  <a:pt x="172" y="242"/>
                </a:lnTo>
                <a:lnTo>
                  <a:pt x="133" y="242"/>
                </a:lnTo>
                <a:lnTo>
                  <a:pt x="90" y="219"/>
                </a:lnTo>
                <a:lnTo>
                  <a:pt x="0" y="239"/>
                </a:lnTo>
                <a:lnTo>
                  <a:pt x="0" y="24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2" name="Freeform 53">
            <a:extLst>
              <a:ext uri="{FF2B5EF4-FFF2-40B4-BE49-F238E27FC236}">
                <a16:creationId xmlns:a16="http://schemas.microsoft.com/office/drawing/2014/main" id="{85E1B948-E227-4D34-9FF6-E04F2566A153}"/>
              </a:ext>
            </a:extLst>
          </p:cNvPr>
          <p:cNvSpPr>
            <a:spLocks/>
          </p:cNvSpPr>
          <p:nvPr/>
        </p:nvSpPr>
        <p:spPr bwMode="auto">
          <a:xfrm>
            <a:off x="7551738" y="706438"/>
            <a:ext cx="774700" cy="568325"/>
          </a:xfrm>
          <a:custGeom>
            <a:avLst/>
            <a:gdLst>
              <a:gd name="T0" fmla="*/ 0 w 488"/>
              <a:gd name="T1" fmla="*/ 2147483646 h 358"/>
              <a:gd name="T2" fmla="*/ 0 w 488"/>
              <a:gd name="T3" fmla="*/ 2147483646 h 358"/>
              <a:gd name="T4" fmla="*/ 2147483646 w 488"/>
              <a:gd name="T5" fmla="*/ 2147483646 h 358"/>
              <a:gd name="T6" fmla="*/ 2147483646 w 488"/>
              <a:gd name="T7" fmla="*/ 2147483646 h 358"/>
              <a:gd name="T8" fmla="*/ 2147483646 w 488"/>
              <a:gd name="T9" fmla="*/ 2147483646 h 358"/>
              <a:gd name="T10" fmla="*/ 2147483646 w 488"/>
              <a:gd name="T11" fmla="*/ 2147483646 h 358"/>
              <a:gd name="T12" fmla="*/ 2147483646 w 488"/>
              <a:gd name="T13" fmla="*/ 0 h 358"/>
              <a:gd name="T14" fmla="*/ 2147483646 w 488"/>
              <a:gd name="T15" fmla="*/ 2147483646 h 358"/>
              <a:gd name="T16" fmla="*/ 2147483646 w 488"/>
              <a:gd name="T17" fmla="*/ 2147483646 h 358"/>
              <a:gd name="T18" fmla="*/ 2147483646 w 488"/>
              <a:gd name="T19" fmla="*/ 2147483646 h 358"/>
              <a:gd name="T20" fmla="*/ 2147483646 w 488"/>
              <a:gd name="T21" fmla="*/ 2147483646 h 358"/>
              <a:gd name="T22" fmla="*/ 2147483646 w 488"/>
              <a:gd name="T23" fmla="*/ 2147483646 h 358"/>
              <a:gd name="T24" fmla="*/ 2147483646 w 488"/>
              <a:gd name="T25" fmla="*/ 2147483646 h 358"/>
              <a:gd name="T26" fmla="*/ 2147483646 w 488"/>
              <a:gd name="T27" fmla="*/ 2147483646 h 358"/>
              <a:gd name="T28" fmla="*/ 2147483646 w 488"/>
              <a:gd name="T29" fmla="*/ 2147483646 h 358"/>
              <a:gd name="T30" fmla="*/ 2147483646 w 488"/>
              <a:gd name="T31" fmla="*/ 2147483646 h 358"/>
              <a:gd name="T32" fmla="*/ 2147483646 w 488"/>
              <a:gd name="T33" fmla="*/ 2147483646 h 358"/>
              <a:gd name="T34" fmla="*/ 2147483646 w 488"/>
              <a:gd name="T35" fmla="*/ 2147483646 h 358"/>
              <a:gd name="T36" fmla="*/ 2147483646 w 488"/>
              <a:gd name="T37" fmla="*/ 2147483646 h 358"/>
              <a:gd name="T38" fmla="*/ 2147483646 w 488"/>
              <a:gd name="T39" fmla="*/ 2147483646 h 358"/>
              <a:gd name="T40" fmla="*/ 2147483646 w 488"/>
              <a:gd name="T41" fmla="*/ 2147483646 h 358"/>
              <a:gd name="T42" fmla="*/ 2147483646 w 488"/>
              <a:gd name="T43" fmla="*/ 2147483646 h 358"/>
              <a:gd name="T44" fmla="*/ 0 w 488"/>
              <a:gd name="T45" fmla="*/ 2147483646 h 35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488" h="358">
                <a:moveTo>
                  <a:pt x="0" y="337"/>
                </a:moveTo>
                <a:lnTo>
                  <a:pt x="0" y="265"/>
                </a:lnTo>
                <a:lnTo>
                  <a:pt x="218" y="95"/>
                </a:lnTo>
                <a:lnTo>
                  <a:pt x="318" y="82"/>
                </a:lnTo>
                <a:lnTo>
                  <a:pt x="343" y="100"/>
                </a:lnTo>
                <a:lnTo>
                  <a:pt x="424" y="105"/>
                </a:lnTo>
                <a:lnTo>
                  <a:pt x="487" y="0"/>
                </a:lnTo>
                <a:lnTo>
                  <a:pt x="471" y="50"/>
                </a:lnTo>
                <a:lnTo>
                  <a:pt x="471" y="82"/>
                </a:lnTo>
                <a:lnTo>
                  <a:pt x="478" y="124"/>
                </a:lnTo>
                <a:lnTo>
                  <a:pt x="487" y="148"/>
                </a:lnTo>
                <a:lnTo>
                  <a:pt x="487" y="170"/>
                </a:lnTo>
                <a:lnTo>
                  <a:pt x="454" y="218"/>
                </a:lnTo>
                <a:lnTo>
                  <a:pt x="418" y="207"/>
                </a:lnTo>
                <a:lnTo>
                  <a:pt x="379" y="201"/>
                </a:lnTo>
                <a:lnTo>
                  <a:pt x="355" y="206"/>
                </a:lnTo>
                <a:lnTo>
                  <a:pt x="331" y="201"/>
                </a:lnTo>
                <a:lnTo>
                  <a:pt x="255" y="288"/>
                </a:lnTo>
                <a:lnTo>
                  <a:pt x="268" y="317"/>
                </a:lnTo>
                <a:lnTo>
                  <a:pt x="261" y="341"/>
                </a:lnTo>
                <a:lnTo>
                  <a:pt x="255" y="357"/>
                </a:lnTo>
                <a:lnTo>
                  <a:pt x="20" y="341"/>
                </a:lnTo>
                <a:lnTo>
                  <a:pt x="0" y="337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F9B263"/>
              </a:highlight>
            </a:endParaRPr>
          </a:p>
        </p:txBody>
      </p:sp>
      <p:sp>
        <p:nvSpPr>
          <p:cNvPr id="4143" name="Freeform 54">
            <a:extLst>
              <a:ext uri="{FF2B5EF4-FFF2-40B4-BE49-F238E27FC236}">
                <a16:creationId xmlns:a16="http://schemas.microsoft.com/office/drawing/2014/main" id="{A0C21E51-DA85-42D8-9FDC-01E03E20536A}"/>
              </a:ext>
            </a:extLst>
          </p:cNvPr>
          <p:cNvSpPr>
            <a:spLocks/>
          </p:cNvSpPr>
          <p:nvPr/>
        </p:nvSpPr>
        <p:spPr bwMode="auto">
          <a:xfrm>
            <a:off x="8001000" y="1089025"/>
            <a:ext cx="346075" cy="261938"/>
          </a:xfrm>
          <a:custGeom>
            <a:avLst/>
            <a:gdLst>
              <a:gd name="T0" fmla="*/ 2147483646 w 218"/>
              <a:gd name="T1" fmla="*/ 2147483646 h 165"/>
              <a:gd name="T2" fmla="*/ 2147483646 w 218"/>
              <a:gd name="T3" fmla="*/ 2147483646 h 165"/>
              <a:gd name="T4" fmla="*/ 2147483646 w 218"/>
              <a:gd name="T5" fmla="*/ 2147483646 h 165"/>
              <a:gd name="T6" fmla="*/ 2147483646 w 218"/>
              <a:gd name="T7" fmla="*/ 2147483646 h 165"/>
              <a:gd name="T8" fmla="*/ 0 w 218"/>
              <a:gd name="T9" fmla="*/ 2147483646 h 165"/>
              <a:gd name="T10" fmla="*/ 2147483646 w 218"/>
              <a:gd name="T11" fmla="*/ 2147483646 h 165"/>
              <a:gd name="T12" fmla="*/ 2147483646 w 218"/>
              <a:gd name="T13" fmla="*/ 0 h 165"/>
              <a:gd name="T14" fmla="*/ 2147483646 w 218"/>
              <a:gd name="T15" fmla="*/ 2147483646 h 165"/>
              <a:gd name="T16" fmla="*/ 2147483646 w 218"/>
              <a:gd name="T17" fmla="*/ 2147483646 h 165"/>
              <a:gd name="T18" fmla="*/ 2147483646 w 218"/>
              <a:gd name="T19" fmla="*/ 2147483646 h 165"/>
              <a:gd name="T20" fmla="*/ 2147483646 w 218"/>
              <a:gd name="T21" fmla="*/ 2147483646 h 165"/>
              <a:gd name="T22" fmla="*/ 2147483646 w 218"/>
              <a:gd name="T23" fmla="*/ 0 h 165"/>
              <a:gd name="T24" fmla="*/ 2147483646 w 218"/>
              <a:gd name="T25" fmla="*/ 2147483646 h 165"/>
              <a:gd name="T26" fmla="*/ 2147483646 w 218"/>
              <a:gd name="T27" fmla="*/ 2147483646 h 165"/>
              <a:gd name="T28" fmla="*/ 2147483646 w 218"/>
              <a:gd name="T29" fmla="*/ 2147483646 h 165"/>
              <a:gd name="T30" fmla="*/ 2147483646 w 218"/>
              <a:gd name="T31" fmla="*/ 2147483646 h 165"/>
              <a:gd name="T32" fmla="*/ 2147483646 w 218"/>
              <a:gd name="T33" fmla="*/ 2147483646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8" h="165">
                <a:moveTo>
                  <a:pt x="18" y="137"/>
                </a:moveTo>
                <a:lnTo>
                  <a:pt x="24" y="117"/>
                </a:lnTo>
                <a:lnTo>
                  <a:pt x="18" y="96"/>
                </a:lnTo>
                <a:lnTo>
                  <a:pt x="6" y="65"/>
                </a:lnTo>
                <a:lnTo>
                  <a:pt x="0" y="48"/>
                </a:lnTo>
                <a:lnTo>
                  <a:pt x="18" y="18"/>
                </a:lnTo>
                <a:lnTo>
                  <a:pt x="30" y="0"/>
                </a:lnTo>
                <a:lnTo>
                  <a:pt x="67" y="3"/>
                </a:lnTo>
                <a:lnTo>
                  <a:pt x="93" y="7"/>
                </a:lnTo>
                <a:lnTo>
                  <a:pt x="131" y="3"/>
                </a:lnTo>
                <a:lnTo>
                  <a:pt x="161" y="3"/>
                </a:lnTo>
                <a:lnTo>
                  <a:pt x="194" y="0"/>
                </a:lnTo>
                <a:lnTo>
                  <a:pt x="217" y="79"/>
                </a:lnTo>
                <a:lnTo>
                  <a:pt x="172" y="79"/>
                </a:lnTo>
                <a:lnTo>
                  <a:pt x="172" y="164"/>
                </a:lnTo>
                <a:lnTo>
                  <a:pt x="91" y="164"/>
                </a:lnTo>
                <a:lnTo>
                  <a:pt x="18" y="137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4" name="Freeform 55">
            <a:extLst>
              <a:ext uri="{FF2B5EF4-FFF2-40B4-BE49-F238E27FC236}">
                <a16:creationId xmlns:a16="http://schemas.microsoft.com/office/drawing/2014/main" id="{A8D9C846-564F-4905-A495-173DB1FFD87F}"/>
              </a:ext>
            </a:extLst>
          </p:cNvPr>
          <p:cNvSpPr>
            <a:spLocks/>
          </p:cNvSpPr>
          <p:nvPr/>
        </p:nvSpPr>
        <p:spPr bwMode="auto">
          <a:xfrm>
            <a:off x="7554913" y="1238250"/>
            <a:ext cx="476250" cy="441325"/>
          </a:xfrm>
          <a:custGeom>
            <a:avLst/>
            <a:gdLst>
              <a:gd name="T0" fmla="*/ 0 w 300"/>
              <a:gd name="T1" fmla="*/ 2147483646 h 278"/>
              <a:gd name="T2" fmla="*/ 2147483646 w 300"/>
              <a:gd name="T3" fmla="*/ 0 h 278"/>
              <a:gd name="T4" fmla="*/ 2147483646 w 300"/>
              <a:gd name="T5" fmla="*/ 2147483646 h 278"/>
              <a:gd name="T6" fmla="*/ 2147483646 w 300"/>
              <a:gd name="T7" fmla="*/ 2147483646 h 278"/>
              <a:gd name="T8" fmla="*/ 2147483646 w 300"/>
              <a:gd name="T9" fmla="*/ 2147483646 h 278"/>
              <a:gd name="T10" fmla="*/ 2147483646 w 300"/>
              <a:gd name="T11" fmla="*/ 2147483646 h 278"/>
              <a:gd name="T12" fmla="*/ 2147483646 w 300"/>
              <a:gd name="T13" fmla="*/ 2147483646 h 278"/>
              <a:gd name="T14" fmla="*/ 2147483646 w 300"/>
              <a:gd name="T15" fmla="*/ 2147483646 h 278"/>
              <a:gd name="T16" fmla="*/ 2147483646 w 300"/>
              <a:gd name="T17" fmla="*/ 2147483646 h 278"/>
              <a:gd name="T18" fmla="*/ 2147483646 w 300"/>
              <a:gd name="T19" fmla="*/ 2147483646 h 278"/>
              <a:gd name="T20" fmla="*/ 2147483646 w 300"/>
              <a:gd name="T21" fmla="*/ 2147483646 h 278"/>
              <a:gd name="T22" fmla="*/ 0 w 300"/>
              <a:gd name="T23" fmla="*/ 2147483646 h 27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00" h="278">
                <a:moveTo>
                  <a:pt x="0" y="277"/>
                </a:moveTo>
                <a:lnTo>
                  <a:pt x="20" y="0"/>
                </a:lnTo>
                <a:lnTo>
                  <a:pt x="235" y="12"/>
                </a:lnTo>
                <a:lnTo>
                  <a:pt x="201" y="29"/>
                </a:lnTo>
                <a:lnTo>
                  <a:pt x="235" y="41"/>
                </a:lnTo>
                <a:lnTo>
                  <a:pt x="262" y="117"/>
                </a:lnTo>
                <a:lnTo>
                  <a:pt x="293" y="171"/>
                </a:lnTo>
                <a:lnTo>
                  <a:pt x="299" y="216"/>
                </a:lnTo>
                <a:lnTo>
                  <a:pt x="206" y="197"/>
                </a:lnTo>
                <a:lnTo>
                  <a:pt x="130" y="207"/>
                </a:lnTo>
                <a:lnTo>
                  <a:pt x="89" y="255"/>
                </a:lnTo>
                <a:lnTo>
                  <a:pt x="0" y="27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5" name="Freeform 56">
            <a:extLst>
              <a:ext uri="{FF2B5EF4-FFF2-40B4-BE49-F238E27FC236}">
                <a16:creationId xmlns:a16="http://schemas.microsoft.com/office/drawing/2014/main" id="{B5CC4422-6B44-4CCC-8001-82582455C9CB}"/>
              </a:ext>
            </a:extLst>
          </p:cNvPr>
          <p:cNvSpPr>
            <a:spLocks/>
          </p:cNvSpPr>
          <p:nvPr/>
        </p:nvSpPr>
        <p:spPr bwMode="auto">
          <a:xfrm>
            <a:off x="7094538" y="800100"/>
            <a:ext cx="501650" cy="474663"/>
          </a:xfrm>
          <a:custGeom>
            <a:avLst/>
            <a:gdLst>
              <a:gd name="T0" fmla="*/ 0 w 316"/>
              <a:gd name="T1" fmla="*/ 2147483646 h 299"/>
              <a:gd name="T2" fmla="*/ 0 w 316"/>
              <a:gd name="T3" fmla="*/ 0 h 299"/>
              <a:gd name="T4" fmla="*/ 2147483646 w 316"/>
              <a:gd name="T5" fmla="*/ 2147483646 h 299"/>
              <a:gd name="T6" fmla="*/ 2147483646 w 316"/>
              <a:gd name="T7" fmla="*/ 2147483646 h 299"/>
              <a:gd name="T8" fmla="*/ 2147483646 w 316"/>
              <a:gd name="T9" fmla="*/ 2147483646 h 299"/>
              <a:gd name="T10" fmla="*/ 2147483646 w 316"/>
              <a:gd name="T11" fmla="*/ 2147483646 h 299"/>
              <a:gd name="T12" fmla="*/ 2147483646 w 316"/>
              <a:gd name="T13" fmla="*/ 2147483646 h 299"/>
              <a:gd name="T14" fmla="*/ 2147483646 w 316"/>
              <a:gd name="T15" fmla="*/ 2147483646 h 299"/>
              <a:gd name="T16" fmla="*/ 2147483646 w 316"/>
              <a:gd name="T17" fmla="*/ 2147483646 h 299"/>
              <a:gd name="T18" fmla="*/ 2147483646 w 316"/>
              <a:gd name="T19" fmla="*/ 2147483646 h 299"/>
              <a:gd name="T20" fmla="*/ 2147483646 w 316"/>
              <a:gd name="T21" fmla="*/ 2147483646 h 299"/>
              <a:gd name="T22" fmla="*/ 2147483646 w 316"/>
              <a:gd name="T23" fmla="*/ 2147483646 h 299"/>
              <a:gd name="T24" fmla="*/ 2147483646 w 316"/>
              <a:gd name="T25" fmla="*/ 2147483646 h 299"/>
              <a:gd name="T26" fmla="*/ 2147483646 w 316"/>
              <a:gd name="T27" fmla="*/ 2147483646 h 299"/>
              <a:gd name="T28" fmla="*/ 2147483646 w 316"/>
              <a:gd name="T29" fmla="*/ 2147483646 h 299"/>
              <a:gd name="T30" fmla="*/ 2147483646 w 316"/>
              <a:gd name="T31" fmla="*/ 2147483646 h 299"/>
              <a:gd name="T32" fmla="*/ 2147483646 w 316"/>
              <a:gd name="T33" fmla="*/ 2147483646 h 299"/>
              <a:gd name="T34" fmla="*/ 2147483646 w 316"/>
              <a:gd name="T35" fmla="*/ 2147483646 h 299"/>
              <a:gd name="T36" fmla="*/ 2147483646 w 316"/>
              <a:gd name="T37" fmla="*/ 2147483646 h 299"/>
              <a:gd name="T38" fmla="*/ 0 w 316"/>
              <a:gd name="T39" fmla="*/ 2147483646 h 29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6" h="299">
                <a:moveTo>
                  <a:pt x="0" y="298"/>
                </a:moveTo>
                <a:lnTo>
                  <a:pt x="0" y="0"/>
                </a:lnTo>
                <a:lnTo>
                  <a:pt x="174" y="15"/>
                </a:lnTo>
                <a:lnTo>
                  <a:pt x="174" y="77"/>
                </a:lnTo>
                <a:lnTo>
                  <a:pt x="186" y="85"/>
                </a:lnTo>
                <a:lnTo>
                  <a:pt x="192" y="91"/>
                </a:lnTo>
                <a:lnTo>
                  <a:pt x="186" y="109"/>
                </a:lnTo>
                <a:lnTo>
                  <a:pt x="186" y="126"/>
                </a:lnTo>
                <a:lnTo>
                  <a:pt x="174" y="136"/>
                </a:lnTo>
                <a:lnTo>
                  <a:pt x="197" y="143"/>
                </a:lnTo>
                <a:lnTo>
                  <a:pt x="219" y="153"/>
                </a:lnTo>
                <a:lnTo>
                  <a:pt x="234" y="155"/>
                </a:lnTo>
                <a:lnTo>
                  <a:pt x="273" y="153"/>
                </a:lnTo>
                <a:lnTo>
                  <a:pt x="285" y="153"/>
                </a:lnTo>
                <a:lnTo>
                  <a:pt x="300" y="165"/>
                </a:lnTo>
                <a:lnTo>
                  <a:pt x="300" y="204"/>
                </a:lnTo>
                <a:lnTo>
                  <a:pt x="300" y="270"/>
                </a:lnTo>
                <a:lnTo>
                  <a:pt x="315" y="272"/>
                </a:lnTo>
                <a:lnTo>
                  <a:pt x="315" y="286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6" name="Freeform 57">
            <a:extLst>
              <a:ext uri="{FF2B5EF4-FFF2-40B4-BE49-F238E27FC236}">
                <a16:creationId xmlns:a16="http://schemas.microsoft.com/office/drawing/2014/main" id="{B4881F41-4C8E-47C5-8BC7-2C6765CDC0DB}"/>
              </a:ext>
            </a:extLst>
          </p:cNvPr>
          <p:cNvSpPr>
            <a:spLocks/>
          </p:cNvSpPr>
          <p:nvPr/>
        </p:nvSpPr>
        <p:spPr bwMode="auto">
          <a:xfrm>
            <a:off x="6678613" y="773113"/>
            <a:ext cx="412750" cy="812800"/>
          </a:xfrm>
          <a:custGeom>
            <a:avLst/>
            <a:gdLst>
              <a:gd name="T0" fmla="*/ 0 w 260"/>
              <a:gd name="T1" fmla="*/ 2147483646 h 512"/>
              <a:gd name="T2" fmla="*/ 2147483646 w 260"/>
              <a:gd name="T3" fmla="*/ 2147483646 h 512"/>
              <a:gd name="T4" fmla="*/ 0 w 260"/>
              <a:gd name="T5" fmla="*/ 2147483646 h 512"/>
              <a:gd name="T6" fmla="*/ 0 w 260"/>
              <a:gd name="T7" fmla="*/ 2147483646 h 512"/>
              <a:gd name="T8" fmla="*/ 2147483646 w 260"/>
              <a:gd name="T9" fmla="*/ 2147483646 h 512"/>
              <a:gd name="T10" fmla="*/ 2147483646 w 260"/>
              <a:gd name="T11" fmla="*/ 2147483646 h 512"/>
              <a:gd name="T12" fmla="*/ 2147483646 w 260"/>
              <a:gd name="T13" fmla="*/ 2147483646 h 512"/>
              <a:gd name="T14" fmla="*/ 2147483646 w 260"/>
              <a:gd name="T15" fmla="*/ 0 h 512"/>
              <a:gd name="T16" fmla="*/ 2147483646 w 260"/>
              <a:gd name="T17" fmla="*/ 2147483646 h 512"/>
              <a:gd name="T18" fmla="*/ 2147483646 w 260"/>
              <a:gd name="T19" fmla="*/ 2147483646 h 512"/>
              <a:gd name="T20" fmla="*/ 2147483646 w 260"/>
              <a:gd name="T21" fmla="*/ 2147483646 h 512"/>
              <a:gd name="T22" fmla="*/ 2147483646 w 260"/>
              <a:gd name="T23" fmla="*/ 2147483646 h 512"/>
              <a:gd name="T24" fmla="*/ 2147483646 w 260"/>
              <a:gd name="T25" fmla="*/ 2147483646 h 512"/>
              <a:gd name="T26" fmla="*/ 2147483646 w 260"/>
              <a:gd name="T27" fmla="*/ 2147483646 h 512"/>
              <a:gd name="T28" fmla="*/ 2147483646 w 260"/>
              <a:gd name="T29" fmla="*/ 2147483646 h 512"/>
              <a:gd name="T30" fmla="*/ 2147483646 w 260"/>
              <a:gd name="T31" fmla="*/ 2147483646 h 512"/>
              <a:gd name="T32" fmla="*/ 2147483646 w 260"/>
              <a:gd name="T33" fmla="*/ 2147483646 h 512"/>
              <a:gd name="T34" fmla="*/ 0 w 260"/>
              <a:gd name="T35" fmla="*/ 2147483646 h 51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60" h="512">
                <a:moveTo>
                  <a:pt x="0" y="450"/>
                </a:moveTo>
                <a:lnTo>
                  <a:pt x="15" y="410"/>
                </a:lnTo>
                <a:lnTo>
                  <a:pt x="0" y="363"/>
                </a:lnTo>
                <a:lnTo>
                  <a:pt x="0" y="188"/>
                </a:lnTo>
                <a:lnTo>
                  <a:pt x="98" y="179"/>
                </a:lnTo>
                <a:lnTo>
                  <a:pt x="119" y="124"/>
                </a:lnTo>
                <a:lnTo>
                  <a:pt x="56" y="62"/>
                </a:lnTo>
                <a:lnTo>
                  <a:pt x="56" y="0"/>
                </a:lnTo>
                <a:lnTo>
                  <a:pt x="259" y="10"/>
                </a:lnTo>
                <a:lnTo>
                  <a:pt x="259" y="320"/>
                </a:lnTo>
                <a:lnTo>
                  <a:pt x="191" y="392"/>
                </a:lnTo>
                <a:lnTo>
                  <a:pt x="191" y="400"/>
                </a:lnTo>
                <a:lnTo>
                  <a:pt x="197" y="415"/>
                </a:lnTo>
                <a:lnTo>
                  <a:pt x="203" y="428"/>
                </a:lnTo>
                <a:lnTo>
                  <a:pt x="124" y="490"/>
                </a:lnTo>
                <a:lnTo>
                  <a:pt x="87" y="511"/>
                </a:lnTo>
                <a:lnTo>
                  <a:pt x="6" y="454"/>
                </a:lnTo>
                <a:lnTo>
                  <a:pt x="0" y="45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48" name="Freeform 59">
            <a:extLst>
              <a:ext uri="{FF2B5EF4-FFF2-40B4-BE49-F238E27FC236}">
                <a16:creationId xmlns:a16="http://schemas.microsoft.com/office/drawing/2014/main" id="{03FA4968-3160-4473-9B85-6A0CC593C989}"/>
              </a:ext>
            </a:extLst>
          </p:cNvPr>
          <p:cNvSpPr>
            <a:spLocks/>
          </p:cNvSpPr>
          <p:nvPr/>
        </p:nvSpPr>
        <p:spPr bwMode="auto">
          <a:xfrm>
            <a:off x="6132513" y="977900"/>
            <a:ext cx="558800" cy="595313"/>
          </a:xfrm>
          <a:custGeom>
            <a:avLst/>
            <a:gdLst>
              <a:gd name="T0" fmla="*/ 0 w 352"/>
              <a:gd name="T1" fmla="*/ 2147483646 h 375"/>
              <a:gd name="T2" fmla="*/ 2147483646 w 352"/>
              <a:gd name="T3" fmla="*/ 2147483646 h 375"/>
              <a:gd name="T4" fmla="*/ 2147483646 w 352"/>
              <a:gd name="T5" fmla="*/ 2147483646 h 375"/>
              <a:gd name="T6" fmla="*/ 2147483646 w 352"/>
              <a:gd name="T7" fmla="*/ 0 h 375"/>
              <a:gd name="T8" fmla="*/ 2147483646 w 352"/>
              <a:gd name="T9" fmla="*/ 2147483646 h 375"/>
              <a:gd name="T10" fmla="*/ 2147483646 w 352"/>
              <a:gd name="T11" fmla="*/ 2147483646 h 375"/>
              <a:gd name="T12" fmla="*/ 2147483646 w 352"/>
              <a:gd name="T13" fmla="*/ 2147483646 h 375"/>
              <a:gd name="T14" fmla="*/ 2147483646 w 352"/>
              <a:gd name="T15" fmla="*/ 2147483646 h 375"/>
              <a:gd name="T16" fmla="*/ 2147483646 w 352"/>
              <a:gd name="T17" fmla="*/ 2147483646 h 375"/>
              <a:gd name="T18" fmla="*/ 2147483646 w 352"/>
              <a:gd name="T19" fmla="*/ 2147483646 h 375"/>
              <a:gd name="T20" fmla="*/ 2147483646 w 352"/>
              <a:gd name="T21" fmla="*/ 2147483646 h 375"/>
              <a:gd name="T22" fmla="*/ 2147483646 w 352"/>
              <a:gd name="T23" fmla="*/ 2147483646 h 375"/>
              <a:gd name="T24" fmla="*/ 0 w 352"/>
              <a:gd name="T25" fmla="*/ 2147483646 h 37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52" h="375">
                <a:moveTo>
                  <a:pt x="0" y="113"/>
                </a:moveTo>
                <a:lnTo>
                  <a:pt x="69" y="23"/>
                </a:lnTo>
                <a:lnTo>
                  <a:pt x="57" y="11"/>
                </a:lnTo>
                <a:lnTo>
                  <a:pt x="208" y="0"/>
                </a:lnTo>
                <a:lnTo>
                  <a:pt x="351" y="67"/>
                </a:lnTo>
                <a:lnTo>
                  <a:pt x="345" y="246"/>
                </a:lnTo>
                <a:lnTo>
                  <a:pt x="351" y="320"/>
                </a:lnTo>
                <a:lnTo>
                  <a:pt x="276" y="374"/>
                </a:lnTo>
                <a:lnTo>
                  <a:pt x="180" y="275"/>
                </a:lnTo>
                <a:lnTo>
                  <a:pt x="41" y="196"/>
                </a:lnTo>
                <a:lnTo>
                  <a:pt x="17" y="132"/>
                </a:lnTo>
                <a:lnTo>
                  <a:pt x="6" y="120"/>
                </a:lnTo>
                <a:lnTo>
                  <a:pt x="0" y="11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49" name="Freeform 60">
            <a:extLst>
              <a:ext uri="{FF2B5EF4-FFF2-40B4-BE49-F238E27FC236}">
                <a16:creationId xmlns:a16="http://schemas.microsoft.com/office/drawing/2014/main" id="{A1A5649B-EC80-4AA1-B258-E04046CC8C66}"/>
              </a:ext>
            </a:extLst>
          </p:cNvPr>
          <p:cNvSpPr>
            <a:spLocks/>
          </p:cNvSpPr>
          <p:nvPr/>
        </p:nvSpPr>
        <p:spPr bwMode="auto">
          <a:xfrm>
            <a:off x="6143625" y="750888"/>
            <a:ext cx="727075" cy="333375"/>
          </a:xfrm>
          <a:custGeom>
            <a:avLst/>
            <a:gdLst>
              <a:gd name="T0" fmla="*/ 2147483646 w 458"/>
              <a:gd name="T1" fmla="*/ 2147483646 h 210"/>
              <a:gd name="T2" fmla="*/ 0 w 458"/>
              <a:gd name="T3" fmla="*/ 0 h 210"/>
              <a:gd name="T4" fmla="*/ 2147483646 w 458"/>
              <a:gd name="T5" fmla="*/ 2147483646 h 210"/>
              <a:gd name="T6" fmla="*/ 2147483646 w 458"/>
              <a:gd name="T7" fmla="*/ 2147483646 h 210"/>
              <a:gd name="T8" fmla="*/ 2147483646 w 458"/>
              <a:gd name="T9" fmla="*/ 2147483646 h 210"/>
              <a:gd name="T10" fmla="*/ 2147483646 w 458"/>
              <a:gd name="T11" fmla="*/ 2147483646 h 210"/>
              <a:gd name="T12" fmla="*/ 2147483646 w 458"/>
              <a:gd name="T13" fmla="*/ 2147483646 h 210"/>
              <a:gd name="T14" fmla="*/ 2147483646 w 458"/>
              <a:gd name="T15" fmla="*/ 2147483646 h 210"/>
              <a:gd name="T16" fmla="*/ 2147483646 w 458"/>
              <a:gd name="T17" fmla="*/ 2147483646 h 210"/>
              <a:gd name="T18" fmla="*/ 2147483646 w 458"/>
              <a:gd name="T19" fmla="*/ 2147483646 h 210"/>
              <a:gd name="T20" fmla="*/ 2147483646 w 458"/>
              <a:gd name="T21" fmla="*/ 2147483646 h 210"/>
              <a:gd name="T22" fmla="*/ 2147483646 w 458"/>
              <a:gd name="T23" fmla="*/ 2147483646 h 210"/>
              <a:gd name="T24" fmla="*/ 2147483646 w 458"/>
              <a:gd name="T25" fmla="*/ 2147483646 h 210"/>
              <a:gd name="T26" fmla="*/ 2147483646 w 458"/>
              <a:gd name="T27" fmla="*/ 2147483646 h 210"/>
              <a:gd name="T28" fmla="*/ 2147483646 w 458"/>
              <a:gd name="T29" fmla="*/ 2147483646 h 2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58" h="210">
                <a:moveTo>
                  <a:pt x="81" y="158"/>
                </a:moveTo>
                <a:lnTo>
                  <a:pt x="0" y="0"/>
                </a:lnTo>
                <a:lnTo>
                  <a:pt x="403" y="24"/>
                </a:lnTo>
                <a:lnTo>
                  <a:pt x="403" y="84"/>
                </a:lnTo>
                <a:lnTo>
                  <a:pt x="457" y="135"/>
                </a:lnTo>
                <a:lnTo>
                  <a:pt x="450" y="160"/>
                </a:lnTo>
                <a:lnTo>
                  <a:pt x="448" y="181"/>
                </a:lnTo>
                <a:lnTo>
                  <a:pt x="442" y="201"/>
                </a:lnTo>
                <a:lnTo>
                  <a:pt x="420" y="203"/>
                </a:lnTo>
                <a:lnTo>
                  <a:pt x="409" y="207"/>
                </a:lnTo>
                <a:lnTo>
                  <a:pt x="386" y="207"/>
                </a:lnTo>
                <a:lnTo>
                  <a:pt x="360" y="209"/>
                </a:lnTo>
                <a:lnTo>
                  <a:pt x="349" y="209"/>
                </a:lnTo>
                <a:lnTo>
                  <a:pt x="217" y="147"/>
                </a:lnTo>
                <a:lnTo>
                  <a:pt x="81" y="15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0" name="Freeform 61">
            <a:extLst>
              <a:ext uri="{FF2B5EF4-FFF2-40B4-BE49-F238E27FC236}">
                <a16:creationId xmlns:a16="http://schemas.microsoft.com/office/drawing/2014/main" id="{36C4BCF0-9EB8-42FE-9787-E0582F9420D7}"/>
              </a:ext>
            </a:extLst>
          </p:cNvPr>
          <p:cNvSpPr>
            <a:spLocks/>
          </p:cNvSpPr>
          <p:nvPr/>
        </p:nvSpPr>
        <p:spPr bwMode="auto">
          <a:xfrm>
            <a:off x="5519738" y="714375"/>
            <a:ext cx="741362" cy="439738"/>
          </a:xfrm>
          <a:custGeom>
            <a:avLst/>
            <a:gdLst>
              <a:gd name="T0" fmla="*/ 2147483646 w 467"/>
              <a:gd name="T1" fmla="*/ 2147483646 h 277"/>
              <a:gd name="T2" fmla="*/ 0 w 467"/>
              <a:gd name="T3" fmla="*/ 2147483646 h 277"/>
              <a:gd name="T4" fmla="*/ 2147483646 w 467"/>
              <a:gd name="T5" fmla="*/ 2147483646 h 277"/>
              <a:gd name="T6" fmla="*/ 2147483646 w 467"/>
              <a:gd name="T7" fmla="*/ 2147483646 h 277"/>
              <a:gd name="T8" fmla="*/ 2147483646 w 467"/>
              <a:gd name="T9" fmla="*/ 2147483646 h 277"/>
              <a:gd name="T10" fmla="*/ 2147483646 w 467"/>
              <a:gd name="T11" fmla="*/ 2147483646 h 277"/>
              <a:gd name="T12" fmla="*/ 2147483646 w 467"/>
              <a:gd name="T13" fmla="*/ 2147483646 h 277"/>
              <a:gd name="T14" fmla="*/ 2147483646 w 467"/>
              <a:gd name="T15" fmla="*/ 0 h 277"/>
              <a:gd name="T16" fmla="*/ 2147483646 w 467"/>
              <a:gd name="T17" fmla="*/ 2147483646 h 277"/>
              <a:gd name="T18" fmla="*/ 2147483646 w 467"/>
              <a:gd name="T19" fmla="*/ 2147483646 h 277"/>
              <a:gd name="T20" fmla="*/ 2147483646 w 467"/>
              <a:gd name="T21" fmla="*/ 2147483646 h 277"/>
              <a:gd name="T22" fmla="*/ 2147483646 w 467"/>
              <a:gd name="T23" fmla="*/ 2147483646 h 277"/>
              <a:gd name="T24" fmla="*/ 2147483646 w 467"/>
              <a:gd name="T25" fmla="*/ 2147483646 h 277"/>
              <a:gd name="T26" fmla="*/ 2147483646 w 467"/>
              <a:gd name="T27" fmla="*/ 2147483646 h 277"/>
              <a:gd name="T28" fmla="*/ 2147483646 w 467"/>
              <a:gd name="T29" fmla="*/ 2147483646 h 277"/>
              <a:gd name="T30" fmla="*/ 2147483646 w 467"/>
              <a:gd name="T31" fmla="*/ 2147483646 h 277"/>
              <a:gd name="T32" fmla="*/ 2147483646 w 467"/>
              <a:gd name="T33" fmla="*/ 2147483646 h 277"/>
              <a:gd name="T34" fmla="*/ 2147483646 w 467"/>
              <a:gd name="T35" fmla="*/ 2147483646 h 277"/>
              <a:gd name="T36" fmla="*/ 2147483646 w 467"/>
              <a:gd name="T37" fmla="*/ 2147483646 h 27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67" h="277">
                <a:moveTo>
                  <a:pt x="10" y="219"/>
                </a:moveTo>
                <a:lnTo>
                  <a:pt x="0" y="219"/>
                </a:lnTo>
                <a:lnTo>
                  <a:pt x="32" y="177"/>
                </a:lnTo>
                <a:lnTo>
                  <a:pt x="61" y="126"/>
                </a:lnTo>
                <a:lnTo>
                  <a:pt x="72" y="80"/>
                </a:lnTo>
                <a:lnTo>
                  <a:pt x="137" y="46"/>
                </a:lnTo>
                <a:lnTo>
                  <a:pt x="167" y="22"/>
                </a:lnTo>
                <a:lnTo>
                  <a:pt x="191" y="0"/>
                </a:lnTo>
                <a:lnTo>
                  <a:pt x="383" y="13"/>
                </a:lnTo>
                <a:lnTo>
                  <a:pt x="466" y="175"/>
                </a:lnTo>
                <a:lnTo>
                  <a:pt x="449" y="175"/>
                </a:lnTo>
                <a:lnTo>
                  <a:pt x="466" y="191"/>
                </a:lnTo>
                <a:lnTo>
                  <a:pt x="388" y="276"/>
                </a:lnTo>
                <a:lnTo>
                  <a:pt x="302" y="276"/>
                </a:lnTo>
                <a:lnTo>
                  <a:pt x="251" y="276"/>
                </a:lnTo>
                <a:lnTo>
                  <a:pt x="234" y="227"/>
                </a:lnTo>
                <a:lnTo>
                  <a:pt x="120" y="224"/>
                </a:lnTo>
                <a:lnTo>
                  <a:pt x="43" y="221"/>
                </a:lnTo>
                <a:lnTo>
                  <a:pt x="10" y="219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1" name="Freeform 62">
            <a:extLst>
              <a:ext uri="{FF2B5EF4-FFF2-40B4-BE49-F238E27FC236}">
                <a16:creationId xmlns:a16="http://schemas.microsoft.com/office/drawing/2014/main" id="{02CAAE45-A450-4A8D-A8C1-638A48A6FBD4}"/>
              </a:ext>
            </a:extLst>
          </p:cNvPr>
          <p:cNvSpPr>
            <a:spLocks/>
          </p:cNvSpPr>
          <p:nvPr/>
        </p:nvSpPr>
        <p:spPr bwMode="auto">
          <a:xfrm>
            <a:off x="5280025" y="1069975"/>
            <a:ext cx="765175" cy="660400"/>
          </a:xfrm>
          <a:custGeom>
            <a:avLst/>
            <a:gdLst>
              <a:gd name="T0" fmla="*/ 0 w 482"/>
              <a:gd name="T1" fmla="*/ 2147483646 h 416"/>
              <a:gd name="T2" fmla="*/ 2147483646 w 482"/>
              <a:gd name="T3" fmla="*/ 2147483646 h 416"/>
              <a:gd name="T4" fmla="*/ 2147483646 w 482"/>
              <a:gd name="T5" fmla="*/ 2147483646 h 416"/>
              <a:gd name="T6" fmla="*/ 2147483646 w 482"/>
              <a:gd name="T7" fmla="*/ 2147483646 h 416"/>
              <a:gd name="T8" fmla="*/ 2147483646 w 482"/>
              <a:gd name="T9" fmla="*/ 2147483646 h 416"/>
              <a:gd name="T10" fmla="*/ 2147483646 w 482"/>
              <a:gd name="T11" fmla="*/ 2147483646 h 416"/>
              <a:gd name="T12" fmla="*/ 2147483646 w 482"/>
              <a:gd name="T13" fmla="*/ 2147483646 h 416"/>
              <a:gd name="T14" fmla="*/ 2147483646 w 482"/>
              <a:gd name="T15" fmla="*/ 2147483646 h 416"/>
              <a:gd name="T16" fmla="*/ 2147483646 w 482"/>
              <a:gd name="T17" fmla="*/ 2147483646 h 416"/>
              <a:gd name="T18" fmla="*/ 2147483646 w 482"/>
              <a:gd name="T19" fmla="*/ 0 h 416"/>
              <a:gd name="T20" fmla="*/ 2147483646 w 482"/>
              <a:gd name="T21" fmla="*/ 2147483646 h 416"/>
              <a:gd name="T22" fmla="*/ 2147483646 w 482"/>
              <a:gd name="T23" fmla="*/ 2147483646 h 416"/>
              <a:gd name="T24" fmla="*/ 2147483646 w 482"/>
              <a:gd name="T25" fmla="*/ 2147483646 h 416"/>
              <a:gd name="T26" fmla="*/ 2147483646 w 482"/>
              <a:gd name="T27" fmla="*/ 2147483646 h 416"/>
              <a:gd name="T28" fmla="*/ 2147483646 w 482"/>
              <a:gd name="T29" fmla="*/ 2147483646 h 416"/>
              <a:gd name="T30" fmla="*/ 2147483646 w 482"/>
              <a:gd name="T31" fmla="*/ 2147483646 h 416"/>
              <a:gd name="T32" fmla="*/ 2147483646 w 482"/>
              <a:gd name="T33" fmla="*/ 2147483646 h 416"/>
              <a:gd name="T34" fmla="*/ 2147483646 w 482"/>
              <a:gd name="T35" fmla="*/ 2147483646 h 416"/>
              <a:gd name="T36" fmla="*/ 2147483646 w 482"/>
              <a:gd name="T37" fmla="*/ 2147483646 h 416"/>
              <a:gd name="T38" fmla="*/ 2147483646 w 482"/>
              <a:gd name="T39" fmla="*/ 2147483646 h 416"/>
              <a:gd name="T40" fmla="*/ 2147483646 w 482"/>
              <a:gd name="T41" fmla="*/ 2147483646 h 416"/>
              <a:gd name="T42" fmla="*/ 2147483646 w 482"/>
              <a:gd name="T43" fmla="*/ 2147483646 h 416"/>
              <a:gd name="T44" fmla="*/ 2147483646 w 482"/>
              <a:gd name="T45" fmla="*/ 2147483646 h 416"/>
              <a:gd name="T46" fmla="*/ 2147483646 w 482"/>
              <a:gd name="T47" fmla="*/ 2147483646 h 416"/>
              <a:gd name="T48" fmla="*/ 2147483646 w 482"/>
              <a:gd name="T49" fmla="*/ 2147483646 h 416"/>
              <a:gd name="T50" fmla="*/ 2147483646 w 482"/>
              <a:gd name="T51" fmla="*/ 2147483646 h 416"/>
              <a:gd name="T52" fmla="*/ 2147483646 w 482"/>
              <a:gd name="T53" fmla="*/ 2147483646 h 416"/>
              <a:gd name="T54" fmla="*/ 2147483646 w 482"/>
              <a:gd name="T55" fmla="*/ 2147483646 h 416"/>
              <a:gd name="T56" fmla="*/ 2147483646 w 482"/>
              <a:gd name="T57" fmla="*/ 2147483646 h 416"/>
              <a:gd name="T58" fmla="*/ 0 w 482"/>
              <a:gd name="T59" fmla="*/ 2147483646 h 41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82" h="416">
                <a:moveTo>
                  <a:pt x="0" y="131"/>
                </a:moveTo>
                <a:lnTo>
                  <a:pt x="28" y="90"/>
                </a:lnTo>
                <a:lnTo>
                  <a:pt x="34" y="80"/>
                </a:lnTo>
                <a:lnTo>
                  <a:pt x="87" y="58"/>
                </a:lnTo>
                <a:lnTo>
                  <a:pt x="87" y="53"/>
                </a:lnTo>
                <a:lnTo>
                  <a:pt x="135" y="29"/>
                </a:lnTo>
                <a:lnTo>
                  <a:pt x="135" y="24"/>
                </a:lnTo>
                <a:lnTo>
                  <a:pt x="148" y="18"/>
                </a:lnTo>
                <a:lnTo>
                  <a:pt x="153" y="8"/>
                </a:lnTo>
                <a:lnTo>
                  <a:pt x="159" y="0"/>
                </a:lnTo>
                <a:lnTo>
                  <a:pt x="207" y="2"/>
                </a:lnTo>
                <a:lnTo>
                  <a:pt x="278" y="6"/>
                </a:lnTo>
                <a:lnTo>
                  <a:pt x="375" y="8"/>
                </a:lnTo>
                <a:lnTo>
                  <a:pt x="398" y="53"/>
                </a:lnTo>
                <a:lnTo>
                  <a:pt x="453" y="57"/>
                </a:lnTo>
                <a:lnTo>
                  <a:pt x="453" y="284"/>
                </a:lnTo>
                <a:lnTo>
                  <a:pt x="481" y="318"/>
                </a:lnTo>
                <a:lnTo>
                  <a:pt x="475" y="320"/>
                </a:lnTo>
                <a:lnTo>
                  <a:pt x="453" y="397"/>
                </a:lnTo>
                <a:lnTo>
                  <a:pt x="410" y="415"/>
                </a:lnTo>
                <a:lnTo>
                  <a:pt x="398" y="407"/>
                </a:lnTo>
                <a:lnTo>
                  <a:pt x="331" y="359"/>
                </a:lnTo>
                <a:lnTo>
                  <a:pt x="278" y="314"/>
                </a:lnTo>
                <a:lnTo>
                  <a:pt x="231" y="267"/>
                </a:lnTo>
                <a:lnTo>
                  <a:pt x="179" y="218"/>
                </a:lnTo>
                <a:lnTo>
                  <a:pt x="135" y="203"/>
                </a:lnTo>
                <a:lnTo>
                  <a:pt x="124" y="200"/>
                </a:lnTo>
                <a:lnTo>
                  <a:pt x="34" y="148"/>
                </a:lnTo>
                <a:lnTo>
                  <a:pt x="5" y="135"/>
                </a:lnTo>
                <a:lnTo>
                  <a:pt x="0" y="13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2" name="Freeform 63">
            <a:extLst>
              <a:ext uri="{FF2B5EF4-FFF2-40B4-BE49-F238E27FC236}">
                <a16:creationId xmlns:a16="http://schemas.microsoft.com/office/drawing/2014/main" id="{1136E651-A1AB-4144-9A8C-4BFC9B7547A5}"/>
              </a:ext>
            </a:extLst>
          </p:cNvPr>
          <p:cNvSpPr>
            <a:spLocks/>
          </p:cNvSpPr>
          <p:nvPr/>
        </p:nvSpPr>
        <p:spPr bwMode="auto">
          <a:xfrm>
            <a:off x="5199063" y="682625"/>
            <a:ext cx="617537" cy="585788"/>
          </a:xfrm>
          <a:custGeom>
            <a:avLst/>
            <a:gdLst>
              <a:gd name="T0" fmla="*/ 0 w 389"/>
              <a:gd name="T1" fmla="*/ 2147483646 h 369"/>
              <a:gd name="T2" fmla="*/ 2147483646 w 389"/>
              <a:gd name="T3" fmla="*/ 2147483646 h 369"/>
              <a:gd name="T4" fmla="*/ 2147483646 w 389"/>
              <a:gd name="T5" fmla="*/ 2147483646 h 369"/>
              <a:gd name="T6" fmla="*/ 2147483646 w 389"/>
              <a:gd name="T7" fmla="*/ 2147483646 h 369"/>
              <a:gd name="T8" fmla="*/ 2147483646 w 389"/>
              <a:gd name="T9" fmla="*/ 2147483646 h 369"/>
              <a:gd name="T10" fmla="*/ 2147483646 w 389"/>
              <a:gd name="T11" fmla="*/ 2147483646 h 369"/>
              <a:gd name="T12" fmla="*/ 2147483646 w 389"/>
              <a:gd name="T13" fmla="*/ 2147483646 h 369"/>
              <a:gd name="T14" fmla="*/ 2147483646 w 389"/>
              <a:gd name="T15" fmla="*/ 2147483646 h 369"/>
              <a:gd name="T16" fmla="*/ 2147483646 w 389"/>
              <a:gd name="T17" fmla="*/ 2147483646 h 369"/>
              <a:gd name="T18" fmla="*/ 2147483646 w 389"/>
              <a:gd name="T19" fmla="*/ 0 h 369"/>
              <a:gd name="T20" fmla="*/ 2147483646 w 389"/>
              <a:gd name="T21" fmla="*/ 2147483646 h 369"/>
              <a:gd name="T22" fmla="*/ 2147483646 w 389"/>
              <a:gd name="T23" fmla="*/ 2147483646 h 369"/>
              <a:gd name="T24" fmla="*/ 2147483646 w 389"/>
              <a:gd name="T25" fmla="*/ 2147483646 h 369"/>
              <a:gd name="T26" fmla="*/ 2147483646 w 389"/>
              <a:gd name="T27" fmla="*/ 2147483646 h 369"/>
              <a:gd name="T28" fmla="*/ 2147483646 w 389"/>
              <a:gd name="T29" fmla="*/ 2147483646 h 369"/>
              <a:gd name="T30" fmla="*/ 2147483646 w 389"/>
              <a:gd name="T31" fmla="*/ 2147483646 h 369"/>
              <a:gd name="T32" fmla="*/ 2147483646 w 389"/>
              <a:gd name="T33" fmla="*/ 2147483646 h 369"/>
              <a:gd name="T34" fmla="*/ 2147483646 w 389"/>
              <a:gd name="T35" fmla="*/ 2147483646 h 369"/>
              <a:gd name="T36" fmla="*/ 2147483646 w 389"/>
              <a:gd name="T37" fmla="*/ 2147483646 h 369"/>
              <a:gd name="T38" fmla="*/ 2147483646 w 389"/>
              <a:gd name="T39" fmla="*/ 2147483646 h 369"/>
              <a:gd name="T40" fmla="*/ 2147483646 w 389"/>
              <a:gd name="T41" fmla="*/ 2147483646 h 369"/>
              <a:gd name="T42" fmla="*/ 2147483646 w 389"/>
              <a:gd name="T43" fmla="*/ 2147483646 h 369"/>
              <a:gd name="T44" fmla="*/ 2147483646 w 389"/>
              <a:gd name="T45" fmla="*/ 2147483646 h 369"/>
              <a:gd name="T46" fmla="*/ 2147483646 w 389"/>
              <a:gd name="T47" fmla="*/ 2147483646 h 369"/>
              <a:gd name="T48" fmla="*/ 2147483646 w 389"/>
              <a:gd name="T49" fmla="*/ 2147483646 h 369"/>
              <a:gd name="T50" fmla="*/ 2147483646 w 389"/>
              <a:gd name="T51" fmla="*/ 2147483646 h 369"/>
              <a:gd name="T52" fmla="*/ 0 w 389"/>
              <a:gd name="T53" fmla="*/ 2147483646 h 36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89" h="369">
                <a:moveTo>
                  <a:pt x="0" y="366"/>
                </a:moveTo>
                <a:lnTo>
                  <a:pt x="6" y="255"/>
                </a:lnTo>
                <a:lnTo>
                  <a:pt x="21" y="196"/>
                </a:lnTo>
                <a:lnTo>
                  <a:pt x="21" y="179"/>
                </a:lnTo>
                <a:lnTo>
                  <a:pt x="74" y="122"/>
                </a:lnTo>
                <a:lnTo>
                  <a:pt x="74" y="82"/>
                </a:lnTo>
                <a:lnTo>
                  <a:pt x="64" y="62"/>
                </a:lnTo>
                <a:lnTo>
                  <a:pt x="62" y="29"/>
                </a:lnTo>
                <a:lnTo>
                  <a:pt x="45" y="11"/>
                </a:lnTo>
                <a:lnTo>
                  <a:pt x="34" y="0"/>
                </a:lnTo>
                <a:lnTo>
                  <a:pt x="388" y="21"/>
                </a:lnTo>
                <a:lnTo>
                  <a:pt x="370" y="49"/>
                </a:lnTo>
                <a:lnTo>
                  <a:pt x="342" y="68"/>
                </a:lnTo>
                <a:lnTo>
                  <a:pt x="283" y="101"/>
                </a:lnTo>
                <a:lnTo>
                  <a:pt x="278" y="115"/>
                </a:lnTo>
                <a:lnTo>
                  <a:pt x="214" y="239"/>
                </a:lnTo>
                <a:lnTo>
                  <a:pt x="219" y="243"/>
                </a:lnTo>
                <a:lnTo>
                  <a:pt x="202" y="261"/>
                </a:lnTo>
                <a:lnTo>
                  <a:pt x="190" y="274"/>
                </a:lnTo>
                <a:lnTo>
                  <a:pt x="156" y="288"/>
                </a:lnTo>
                <a:lnTo>
                  <a:pt x="137" y="302"/>
                </a:lnTo>
                <a:lnTo>
                  <a:pt x="103" y="317"/>
                </a:lnTo>
                <a:lnTo>
                  <a:pt x="91" y="329"/>
                </a:lnTo>
                <a:lnTo>
                  <a:pt x="69" y="356"/>
                </a:lnTo>
                <a:lnTo>
                  <a:pt x="62" y="368"/>
                </a:lnTo>
                <a:lnTo>
                  <a:pt x="38" y="356"/>
                </a:lnTo>
                <a:lnTo>
                  <a:pt x="0" y="36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3" name="Freeform 64">
            <a:extLst>
              <a:ext uri="{FF2B5EF4-FFF2-40B4-BE49-F238E27FC236}">
                <a16:creationId xmlns:a16="http://schemas.microsoft.com/office/drawing/2014/main" id="{C0256B9E-F3C8-408A-A7BE-FB8685F792EB}"/>
              </a:ext>
            </a:extLst>
          </p:cNvPr>
          <p:cNvSpPr>
            <a:spLocks/>
          </p:cNvSpPr>
          <p:nvPr/>
        </p:nvSpPr>
        <p:spPr bwMode="auto">
          <a:xfrm>
            <a:off x="4478338" y="663575"/>
            <a:ext cx="842962" cy="428625"/>
          </a:xfrm>
          <a:custGeom>
            <a:avLst/>
            <a:gdLst>
              <a:gd name="T0" fmla="*/ 0 w 531"/>
              <a:gd name="T1" fmla="*/ 2147483646 h 270"/>
              <a:gd name="T2" fmla="*/ 2147483646 w 531"/>
              <a:gd name="T3" fmla="*/ 2147483646 h 270"/>
              <a:gd name="T4" fmla="*/ 2147483646 w 531"/>
              <a:gd name="T5" fmla="*/ 2147483646 h 270"/>
              <a:gd name="T6" fmla="*/ 2147483646 w 531"/>
              <a:gd name="T7" fmla="*/ 2147483646 h 270"/>
              <a:gd name="T8" fmla="*/ 2147483646 w 531"/>
              <a:gd name="T9" fmla="*/ 2147483646 h 270"/>
              <a:gd name="T10" fmla="*/ 2147483646 w 531"/>
              <a:gd name="T11" fmla="*/ 2147483646 h 270"/>
              <a:gd name="T12" fmla="*/ 2147483646 w 531"/>
              <a:gd name="T13" fmla="*/ 2147483646 h 270"/>
              <a:gd name="T14" fmla="*/ 2147483646 w 531"/>
              <a:gd name="T15" fmla="*/ 2147483646 h 270"/>
              <a:gd name="T16" fmla="*/ 2147483646 w 531"/>
              <a:gd name="T17" fmla="*/ 2147483646 h 270"/>
              <a:gd name="T18" fmla="*/ 2147483646 w 531"/>
              <a:gd name="T19" fmla="*/ 2147483646 h 270"/>
              <a:gd name="T20" fmla="*/ 2147483646 w 531"/>
              <a:gd name="T21" fmla="*/ 0 h 270"/>
              <a:gd name="T22" fmla="*/ 2147483646 w 531"/>
              <a:gd name="T23" fmla="*/ 2147483646 h 270"/>
              <a:gd name="T24" fmla="*/ 2147483646 w 531"/>
              <a:gd name="T25" fmla="*/ 2147483646 h 270"/>
              <a:gd name="T26" fmla="*/ 2147483646 w 531"/>
              <a:gd name="T27" fmla="*/ 2147483646 h 270"/>
              <a:gd name="T28" fmla="*/ 2147483646 w 531"/>
              <a:gd name="T29" fmla="*/ 2147483646 h 270"/>
              <a:gd name="T30" fmla="*/ 2147483646 w 531"/>
              <a:gd name="T31" fmla="*/ 2147483646 h 270"/>
              <a:gd name="T32" fmla="*/ 2147483646 w 531"/>
              <a:gd name="T33" fmla="*/ 2147483646 h 270"/>
              <a:gd name="T34" fmla="*/ 2147483646 w 531"/>
              <a:gd name="T35" fmla="*/ 2147483646 h 270"/>
              <a:gd name="T36" fmla="*/ 2147483646 w 531"/>
              <a:gd name="T37" fmla="*/ 2147483646 h 270"/>
              <a:gd name="T38" fmla="*/ 2147483646 w 531"/>
              <a:gd name="T39" fmla="*/ 2147483646 h 270"/>
              <a:gd name="T40" fmla="*/ 2147483646 w 531"/>
              <a:gd name="T41" fmla="*/ 2147483646 h 270"/>
              <a:gd name="T42" fmla="*/ 2147483646 w 531"/>
              <a:gd name="T43" fmla="*/ 2147483646 h 270"/>
              <a:gd name="T44" fmla="*/ 2147483646 w 531"/>
              <a:gd name="T45" fmla="*/ 2147483646 h 270"/>
              <a:gd name="T46" fmla="*/ 2147483646 w 531"/>
              <a:gd name="T47" fmla="*/ 2147483646 h 270"/>
              <a:gd name="T48" fmla="*/ 2147483646 w 531"/>
              <a:gd name="T49" fmla="*/ 2147483646 h 270"/>
              <a:gd name="T50" fmla="*/ 2147483646 w 531"/>
              <a:gd name="T51" fmla="*/ 2147483646 h 270"/>
              <a:gd name="T52" fmla="*/ 2147483646 w 531"/>
              <a:gd name="T53" fmla="*/ 2147483646 h 270"/>
              <a:gd name="T54" fmla="*/ 0 w 531"/>
              <a:gd name="T55" fmla="*/ 2147483646 h 27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31" h="270">
                <a:moveTo>
                  <a:pt x="0" y="249"/>
                </a:moveTo>
                <a:lnTo>
                  <a:pt x="23" y="218"/>
                </a:lnTo>
                <a:lnTo>
                  <a:pt x="57" y="196"/>
                </a:lnTo>
                <a:lnTo>
                  <a:pt x="93" y="183"/>
                </a:lnTo>
                <a:lnTo>
                  <a:pt x="173" y="162"/>
                </a:lnTo>
                <a:lnTo>
                  <a:pt x="209" y="146"/>
                </a:lnTo>
                <a:lnTo>
                  <a:pt x="249" y="117"/>
                </a:lnTo>
                <a:lnTo>
                  <a:pt x="268" y="96"/>
                </a:lnTo>
                <a:lnTo>
                  <a:pt x="285" y="74"/>
                </a:lnTo>
                <a:lnTo>
                  <a:pt x="308" y="35"/>
                </a:lnTo>
                <a:lnTo>
                  <a:pt x="324" y="0"/>
                </a:lnTo>
                <a:lnTo>
                  <a:pt x="494" y="11"/>
                </a:lnTo>
                <a:lnTo>
                  <a:pt x="515" y="33"/>
                </a:lnTo>
                <a:lnTo>
                  <a:pt x="522" y="72"/>
                </a:lnTo>
                <a:lnTo>
                  <a:pt x="524" y="86"/>
                </a:lnTo>
                <a:lnTo>
                  <a:pt x="530" y="140"/>
                </a:lnTo>
                <a:lnTo>
                  <a:pt x="482" y="189"/>
                </a:lnTo>
                <a:lnTo>
                  <a:pt x="482" y="218"/>
                </a:lnTo>
                <a:lnTo>
                  <a:pt x="471" y="269"/>
                </a:lnTo>
                <a:lnTo>
                  <a:pt x="285" y="269"/>
                </a:lnTo>
                <a:lnTo>
                  <a:pt x="226" y="257"/>
                </a:lnTo>
                <a:lnTo>
                  <a:pt x="173" y="249"/>
                </a:lnTo>
                <a:lnTo>
                  <a:pt x="122" y="241"/>
                </a:lnTo>
                <a:lnTo>
                  <a:pt x="74" y="239"/>
                </a:lnTo>
                <a:lnTo>
                  <a:pt x="46" y="241"/>
                </a:lnTo>
                <a:lnTo>
                  <a:pt x="17" y="245"/>
                </a:lnTo>
                <a:lnTo>
                  <a:pt x="6" y="249"/>
                </a:lnTo>
                <a:lnTo>
                  <a:pt x="0" y="249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4" name="Freeform 65">
            <a:extLst>
              <a:ext uri="{FF2B5EF4-FFF2-40B4-BE49-F238E27FC236}">
                <a16:creationId xmlns:a16="http://schemas.microsoft.com/office/drawing/2014/main" id="{C7B62869-BAA0-4740-A27B-4D9D960A724D}"/>
              </a:ext>
            </a:extLst>
          </p:cNvPr>
          <p:cNvSpPr>
            <a:spLocks/>
          </p:cNvSpPr>
          <p:nvPr/>
        </p:nvSpPr>
        <p:spPr bwMode="auto">
          <a:xfrm>
            <a:off x="4481513" y="1042988"/>
            <a:ext cx="744537" cy="363537"/>
          </a:xfrm>
          <a:custGeom>
            <a:avLst/>
            <a:gdLst>
              <a:gd name="T0" fmla="*/ 2147483646 w 469"/>
              <a:gd name="T1" fmla="*/ 2147483646 h 229"/>
              <a:gd name="T2" fmla="*/ 2147483646 w 469"/>
              <a:gd name="T3" fmla="*/ 2147483646 h 229"/>
              <a:gd name="T4" fmla="*/ 2147483646 w 469"/>
              <a:gd name="T5" fmla="*/ 2147483646 h 229"/>
              <a:gd name="T6" fmla="*/ 2147483646 w 469"/>
              <a:gd name="T7" fmla="*/ 2147483646 h 229"/>
              <a:gd name="T8" fmla="*/ 2147483646 w 469"/>
              <a:gd name="T9" fmla="*/ 2147483646 h 229"/>
              <a:gd name="T10" fmla="*/ 2147483646 w 469"/>
              <a:gd name="T11" fmla="*/ 2147483646 h 229"/>
              <a:gd name="T12" fmla="*/ 0 w 469"/>
              <a:gd name="T13" fmla="*/ 2147483646 h 229"/>
              <a:gd name="T14" fmla="*/ 2147483646 w 469"/>
              <a:gd name="T15" fmla="*/ 0 h 229"/>
              <a:gd name="T16" fmla="*/ 2147483646 w 469"/>
              <a:gd name="T17" fmla="*/ 0 h 229"/>
              <a:gd name="T18" fmla="*/ 2147483646 w 469"/>
              <a:gd name="T19" fmla="*/ 2147483646 h 229"/>
              <a:gd name="T20" fmla="*/ 2147483646 w 469"/>
              <a:gd name="T21" fmla="*/ 2147483646 h 229"/>
              <a:gd name="T22" fmla="*/ 2147483646 w 469"/>
              <a:gd name="T23" fmla="*/ 2147483646 h 229"/>
              <a:gd name="T24" fmla="*/ 2147483646 w 469"/>
              <a:gd name="T25" fmla="*/ 2147483646 h 229"/>
              <a:gd name="T26" fmla="*/ 2147483646 w 469"/>
              <a:gd name="T27" fmla="*/ 2147483646 h 229"/>
              <a:gd name="T28" fmla="*/ 2147483646 w 469"/>
              <a:gd name="T29" fmla="*/ 2147483646 h 229"/>
              <a:gd name="T30" fmla="*/ 2147483646 w 469"/>
              <a:gd name="T31" fmla="*/ 2147483646 h 229"/>
              <a:gd name="T32" fmla="*/ 2147483646 w 469"/>
              <a:gd name="T33" fmla="*/ 2147483646 h 229"/>
              <a:gd name="T34" fmla="*/ 2147483646 w 469"/>
              <a:gd name="T35" fmla="*/ 2147483646 h 22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69" h="229">
                <a:moveTo>
                  <a:pt x="270" y="228"/>
                </a:moveTo>
                <a:lnTo>
                  <a:pt x="101" y="185"/>
                </a:lnTo>
                <a:lnTo>
                  <a:pt x="60" y="133"/>
                </a:lnTo>
                <a:lnTo>
                  <a:pt x="48" y="106"/>
                </a:lnTo>
                <a:lnTo>
                  <a:pt x="30" y="55"/>
                </a:lnTo>
                <a:lnTo>
                  <a:pt x="8" y="22"/>
                </a:lnTo>
                <a:lnTo>
                  <a:pt x="0" y="10"/>
                </a:lnTo>
                <a:lnTo>
                  <a:pt x="36" y="0"/>
                </a:lnTo>
                <a:lnTo>
                  <a:pt x="118" y="0"/>
                </a:lnTo>
                <a:lnTo>
                  <a:pt x="176" y="6"/>
                </a:lnTo>
                <a:lnTo>
                  <a:pt x="228" y="18"/>
                </a:lnTo>
                <a:lnTo>
                  <a:pt x="276" y="28"/>
                </a:lnTo>
                <a:lnTo>
                  <a:pt x="468" y="28"/>
                </a:lnTo>
                <a:lnTo>
                  <a:pt x="457" y="145"/>
                </a:lnTo>
                <a:lnTo>
                  <a:pt x="386" y="158"/>
                </a:lnTo>
                <a:lnTo>
                  <a:pt x="338" y="147"/>
                </a:lnTo>
                <a:lnTo>
                  <a:pt x="262" y="178"/>
                </a:lnTo>
                <a:lnTo>
                  <a:pt x="270" y="22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5" name="Freeform 66">
            <a:extLst>
              <a:ext uri="{FF2B5EF4-FFF2-40B4-BE49-F238E27FC236}">
                <a16:creationId xmlns:a16="http://schemas.microsoft.com/office/drawing/2014/main" id="{B7BA2639-86DA-433B-AE5A-BA614E29E986}"/>
              </a:ext>
            </a:extLst>
          </p:cNvPr>
          <p:cNvSpPr>
            <a:spLocks/>
          </p:cNvSpPr>
          <p:nvPr/>
        </p:nvSpPr>
        <p:spPr bwMode="auto">
          <a:xfrm>
            <a:off x="7550150" y="579438"/>
            <a:ext cx="763588" cy="534987"/>
          </a:xfrm>
          <a:custGeom>
            <a:avLst/>
            <a:gdLst>
              <a:gd name="T0" fmla="*/ 2147483646 w 481"/>
              <a:gd name="T1" fmla="*/ 2147483646 h 337"/>
              <a:gd name="T2" fmla="*/ 2147483646 w 481"/>
              <a:gd name="T3" fmla="*/ 2147483646 h 337"/>
              <a:gd name="T4" fmla="*/ 0 w 481"/>
              <a:gd name="T5" fmla="*/ 2147483646 h 337"/>
              <a:gd name="T6" fmla="*/ 2147483646 w 481"/>
              <a:gd name="T7" fmla="*/ 2147483646 h 337"/>
              <a:gd name="T8" fmla="*/ 2147483646 w 481"/>
              <a:gd name="T9" fmla="*/ 2147483646 h 337"/>
              <a:gd name="T10" fmla="*/ 2147483646 w 481"/>
              <a:gd name="T11" fmla="*/ 2147483646 h 337"/>
              <a:gd name="T12" fmla="*/ 2147483646 w 481"/>
              <a:gd name="T13" fmla="*/ 2147483646 h 337"/>
              <a:gd name="T14" fmla="*/ 2147483646 w 481"/>
              <a:gd name="T15" fmla="*/ 2147483646 h 337"/>
              <a:gd name="T16" fmla="*/ 2147483646 w 481"/>
              <a:gd name="T17" fmla="*/ 2147483646 h 337"/>
              <a:gd name="T18" fmla="*/ 2147483646 w 481"/>
              <a:gd name="T19" fmla="*/ 2147483646 h 337"/>
              <a:gd name="T20" fmla="*/ 2147483646 w 481"/>
              <a:gd name="T21" fmla="*/ 2147483646 h 337"/>
              <a:gd name="T22" fmla="*/ 2147483646 w 481"/>
              <a:gd name="T23" fmla="*/ 0 h 337"/>
              <a:gd name="T24" fmla="*/ 2147483646 w 481"/>
              <a:gd name="T25" fmla="*/ 2147483646 h 337"/>
              <a:gd name="T26" fmla="*/ 2147483646 w 481"/>
              <a:gd name="T27" fmla="*/ 2147483646 h 337"/>
              <a:gd name="T28" fmla="*/ 2147483646 w 481"/>
              <a:gd name="T29" fmla="*/ 2147483646 h 337"/>
              <a:gd name="T30" fmla="*/ 2147483646 w 481"/>
              <a:gd name="T31" fmla="*/ 2147483646 h 337"/>
              <a:gd name="T32" fmla="*/ 2147483646 w 481"/>
              <a:gd name="T33" fmla="*/ 2147483646 h 337"/>
              <a:gd name="T34" fmla="*/ 2147483646 w 481"/>
              <a:gd name="T35" fmla="*/ 2147483646 h 337"/>
              <a:gd name="T36" fmla="*/ 2147483646 w 481"/>
              <a:gd name="T37" fmla="*/ 2147483646 h 337"/>
              <a:gd name="T38" fmla="*/ 2147483646 w 481"/>
              <a:gd name="T39" fmla="*/ 2147483646 h 337"/>
              <a:gd name="T40" fmla="*/ 2147483646 w 481"/>
              <a:gd name="T41" fmla="*/ 2147483646 h 337"/>
              <a:gd name="T42" fmla="*/ 2147483646 w 481"/>
              <a:gd name="T43" fmla="*/ 2147483646 h 337"/>
              <a:gd name="T44" fmla="*/ 2147483646 w 481"/>
              <a:gd name="T45" fmla="*/ 2147483646 h 337"/>
              <a:gd name="T46" fmla="*/ 2147483646 w 481"/>
              <a:gd name="T47" fmla="*/ 2147483646 h 337"/>
              <a:gd name="T48" fmla="*/ 2147483646 w 481"/>
              <a:gd name="T49" fmla="*/ 2147483646 h 337"/>
              <a:gd name="T50" fmla="*/ 2147483646 w 481"/>
              <a:gd name="T51" fmla="*/ 2147483646 h 337"/>
              <a:gd name="T52" fmla="*/ 2147483646 w 481"/>
              <a:gd name="T53" fmla="*/ 2147483646 h 337"/>
              <a:gd name="T54" fmla="*/ 2147483646 w 481"/>
              <a:gd name="T55" fmla="*/ 2147483646 h 337"/>
              <a:gd name="T56" fmla="*/ 2147483646 w 481"/>
              <a:gd name="T57" fmla="*/ 2147483646 h 337"/>
              <a:gd name="T58" fmla="*/ 2147483646 w 481"/>
              <a:gd name="T59" fmla="*/ 2147483646 h 33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481" h="337">
                <a:moveTo>
                  <a:pt x="13" y="333"/>
                </a:moveTo>
                <a:lnTo>
                  <a:pt x="13" y="298"/>
                </a:lnTo>
                <a:lnTo>
                  <a:pt x="0" y="284"/>
                </a:lnTo>
                <a:lnTo>
                  <a:pt x="13" y="282"/>
                </a:lnTo>
                <a:lnTo>
                  <a:pt x="13" y="246"/>
                </a:lnTo>
                <a:lnTo>
                  <a:pt x="34" y="176"/>
                </a:lnTo>
                <a:lnTo>
                  <a:pt x="20" y="129"/>
                </a:lnTo>
                <a:lnTo>
                  <a:pt x="13" y="43"/>
                </a:lnTo>
                <a:lnTo>
                  <a:pt x="40" y="28"/>
                </a:lnTo>
                <a:lnTo>
                  <a:pt x="61" y="20"/>
                </a:lnTo>
                <a:lnTo>
                  <a:pt x="70" y="8"/>
                </a:lnTo>
                <a:lnTo>
                  <a:pt x="75" y="0"/>
                </a:lnTo>
                <a:lnTo>
                  <a:pt x="116" y="4"/>
                </a:lnTo>
                <a:lnTo>
                  <a:pt x="219" y="29"/>
                </a:lnTo>
                <a:lnTo>
                  <a:pt x="288" y="57"/>
                </a:lnTo>
                <a:lnTo>
                  <a:pt x="321" y="63"/>
                </a:lnTo>
                <a:lnTo>
                  <a:pt x="411" y="64"/>
                </a:lnTo>
                <a:lnTo>
                  <a:pt x="423" y="82"/>
                </a:lnTo>
                <a:lnTo>
                  <a:pt x="428" y="88"/>
                </a:lnTo>
                <a:lnTo>
                  <a:pt x="432" y="91"/>
                </a:lnTo>
                <a:lnTo>
                  <a:pt x="450" y="94"/>
                </a:lnTo>
                <a:lnTo>
                  <a:pt x="465" y="88"/>
                </a:lnTo>
                <a:lnTo>
                  <a:pt x="480" y="82"/>
                </a:lnTo>
                <a:lnTo>
                  <a:pt x="428" y="184"/>
                </a:lnTo>
                <a:lnTo>
                  <a:pt x="354" y="181"/>
                </a:lnTo>
                <a:lnTo>
                  <a:pt x="328" y="166"/>
                </a:lnTo>
                <a:lnTo>
                  <a:pt x="229" y="174"/>
                </a:lnTo>
                <a:lnTo>
                  <a:pt x="13" y="336"/>
                </a:lnTo>
                <a:lnTo>
                  <a:pt x="13" y="302"/>
                </a:lnTo>
                <a:lnTo>
                  <a:pt x="13" y="33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6" name="Freeform 67">
            <a:extLst>
              <a:ext uri="{FF2B5EF4-FFF2-40B4-BE49-F238E27FC236}">
                <a16:creationId xmlns:a16="http://schemas.microsoft.com/office/drawing/2014/main" id="{52D971C3-87C6-4673-A707-B92B0F50DA5E}"/>
              </a:ext>
            </a:extLst>
          </p:cNvPr>
          <p:cNvSpPr>
            <a:spLocks/>
          </p:cNvSpPr>
          <p:nvPr/>
        </p:nvSpPr>
        <p:spPr bwMode="auto">
          <a:xfrm>
            <a:off x="8029575" y="1209675"/>
            <a:ext cx="498475" cy="598488"/>
          </a:xfrm>
          <a:custGeom>
            <a:avLst/>
            <a:gdLst>
              <a:gd name="T0" fmla="*/ 2147483646 w 314"/>
              <a:gd name="T1" fmla="*/ 2147483646 h 377"/>
              <a:gd name="T2" fmla="*/ 2147483646 w 314"/>
              <a:gd name="T3" fmla="*/ 2147483646 h 377"/>
              <a:gd name="T4" fmla="*/ 2147483646 w 314"/>
              <a:gd name="T5" fmla="*/ 2147483646 h 377"/>
              <a:gd name="T6" fmla="*/ 2147483646 w 314"/>
              <a:gd name="T7" fmla="*/ 2147483646 h 377"/>
              <a:gd name="T8" fmla="*/ 2147483646 w 314"/>
              <a:gd name="T9" fmla="*/ 2147483646 h 377"/>
              <a:gd name="T10" fmla="*/ 2147483646 w 314"/>
              <a:gd name="T11" fmla="*/ 2147483646 h 377"/>
              <a:gd name="T12" fmla="*/ 0 w 314"/>
              <a:gd name="T13" fmla="*/ 2147483646 h 377"/>
              <a:gd name="T14" fmla="*/ 0 w 314"/>
              <a:gd name="T15" fmla="*/ 2147483646 h 377"/>
              <a:gd name="T16" fmla="*/ 0 w 314"/>
              <a:gd name="T17" fmla="*/ 2147483646 h 377"/>
              <a:gd name="T18" fmla="*/ 2147483646 w 314"/>
              <a:gd name="T19" fmla="*/ 2147483646 h 377"/>
              <a:gd name="T20" fmla="*/ 2147483646 w 314"/>
              <a:gd name="T21" fmla="*/ 2147483646 h 377"/>
              <a:gd name="T22" fmla="*/ 2147483646 w 314"/>
              <a:gd name="T23" fmla="*/ 2147483646 h 377"/>
              <a:gd name="T24" fmla="*/ 2147483646 w 314"/>
              <a:gd name="T25" fmla="*/ 2147483646 h 377"/>
              <a:gd name="T26" fmla="*/ 2147483646 w 314"/>
              <a:gd name="T27" fmla="*/ 0 h 377"/>
              <a:gd name="T28" fmla="*/ 2147483646 w 314"/>
              <a:gd name="T29" fmla="*/ 0 h 377"/>
              <a:gd name="T30" fmla="*/ 2147483646 w 314"/>
              <a:gd name="T31" fmla="*/ 2147483646 h 377"/>
              <a:gd name="T32" fmla="*/ 2147483646 w 314"/>
              <a:gd name="T33" fmla="*/ 2147483646 h 377"/>
              <a:gd name="T34" fmla="*/ 2147483646 w 314"/>
              <a:gd name="T35" fmla="*/ 2147483646 h 377"/>
              <a:gd name="T36" fmla="*/ 2147483646 w 314"/>
              <a:gd name="T37" fmla="*/ 2147483646 h 377"/>
              <a:gd name="T38" fmla="*/ 2147483646 w 314"/>
              <a:gd name="T39" fmla="*/ 2147483646 h 377"/>
              <a:gd name="T40" fmla="*/ 2147483646 w 314"/>
              <a:gd name="T41" fmla="*/ 2147483646 h 377"/>
              <a:gd name="T42" fmla="*/ 2147483646 w 314"/>
              <a:gd name="T43" fmla="*/ 2147483646 h 377"/>
              <a:gd name="T44" fmla="*/ 2147483646 w 314"/>
              <a:gd name="T45" fmla="*/ 2147483646 h 377"/>
              <a:gd name="T46" fmla="*/ 2147483646 w 314"/>
              <a:gd name="T47" fmla="*/ 2147483646 h 37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314" h="377">
                <a:moveTo>
                  <a:pt x="73" y="365"/>
                </a:moveTo>
                <a:lnTo>
                  <a:pt x="65" y="327"/>
                </a:lnTo>
                <a:lnTo>
                  <a:pt x="73" y="314"/>
                </a:lnTo>
                <a:lnTo>
                  <a:pt x="68" y="288"/>
                </a:lnTo>
                <a:lnTo>
                  <a:pt x="60" y="255"/>
                </a:lnTo>
                <a:lnTo>
                  <a:pt x="54" y="179"/>
                </a:lnTo>
                <a:lnTo>
                  <a:pt x="0" y="111"/>
                </a:lnTo>
                <a:lnTo>
                  <a:pt x="0" y="95"/>
                </a:lnTo>
                <a:lnTo>
                  <a:pt x="0" y="82"/>
                </a:lnTo>
                <a:lnTo>
                  <a:pt x="6" y="68"/>
                </a:lnTo>
                <a:lnTo>
                  <a:pt x="6" y="57"/>
                </a:lnTo>
                <a:lnTo>
                  <a:pt x="79" y="82"/>
                </a:lnTo>
                <a:lnTo>
                  <a:pt x="152" y="82"/>
                </a:lnTo>
                <a:lnTo>
                  <a:pt x="152" y="0"/>
                </a:lnTo>
                <a:lnTo>
                  <a:pt x="199" y="0"/>
                </a:lnTo>
                <a:lnTo>
                  <a:pt x="239" y="137"/>
                </a:lnTo>
                <a:lnTo>
                  <a:pt x="248" y="162"/>
                </a:lnTo>
                <a:lnTo>
                  <a:pt x="293" y="247"/>
                </a:lnTo>
                <a:lnTo>
                  <a:pt x="302" y="276"/>
                </a:lnTo>
                <a:lnTo>
                  <a:pt x="313" y="355"/>
                </a:lnTo>
                <a:lnTo>
                  <a:pt x="227" y="376"/>
                </a:lnTo>
                <a:lnTo>
                  <a:pt x="189" y="376"/>
                </a:lnTo>
                <a:lnTo>
                  <a:pt x="68" y="365"/>
                </a:lnTo>
                <a:lnTo>
                  <a:pt x="73" y="365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7" name="Freeform 68">
            <a:extLst>
              <a:ext uri="{FF2B5EF4-FFF2-40B4-BE49-F238E27FC236}">
                <a16:creationId xmlns:a16="http://schemas.microsoft.com/office/drawing/2014/main" id="{76627A80-3866-4D4F-A528-E45918EC5A70}"/>
              </a:ext>
            </a:extLst>
          </p:cNvPr>
          <p:cNvSpPr>
            <a:spLocks/>
          </p:cNvSpPr>
          <p:nvPr/>
        </p:nvSpPr>
        <p:spPr bwMode="auto">
          <a:xfrm>
            <a:off x="4305300" y="608013"/>
            <a:ext cx="692150" cy="384175"/>
          </a:xfrm>
          <a:custGeom>
            <a:avLst/>
            <a:gdLst>
              <a:gd name="T0" fmla="*/ 2147483646 w 436"/>
              <a:gd name="T1" fmla="*/ 2147483646 h 242"/>
              <a:gd name="T2" fmla="*/ 2147483646 w 436"/>
              <a:gd name="T3" fmla="*/ 2147483646 h 242"/>
              <a:gd name="T4" fmla="*/ 2147483646 w 436"/>
              <a:gd name="T5" fmla="*/ 2147483646 h 242"/>
              <a:gd name="T6" fmla="*/ 2147483646 w 436"/>
              <a:gd name="T7" fmla="*/ 2147483646 h 242"/>
              <a:gd name="T8" fmla="*/ 2147483646 w 436"/>
              <a:gd name="T9" fmla="*/ 2147483646 h 242"/>
              <a:gd name="T10" fmla="*/ 2147483646 w 436"/>
              <a:gd name="T11" fmla="*/ 2147483646 h 242"/>
              <a:gd name="T12" fmla="*/ 2147483646 w 436"/>
              <a:gd name="T13" fmla="*/ 2147483646 h 242"/>
              <a:gd name="T14" fmla="*/ 0 w 436"/>
              <a:gd name="T15" fmla="*/ 2147483646 h 242"/>
              <a:gd name="T16" fmla="*/ 2147483646 w 436"/>
              <a:gd name="T17" fmla="*/ 0 h 242"/>
              <a:gd name="T18" fmla="*/ 2147483646 w 436"/>
              <a:gd name="T19" fmla="*/ 2147483646 h 242"/>
              <a:gd name="T20" fmla="*/ 2147483646 w 436"/>
              <a:gd name="T21" fmla="*/ 2147483646 h 242"/>
              <a:gd name="T22" fmla="*/ 2147483646 w 436"/>
              <a:gd name="T23" fmla="*/ 2147483646 h 242"/>
              <a:gd name="T24" fmla="*/ 2147483646 w 436"/>
              <a:gd name="T25" fmla="*/ 2147483646 h 242"/>
              <a:gd name="T26" fmla="*/ 2147483646 w 436"/>
              <a:gd name="T27" fmla="*/ 2147483646 h 242"/>
              <a:gd name="T28" fmla="*/ 2147483646 w 436"/>
              <a:gd name="T29" fmla="*/ 2147483646 h 242"/>
              <a:gd name="T30" fmla="*/ 2147483646 w 436"/>
              <a:gd name="T31" fmla="*/ 2147483646 h 242"/>
              <a:gd name="T32" fmla="*/ 2147483646 w 436"/>
              <a:gd name="T33" fmla="*/ 2147483646 h 242"/>
              <a:gd name="T34" fmla="*/ 2147483646 w 436"/>
              <a:gd name="T35" fmla="*/ 2147483646 h 242"/>
              <a:gd name="T36" fmla="*/ 2147483646 w 436"/>
              <a:gd name="T37" fmla="*/ 2147483646 h 242"/>
              <a:gd name="T38" fmla="*/ 2147483646 w 436"/>
              <a:gd name="T39" fmla="*/ 2147483646 h 242"/>
              <a:gd name="T40" fmla="*/ 2147483646 w 436"/>
              <a:gd name="T41" fmla="*/ 2147483646 h 242"/>
              <a:gd name="T42" fmla="*/ 2147483646 w 436"/>
              <a:gd name="T43" fmla="*/ 2147483646 h 242"/>
              <a:gd name="T44" fmla="*/ 2147483646 w 436"/>
              <a:gd name="T45" fmla="*/ 2147483646 h 242"/>
              <a:gd name="T46" fmla="*/ 2147483646 w 436"/>
              <a:gd name="T47" fmla="*/ 2147483646 h 242"/>
              <a:gd name="T48" fmla="*/ 2147483646 w 436"/>
              <a:gd name="T49" fmla="*/ 2147483646 h 24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36" h="242">
                <a:moveTo>
                  <a:pt x="159" y="237"/>
                </a:moveTo>
                <a:lnTo>
                  <a:pt x="135" y="193"/>
                </a:lnTo>
                <a:lnTo>
                  <a:pt x="94" y="152"/>
                </a:lnTo>
                <a:lnTo>
                  <a:pt x="71" y="125"/>
                </a:lnTo>
                <a:lnTo>
                  <a:pt x="37" y="115"/>
                </a:lnTo>
                <a:lnTo>
                  <a:pt x="26" y="107"/>
                </a:lnTo>
                <a:lnTo>
                  <a:pt x="6" y="76"/>
                </a:lnTo>
                <a:lnTo>
                  <a:pt x="0" y="60"/>
                </a:lnTo>
                <a:lnTo>
                  <a:pt x="43" y="0"/>
                </a:lnTo>
                <a:lnTo>
                  <a:pt x="204" y="29"/>
                </a:lnTo>
                <a:lnTo>
                  <a:pt x="302" y="32"/>
                </a:lnTo>
                <a:lnTo>
                  <a:pt x="390" y="35"/>
                </a:lnTo>
                <a:lnTo>
                  <a:pt x="435" y="35"/>
                </a:lnTo>
                <a:lnTo>
                  <a:pt x="418" y="74"/>
                </a:lnTo>
                <a:lnTo>
                  <a:pt x="390" y="125"/>
                </a:lnTo>
                <a:lnTo>
                  <a:pt x="362" y="152"/>
                </a:lnTo>
                <a:lnTo>
                  <a:pt x="339" y="172"/>
                </a:lnTo>
                <a:lnTo>
                  <a:pt x="313" y="185"/>
                </a:lnTo>
                <a:lnTo>
                  <a:pt x="281" y="200"/>
                </a:lnTo>
                <a:lnTo>
                  <a:pt x="240" y="210"/>
                </a:lnTo>
                <a:lnTo>
                  <a:pt x="204" y="220"/>
                </a:lnTo>
                <a:lnTo>
                  <a:pt x="187" y="226"/>
                </a:lnTo>
                <a:lnTo>
                  <a:pt x="170" y="235"/>
                </a:lnTo>
                <a:lnTo>
                  <a:pt x="159" y="241"/>
                </a:lnTo>
                <a:lnTo>
                  <a:pt x="159" y="237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58" name="Freeform 69">
            <a:extLst>
              <a:ext uri="{FF2B5EF4-FFF2-40B4-BE49-F238E27FC236}">
                <a16:creationId xmlns:a16="http://schemas.microsoft.com/office/drawing/2014/main" id="{C28BFA15-4572-4B94-A330-61B5A3ECC4AB}"/>
              </a:ext>
            </a:extLst>
          </p:cNvPr>
          <p:cNvSpPr>
            <a:spLocks/>
          </p:cNvSpPr>
          <p:nvPr/>
        </p:nvSpPr>
        <p:spPr bwMode="auto">
          <a:xfrm>
            <a:off x="4013200" y="709613"/>
            <a:ext cx="635000" cy="635000"/>
          </a:xfrm>
          <a:custGeom>
            <a:avLst/>
            <a:gdLst>
              <a:gd name="T0" fmla="*/ 2147483646 w 400"/>
              <a:gd name="T1" fmla="*/ 2147483646 h 400"/>
              <a:gd name="T2" fmla="*/ 2147483646 w 400"/>
              <a:gd name="T3" fmla="*/ 2147483646 h 400"/>
              <a:gd name="T4" fmla="*/ 2147483646 w 400"/>
              <a:gd name="T5" fmla="*/ 2147483646 h 400"/>
              <a:gd name="T6" fmla="*/ 0 w 400"/>
              <a:gd name="T7" fmla="*/ 2147483646 h 400"/>
              <a:gd name="T8" fmla="*/ 2147483646 w 400"/>
              <a:gd name="T9" fmla="*/ 2147483646 h 400"/>
              <a:gd name="T10" fmla="*/ 2147483646 w 400"/>
              <a:gd name="T11" fmla="*/ 2147483646 h 400"/>
              <a:gd name="T12" fmla="*/ 2147483646 w 400"/>
              <a:gd name="T13" fmla="*/ 0 h 400"/>
              <a:gd name="T14" fmla="*/ 2147483646 w 400"/>
              <a:gd name="T15" fmla="*/ 2147483646 h 400"/>
              <a:gd name="T16" fmla="*/ 2147483646 w 400"/>
              <a:gd name="T17" fmla="*/ 2147483646 h 400"/>
              <a:gd name="T18" fmla="*/ 2147483646 w 400"/>
              <a:gd name="T19" fmla="*/ 2147483646 h 400"/>
              <a:gd name="T20" fmla="*/ 2147483646 w 400"/>
              <a:gd name="T21" fmla="*/ 2147483646 h 400"/>
              <a:gd name="T22" fmla="*/ 2147483646 w 400"/>
              <a:gd name="T23" fmla="*/ 2147483646 h 400"/>
              <a:gd name="T24" fmla="*/ 2147483646 w 400"/>
              <a:gd name="T25" fmla="*/ 2147483646 h 400"/>
              <a:gd name="T26" fmla="*/ 2147483646 w 400"/>
              <a:gd name="T27" fmla="*/ 2147483646 h 400"/>
              <a:gd name="T28" fmla="*/ 2147483646 w 400"/>
              <a:gd name="T29" fmla="*/ 2147483646 h 400"/>
              <a:gd name="T30" fmla="*/ 2147483646 w 400"/>
              <a:gd name="T31" fmla="*/ 2147483646 h 400"/>
              <a:gd name="T32" fmla="*/ 2147483646 w 400"/>
              <a:gd name="T33" fmla="*/ 2147483646 h 400"/>
              <a:gd name="T34" fmla="*/ 2147483646 w 400"/>
              <a:gd name="T35" fmla="*/ 2147483646 h 400"/>
              <a:gd name="T36" fmla="*/ 2147483646 w 400"/>
              <a:gd name="T37" fmla="*/ 2147483646 h 400"/>
              <a:gd name="T38" fmla="*/ 2147483646 w 400"/>
              <a:gd name="T39" fmla="*/ 2147483646 h 400"/>
              <a:gd name="T40" fmla="*/ 2147483646 w 400"/>
              <a:gd name="T41" fmla="*/ 2147483646 h 400"/>
              <a:gd name="T42" fmla="*/ 2147483646 w 400"/>
              <a:gd name="T43" fmla="*/ 2147483646 h 400"/>
              <a:gd name="T44" fmla="*/ 2147483646 w 400"/>
              <a:gd name="T45" fmla="*/ 2147483646 h 400"/>
              <a:gd name="T46" fmla="*/ 2147483646 w 400"/>
              <a:gd name="T47" fmla="*/ 2147483646 h 400"/>
              <a:gd name="T48" fmla="*/ 2147483646 w 400"/>
              <a:gd name="T49" fmla="*/ 2147483646 h 400"/>
              <a:gd name="T50" fmla="*/ 2147483646 w 400"/>
              <a:gd name="T51" fmla="*/ 2147483646 h 400"/>
              <a:gd name="T52" fmla="*/ 2147483646 w 400"/>
              <a:gd name="T53" fmla="*/ 2147483646 h 400"/>
              <a:gd name="T54" fmla="*/ 2147483646 w 400"/>
              <a:gd name="T55" fmla="*/ 2147483646 h 400"/>
              <a:gd name="T56" fmla="*/ 2147483646 w 400"/>
              <a:gd name="T57" fmla="*/ 2147483646 h 400"/>
              <a:gd name="T58" fmla="*/ 2147483646 w 400"/>
              <a:gd name="T59" fmla="*/ 2147483646 h 400"/>
              <a:gd name="T60" fmla="*/ 2147483646 w 400"/>
              <a:gd name="T61" fmla="*/ 2147483646 h 400"/>
              <a:gd name="T62" fmla="*/ 2147483646 w 400"/>
              <a:gd name="T63" fmla="*/ 2147483646 h 400"/>
              <a:gd name="T64" fmla="*/ 2147483646 w 400"/>
              <a:gd name="T65" fmla="*/ 2147483646 h 40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00" h="400">
                <a:moveTo>
                  <a:pt x="80" y="399"/>
                </a:moveTo>
                <a:lnTo>
                  <a:pt x="19" y="368"/>
                </a:lnTo>
                <a:lnTo>
                  <a:pt x="8" y="343"/>
                </a:lnTo>
                <a:lnTo>
                  <a:pt x="0" y="249"/>
                </a:lnTo>
                <a:lnTo>
                  <a:pt x="70" y="208"/>
                </a:lnTo>
                <a:lnTo>
                  <a:pt x="117" y="62"/>
                </a:lnTo>
                <a:lnTo>
                  <a:pt x="184" y="0"/>
                </a:lnTo>
                <a:lnTo>
                  <a:pt x="210" y="41"/>
                </a:lnTo>
                <a:lnTo>
                  <a:pt x="234" y="53"/>
                </a:lnTo>
                <a:lnTo>
                  <a:pt x="262" y="67"/>
                </a:lnTo>
                <a:lnTo>
                  <a:pt x="266" y="76"/>
                </a:lnTo>
                <a:lnTo>
                  <a:pt x="290" y="98"/>
                </a:lnTo>
                <a:lnTo>
                  <a:pt x="311" y="121"/>
                </a:lnTo>
                <a:lnTo>
                  <a:pt x="325" y="146"/>
                </a:lnTo>
                <a:lnTo>
                  <a:pt x="336" y="162"/>
                </a:lnTo>
                <a:lnTo>
                  <a:pt x="343" y="177"/>
                </a:lnTo>
                <a:lnTo>
                  <a:pt x="330" y="183"/>
                </a:lnTo>
                <a:lnTo>
                  <a:pt x="319" y="193"/>
                </a:lnTo>
                <a:lnTo>
                  <a:pt x="306" y="206"/>
                </a:lnTo>
                <a:lnTo>
                  <a:pt x="294" y="218"/>
                </a:lnTo>
                <a:lnTo>
                  <a:pt x="311" y="240"/>
                </a:lnTo>
                <a:lnTo>
                  <a:pt x="319" y="260"/>
                </a:lnTo>
                <a:lnTo>
                  <a:pt x="330" y="285"/>
                </a:lnTo>
                <a:lnTo>
                  <a:pt x="348" y="319"/>
                </a:lnTo>
                <a:lnTo>
                  <a:pt x="360" y="349"/>
                </a:lnTo>
                <a:lnTo>
                  <a:pt x="371" y="364"/>
                </a:lnTo>
                <a:lnTo>
                  <a:pt x="388" y="386"/>
                </a:lnTo>
                <a:lnTo>
                  <a:pt x="399" y="395"/>
                </a:lnTo>
                <a:lnTo>
                  <a:pt x="238" y="383"/>
                </a:lnTo>
                <a:lnTo>
                  <a:pt x="92" y="383"/>
                </a:lnTo>
                <a:lnTo>
                  <a:pt x="87" y="393"/>
                </a:lnTo>
                <a:lnTo>
                  <a:pt x="87" y="399"/>
                </a:lnTo>
                <a:lnTo>
                  <a:pt x="80" y="39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59" name="Freeform 70">
            <a:extLst>
              <a:ext uri="{FF2B5EF4-FFF2-40B4-BE49-F238E27FC236}">
                <a16:creationId xmlns:a16="http://schemas.microsoft.com/office/drawing/2014/main" id="{B02D8AEA-46BF-4CDD-A568-2B06039F9184}"/>
              </a:ext>
            </a:extLst>
          </p:cNvPr>
          <p:cNvSpPr>
            <a:spLocks/>
          </p:cNvSpPr>
          <p:nvPr/>
        </p:nvSpPr>
        <p:spPr bwMode="auto">
          <a:xfrm>
            <a:off x="3922713" y="1316038"/>
            <a:ext cx="976312" cy="427037"/>
          </a:xfrm>
          <a:custGeom>
            <a:avLst/>
            <a:gdLst>
              <a:gd name="T0" fmla="*/ 0 w 615"/>
              <a:gd name="T1" fmla="*/ 2147483646 h 269"/>
              <a:gd name="T2" fmla="*/ 2147483646 w 615"/>
              <a:gd name="T3" fmla="*/ 2147483646 h 269"/>
              <a:gd name="T4" fmla="*/ 2147483646 w 615"/>
              <a:gd name="T5" fmla="*/ 2147483646 h 269"/>
              <a:gd name="T6" fmla="*/ 2147483646 w 615"/>
              <a:gd name="T7" fmla="*/ 2147483646 h 269"/>
              <a:gd name="T8" fmla="*/ 2147483646 w 615"/>
              <a:gd name="T9" fmla="*/ 0 h 269"/>
              <a:gd name="T10" fmla="*/ 2147483646 w 615"/>
              <a:gd name="T11" fmla="*/ 2147483646 h 269"/>
              <a:gd name="T12" fmla="*/ 2147483646 w 615"/>
              <a:gd name="T13" fmla="*/ 2147483646 h 269"/>
              <a:gd name="T14" fmla="*/ 2147483646 w 615"/>
              <a:gd name="T15" fmla="*/ 2147483646 h 269"/>
              <a:gd name="T16" fmla="*/ 2147483646 w 615"/>
              <a:gd name="T17" fmla="*/ 2147483646 h 269"/>
              <a:gd name="T18" fmla="*/ 2147483646 w 615"/>
              <a:gd name="T19" fmla="*/ 2147483646 h 269"/>
              <a:gd name="T20" fmla="*/ 2147483646 w 615"/>
              <a:gd name="T21" fmla="*/ 2147483646 h 269"/>
              <a:gd name="T22" fmla="*/ 2147483646 w 615"/>
              <a:gd name="T23" fmla="*/ 2147483646 h 269"/>
              <a:gd name="T24" fmla="*/ 2147483646 w 615"/>
              <a:gd name="T25" fmla="*/ 2147483646 h 269"/>
              <a:gd name="T26" fmla="*/ 2147483646 w 615"/>
              <a:gd name="T27" fmla="*/ 2147483646 h 269"/>
              <a:gd name="T28" fmla="*/ 2147483646 w 615"/>
              <a:gd name="T29" fmla="*/ 2147483646 h 269"/>
              <a:gd name="T30" fmla="*/ 2147483646 w 615"/>
              <a:gd name="T31" fmla="*/ 2147483646 h 269"/>
              <a:gd name="T32" fmla="*/ 2147483646 w 615"/>
              <a:gd name="T33" fmla="*/ 2147483646 h 269"/>
              <a:gd name="T34" fmla="*/ 2147483646 w 615"/>
              <a:gd name="T35" fmla="*/ 2147483646 h 269"/>
              <a:gd name="T36" fmla="*/ 2147483646 w 615"/>
              <a:gd name="T37" fmla="*/ 2147483646 h 269"/>
              <a:gd name="T38" fmla="*/ 2147483646 w 615"/>
              <a:gd name="T39" fmla="*/ 2147483646 h 269"/>
              <a:gd name="T40" fmla="*/ 2147483646 w 615"/>
              <a:gd name="T41" fmla="*/ 2147483646 h 269"/>
              <a:gd name="T42" fmla="*/ 2147483646 w 615"/>
              <a:gd name="T43" fmla="*/ 2147483646 h 269"/>
              <a:gd name="T44" fmla="*/ 2147483646 w 615"/>
              <a:gd name="T45" fmla="*/ 2147483646 h 269"/>
              <a:gd name="T46" fmla="*/ 0 w 615"/>
              <a:gd name="T47" fmla="*/ 2147483646 h 26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15" h="269">
                <a:moveTo>
                  <a:pt x="0" y="188"/>
                </a:moveTo>
                <a:lnTo>
                  <a:pt x="54" y="149"/>
                </a:lnTo>
                <a:lnTo>
                  <a:pt x="110" y="147"/>
                </a:lnTo>
                <a:lnTo>
                  <a:pt x="137" y="16"/>
                </a:lnTo>
                <a:lnTo>
                  <a:pt x="155" y="0"/>
                </a:lnTo>
                <a:lnTo>
                  <a:pt x="313" y="3"/>
                </a:lnTo>
                <a:lnTo>
                  <a:pt x="457" y="12"/>
                </a:lnTo>
                <a:lnTo>
                  <a:pt x="614" y="58"/>
                </a:lnTo>
                <a:lnTo>
                  <a:pt x="554" y="67"/>
                </a:lnTo>
                <a:lnTo>
                  <a:pt x="445" y="98"/>
                </a:lnTo>
                <a:lnTo>
                  <a:pt x="341" y="137"/>
                </a:lnTo>
                <a:lnTo>
                  <a:pt x="231" y="182"/>
                </a:lnTo>
                <a:lnTo>
                  <a:pt x="225" y="184"/>
                </a:lnTo>
                <a:lnTo>
                  <a:pt x="225" y="127"/>
                </a:lnTo>
                <a:lnTo>
                  <a:pt x="105" y="182"/>
                </a:lnTo>
                <a:lnTo>
                  <a:pt x="88" y="182"/>
                </a:lnTo>
                <a:lnTo>
                  <a:pt x="169" y="228"/>
                </a:lnTo>
                <a:lnTo>
                  <a:pt x="440" y="112"/>
                </a:lnTo>
                <a:lnTo>
                  <a:pt x="440" y="141"/>
                </a:lnTo>
                <a:lnTo>
                  <a:pt x="457" y="133"/>
                </a:lnTo>
                <a:lnTo>
                  <a:pt x="204" y="248"/>
                </a:lnTo>
                <a:lnTo>
                  <a:pt x="71" y="268"/>
                </a:lnTo>
                <a:lnTo>
                  <a:pt x="57" y="184"/>
                </a:lnTo>
                <a:lnTo>
                  <a:pt x="0" y="1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0" name="Freeform 71">
            <a:extLst>
              <a:ext uri="{FF2B5EF4-FFF2-40B4-BE49-F238E27FC236}">
                <a16:creationId xmlns:a16="http://schemas.microsoft.com/office/drawing/2014/main" id="{416E0D4F-9171-432F-90DF-2620ECC2B080}"/>
              </a:ext>
            </a:extLst>
          </p:cNvPr>
          <p:cNvSpPr>
            <a:spLocks/>
          </p:cNvSpPr>
          <p:nvPr/>
        </p:nvSpPr>
        <p:spPr bwMode="auto">
          <a:xfrm>
            <a:off x="3686175" y="1127125"/>
            <a:ext cx="458788" cy="498475"/>
          </a:xfrm>
          <a:custGeom>
            <a:avLst/>
            <a:gdLst>
              <a:gd name="T0" fmla="*/ 2147483646 w 289"/>
              <a:gd name="T1" fmla="*/ 2147483646 h 314"/>
              <a:gd name="T2" fmla="*/ 2147483646 w 289"/>
              <a:gd name="T3" fmla="*/ 0 h 314"/>
              <a:gd name="T4" fmla="*/ 2147483646 w 289"/>
              <a:gd name="T5" fmla="*/ 0 h 314"/>
              <a:gd name="T6" fmla="*/ 2147483646 w 289"/>
              <a:gd name="T7" fmla="*/ 2147483646 h 314"/>
              <a:gd name="T8" fmla="*/ 2147483646 w 289"/>
              <a:gd name="T9" fmla="*/ 2147483646 h 314"/>
              <a:gd name="T10" fmla="*/ 2147483646 w 289"/>
              <a:gd name="T11" fmla="*/ 2147483646 h 314"/>
              <a:gd name="T12" fmla="*/ 2147483646 w 289"/>
              <a:gd name="T13" fmla="*/ 2147483646 h 314"/>
              <a:gd name="T14" fmla="*/ 2147483646 w 289"/>
              <a:gd name="T15" fmla="*/ 2147483646 h 314"/>
              <a:gd name="T16" fmla="*/ 2147483646 w 289"/>
              <a:gd name="T17" fmla="*/ 2147483646 h 314"/>
              <a:gd name="T18" fmla="*/ 2147483646 w 289"/>
              <a:gd name="T19" fmla="*/ 2147483646 h 314"/>
              <a:gd name="T20" fmla="*/ 2147483646 w 289"/>
              <a:gd name="T21" fmla="*/ 2147483646 h 314"/>
              <a:gd name="T22" fmla="*/ 0 w 289"/>
              <a:gd name="T23" fmla="*/ 2147483646 h 314"/>
              <a:gd name="T24" fmla="*/ 2147483646 w 289"/>
              <a:gd name="T25" fmla="*/ 2147483646 h 314"/>
              <a:gd name="T26" fmla="*/ 2147483646 w 289"/>
              <a:gd name="T27" fmla="*/ 2147483646 h 314"/>
              <a:gd name="T28" fmla="*/ 2147483646 w 289"/>
              <a:gd name="T29" fmla="*/ 2147483646 h 314"/>
              <a:gd name="T30" fmla="*/ 2147483646 w 289"/>
              <a:gd name="T31" fmla="*/ 2147483646 h 314"/>
              <a:gd name="T32" fmla="*/ 2147483646 w 289"/>
              <a:gd name="T33" fmla="*/ 2147483646 h 314"/>
              <a:gd name="T34" fmla="*/ 2147483646 w 289"/>
              <a:gd name="T35" fmla="*/ 2147483646 h 314"/>
              <a:gd name="T36" fmla="*/ 2147483646 w 289"/>
              <a:gd name="T37" fmla="*/ 2147483646 h 31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89" h="314">
                <a:moveTo>
                  <a:pt x="17" y="183"/>
                </a:moveTo>
                <a:lnTo>
                  <a:pt x="41" y="0"/>
                </a:lnTo>
                <a:lnTo>
                  <a:pt x="208" y="0"/>
                </a:lnTo>
                <a:lnTo>
                  <a:pt x="210" y="72"/>
                </a:lnTo>
                <a:lnTo>
                  <a:pt x="225" y="92"/>
                </a:lnTo>
                <a:lnTo>
                  <a:pt x="231" y="107"/>
                </a:lnTo>
                <a:lnTo>
                  <a:pt x="288" y="132"/>
                </a:lnTo>
                <a:lnTo>
                  <a:pt x="259" y="267"/>
                </a:lnTo>
                <a:lnTo>
                  <a:pt x="208" y="267"/>
                </a:lnTo>
                <a:lnTo>
                  <a:pt x="152" y="312"/>
                </a:lnTo>
                <a:lnTo>
                  <a:pt x="12" y="313"/>
                </a:lnTo>
                <a:lnTo>
                  <a:pt x="0" y="181"/>
                </a:lnTo>
                <a:lnTo>
                  <a:pt x="12" y="191"/>
                </a:lnTo>
                <a:lnTo>
                  <a:pt x="17" y="206"/>
                </a:lnTo>
                <a:lnTo>
                  <a:pt x="23" y="222"/>
                </a:lnTo>
                <a:lnTo>
                  <a:pt x="35" y="263"/>
                </a:lnTo>
                <a:lnTo>
                  <a:pt x="41" y="212"/>
                </a:lnTo>
                <a:lnTo>
                  <a:pt x="28" y="197"/>
                </a:lnTo>
                <a:lnTo>
                  <a:pt x="17" y="18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161" name="Freeform 72">
            <a:extLst>
              <a:ext uri="{FF2B5EF4-FFF2-40B4-BE49-F238E27FC236}">
                <a16:creationId xmlns:a16="http://schemas.microsoft.com/office/drawing/2014/main" id="{5369A71B-6B87-4302-BEFB-CCA11051CFAD}"/>
              </a:ext>
            </a:extLst>
          </p:cNvPr>
          <p:cNvSpPr>
            <a:spLocks/>
          </p:cNvSpPr>
          <p:nvPr/>
        </p:nvSpPr>
        <p:spPr bwMode="auto">
          <a:xfrm>
            <a:off x="3713163" y="728663"/>
            <a:ext cx="560387" cy="400050"/>
          </a:xfrm>
          <a:custGeom>
            <a:avLst/>
            <a:gdLst>
              <a:gd name="T0" fmla="*/ 2147483646 w 353"/>
              <a:gd name="T1" fmla="*/ 2147483646 h 252"/>
              <a:gd name="T2" fmla="*/ 0 w 353"/>
              <a:gd name="T3" fmla="*/ 2147483646 h 252"/>
              <a:gd name="T4" fmla="*/ 2147483646 w 353"/>
              <a:gd name="T5" fmla="*/ 2147483646 h 252"/>
              <a:gd name="T6" fmla="*/ 2147483646 w 353"/>
              <a:gd name="T7" fmla="*/ 2147483646 h 252"/>
              <a:gd name="T8" fmla="*/ 2147483646 w 353"/>
              <a:gd name="T9" fmla="*/ 2147483646 h 252"/>
              <a:gd name="T10" fmla="*/ 2147483646 w 353"/>
              <a:gd name="T11" fmla="*/ 0 h 252"/>
              <a:gd name="T12" fmla="*/ 2147483646 w 353"/>
              <a:gd name="T13" fmla="*/ 2147483646 h 252"/>
              <a:gd name="T14" fmla="*/ 2147483646 w 353"/>
              <a:gd name="T15" fmla="*/ 2147483646 h 252"/>
              <a:gd name="T16" fmla="*/ 2147483646 w 353"/>
              <a:gd name="T17" fmla="*/ 2147483646 h 252"/>
              <a:gd name="T18" fmla="*/ 2147483646 w 353"/>
              <a:gd name="T19" fmla="*/ 2147483646 h 252"/>
              <a:gd name="T20" fmla="*/ 2147483646 w 353"/>
              <a:gd name="T21" fmla="*/ 2147483646 h 252"/>
              <a:gd name="T22" fmla="*/ 2147483646 w 353"/>
              <a:gd name="T23" fmla="*/ 2147483646 h 252"/>
              <a:gd name="T24" fmla="*/ 2147483646 w 353"/>
              <a:gd name="T25" fmla="*/ 2147483646 h 252"/>
              <a:gd name="T26" fmla="*/ 2147483646 w 353"/>
              <a:gd name="T27" fmla="*/ 2147483646 h 252"/>
              <a:gd name="T28" fmla="*/ 2147483646 w 353"/>
              <a:gd name="T29" fmla="*/ 2147483646 h 252"/>
              <a:gd name="T30" fmla="*/ 2147483646 w 353"/>
              <a:gd name="T31" fmla="*/ 2147483646 h 25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53" h="252">
                <a:moveTo>
                  <a:pt x="22" y="251"/>
                </a:moveTo>
                <a:lnTo>
                  <a:pt x="0" y="251"/>
                </a:lnTo>
                <a:lnTo>
                  <a:pt x="38" y="86"/>
                </a:lnTo>
                <a:lnTo>
                  <a:pt x="22" y="13"/>
                </a:lnTo>
                <a:lnTo>
                  <a:pt x="148" y="21"/>
                </a:lnTo>
                <a:lnTo>
                  <a:pt x="189" y="0"/>
                </a:lnTo>
                <a:lnTo>
                  <a:pt x="352" y="10"/>
                </a:lnTo>
                <a:lnTo>
                  <a:pt x="306" y="49"/>
                </a:lnTo>
                <a:lnTo>
                  <a:pt x="300" y="66"/>
                </a:lnTo>
                <a:lnTo>
                  <a:pt x="295" y="96"/>
                </a:lnTo>
                <a:lnTo>
                  <a:pt x="276" y="136"/>
                </a:lnTo>
                <a:lnTo>
                  <a:pt x="269" y="171"/>
                </a:lnTo>
                <a:lnTo>
                  <a:pt x="259" y="196"/>
                </a:lnTo>
                <a:lnTo>
                  <a:pt x="186" y="235"/>
                </a:lnTo>
                <a:lnTo>
                  <a:pt x="186" y="251"/>
                </a:lnTo>
                <a:lnTo>
                  <a:pt x="22" y="25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2" name="Freeform 73">
            <a:extLst>
              <a:ext uri="{FF2B5EF4-FFF2-40B4-BE49-F238E27FC236}">
                <a16:creationId xmlns:a16="http://schemas.microsoft.com/office/drawing/2014/main" id="{E4C25BD1-9D5B-4E45-AEAD-BACD542E75E5}"/>
              </a:ext>
            </a:extLst>
          </p:cNvPr>
          <p:cNvSpPr>
            <a:spLocks/>
          </p:cNvSpPr>
          <p:nvPr/>
        </p:nvSpPr>
        <p:spPr bwMode="auto">
          <a:xfrm>
            <a:off x="3489325" y="311150"/>
            <a:ext cx="896938" cy="450850"/>
          </a:xfrm>
          <a:custGeom>
            <a:avLst/>
            <a:gdLst>
              <a:gd name="T0" fmla="*/ 2147483646 w 565"/>
              <a:gd name="T1" fmla="*/ 2147483646 h 284"/>
              <a:gd name="T2" fmla="*/ 2147483646 w 565"/>
              <a:gd name="T3" fmla="*/ 2147483646 h 284"/>
              <a:gd name="T4" fmla="*/ 2147483646 w 565"/>
              <a:gd name="T5" fmla="*/ 2147483646 h 284"/>
              <a:gd name="T6" fmla="*/ 2147483646 w 565"/>
              <a:gd name="T7" fmla="*/ 2147483646 h 284"/>
              <a:gd name="T8" fmla="*/ 2147483646 w 565"/>
              <a:gd name="T9" fmla="*/ 2147483646 h 284"/>
              <a:gd name="T10" fmla="*/ 0 w 565"/>
              <a:gd name="T11" fmla="*/ 2147483646 h 284"/>
              <a:gd name="T12" fmla="*/ 2147483646 w 565"/>
              <a:gd name="T13" fmla="*/ 2147483646 h 284"/>
              <a:gd name="T14" fmla="*/ 2147483646 w 565"/>
              <a:gd name="T15" fmla="*/ 2147483646 h 284"/>
              <a:gd name="T16" fmla="*/ 2147483646 w 565"/>
              <a:gd name="T17" fmla="*/ 2147483646 h 284"/>
              <a:gd name="T18" fmla="*/ 2147483646 w 565"/>
              <a:gd name="T19" fmla="*/ 2147483646 h 284"/>
              <a:gd name="T20" fmla="*/ 2147483646 w 565"/>
              <a:gd name="T21" fmla="*/ 0 h 284"/>
              <a:gd name="T22" fmla="*/ 2147483646 w 565"/>
              <a:gd name="T23" fmla="*/ 2147483646 h 284"/>
              <a:gd name="T24" fmla="*/ 2147483646 w 565"/>
              <a:gd name="T25" fmla="*/ 2147483646 h 284"/>
              <a:gd name="T26" fmla="*/ 2147483646 w 565"/>
              <a:gd name="T27" fmla="*/ 2147483646 h 284"/>
              <a:gd name="T28" fmla="*/ 2147483646 w 565"/>
              <a:gd name="T29" fmla="*/ 2147483646 h 284"/>
              <a:gd name="T30" fmla="*/ 2147483646 w 565"/>
              <a:gd name="T31" fmla="*/ 2147483646 h 284"/>
              <a:gd name="T32" fmla="*/ 2147483646 w 565"/>
              <a:gd name="T33" fmla="*/ 2147483646 h 284"/>
              <a:gd name="T34" fmla="*/ 2147483646 w 565"/>
              <a:gd name="T35" fmla="*/ 2147483646 h 284"/>
              <a:gd name="T36" fmla="*/ 2147483646 w 565"/>
              <a:gd name="T37" fmla="*/ 2147483646 h 284"/>
              <a:gd name="T38" fmla="*/ 2147483646 w 565"/>
              <a:gd name="T39" fmla="*/ 2147483646 h 284"/>
              <a:gd name="T40" fmla="*/ 2147483646 w 565"/>
              <a:gd name="T41" fmla="*/ 2147483646 h 284"/>
              <a:gd name="T42" fmla="*/ 2147483646 w 565"/>
              <a:gd name="T43" fmla="*/ 2147483646 h 28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65" h="284">
                <a:moveTo>
                  <a:pt x="158" y="276"/>
                </a:moveTo>
                <a:lnTo>
                  <a:pt x="151" y="219"/>
                </a:lnTo>
                <a:lnTo>
                  <a:pt x="141" y="166"/>
                </a:lnTo>
                <a:lnTo>
                  <a:pt x="135" y="152"/>
                </a:lnTo>
                <a:lnTo>
                  <a:pt x="98" y="117"/>
                </a:lnTo>
                <a:lnTo>
                  <a:pt x="0" y="140"/>
                </a:lnTo>
                <a:lnTo>
                  <a:pt x="30" y="102"/>
                </a:lnTo>
                <a:lnTo>
                  <a:pt x="42" y="80"/>
                </a:lnTo>
                <a:lnTo>
                  <a:pt x="81" y="45"/>
                </a:lnTo>
                <a:lnTo>
                  <a:pt x="104" y="21"/>
                </a:lnTo>
                <a:lnTo>
                  <a:pt x="124" y="0"/>
                </a:lnTo>
                <a:lnTo>
                  <a:pt x="465" y="10"/>
                </a:lnTo>
                <a:lnTo>
                  <a:pt x="527" y="80"/>
                </a:lnTo>
                <a:lnTo>
                  <a:pt x="527" y="161"/>
                </a:lnTo>
                <a:lnTo>
                  <a:pt x="564" y="187"/>
                </a:lnTo>
                <a:lnTo>
                  <a:pt x="493" y="273"/>
                </a:lnTo>
                <a:lnTo>
                  <a:pt x="355" y="266"/>
                </a:lnTo>
                <a:lnTo>
                  <a:pt x="326" y="263"/>
                </a:lnTo>
                <a:lnTo>
                  <a:pt x="289" y="283"/>
                </a:lnTo>
                <a:lnTo>
                  <a:pt x="233" y="279"/>
                </a:lnTo>
                <a:lnTo>
                  <a:pt x="186" y="276"/>
                </a:lnTo>
                <a:lnTo>
                  <a:pt x="158" y="27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>
              <a:highlight>
                <a:srgbClr val="FEF1E2"/>
              </a:highlight>
            </a:endParaRPr>
          </a:p>
        </p:txBody>
      </p:sp>
      <p:sp>
        <p:nvSpPr>
          <p:cNvPr id="4163" name="Freeform 74">
            <a:extLst>
              <a:ext uri="{FF2B5EF4-FFF2-40B4-BE49-F238E27FC236}">
                <a16:creationId xmlns:a16="http://schemas.microsoft.com/office/drawing/2014/main" id="{1E767A2E-D61B-4C8F-87FE-4F4D7386B1EE}"/>
              </a:ext>
            </a:extLst>
          </p:cNvPr>
          <p:cNvSpPr>
            <a:spLocks/>
          </p:cNvSpPr>
          <p:nvPr/>
        </p:nvSpPr>
        <p:spPr bwMode="auto">
          <a:xfrm>
            <a:off x="3114675" y="503238"/>
            <a:ext cx="635000" cy="423862"/>
          </a:xfrm>
          <a:custGeom>
            <a:avLst/>
            <a:gdLst>
              <a:gd name="T0" fmla="*/ 0 w 400"/>
              <a:gd name="T1" fmla="*/ 2147483646 h 267"/>
              <a:gd name="T2" fmla="*/ 2147483646 w 400"/>
              <a:gd name="T3" fmla="*/ 2147483646 h 267"/>
              <a:gd name="T4" fmla="*/ 2147483646 w 400"/>
              <a:gd name="T5" fmla="*/ 2147483646 h 267"/>
              <a:gd name="T6" fmla="*/ 2147483646 w 400"/>
              <a:gd name="T7" fmla="*/ 2147483646 h 267"/>
              <a:gd name="T8" fmla="*/ 2147483646 w 400"/>
              <a:gd name="T9" fmla="*/ 2147483646 h 267"/>
              <a:gd name="T10" fmla="*/ 2147483646 w 400"/>
              <a:gd name="T11" fmla="*/ 2147483646 h 267"/>
              <a:gd name="T12" fmla="*/ 2147483646 w 400"/>
              <a:gd name="T13" fmla="*/ 2147483646 h 267"/>
              <a:gd name="T14" fmla="*/ 2147483646 w 400"/>
              <a:gd name="T15" fmla="*/ 0 h 267"/>
              <a:gd name="T16" fmla="*/ 2147483646 w 400"/>
              <a:gd name="T17" fmla="*/ 2147483646 h 267"/>
              <a:gd name="T18" fmla="*/ 2147483646 w 400"/>
              <a:gd name="T19" fmla="*/ 2147483646 h 267"/>
              <a:gd name="T20" fmla="*/ 2147483646 w 400"/>
              <a:gd name="T21" fmla="*/ 2147483646 h 267"/>
              <a:gd name="T22" fmla="*/ 2147483646 w 400"/>
              <a:gd name="T23" fmla="*/ 2147483646 h 267"/>
              <a:gd name="T24" fmla="*/ 2147483646 w 400"/>
              <a:gd name="T25" fmla="*/ 2147483646 h 267"/>
              <a:gd name="T26" fmla="*/ 2147483646 w 400"/>
              <a:gd name="T27" fmla="*/ 2147483646 h 267"/>
              <a:gd name="T28" fmla="*/ 2147483646 w 400"/>
              <a:gd name="T29" fmla="*/ 2147483646 h 267"/>
              <a:gd name="T30" fmla="*/ 2147483646 w 400"/>
              <a:gd name="T31" fmla="*/ 2147483646 h 267"/>
              <a:gd name="T32" fmla="*/ 2147483646 w 400"/>
              <a:gd name="T33" fmla="*/ 2147483646 h 267"/>
              <a:gd name="T34" fmla="*/ 2147483646 w 400"/>
              <a:gd name="T35" fmla="*/ 2147483646 h 267"/>
              <a:gd name="T36" fmla="*/ 2147483646 w 400"/>
              <a:gd name="T37" fmla="*/ 2147483646 h 267"/>
              <a:gd name="T38" fmla="*/ 2147483646 w 400"/>
              <a:gd name="T39" fmla="*/ 2147483646 h 267"/>
              <a:gd name="T40" fmla="*/ 0 w 400"/>
              <a:gd name="T41" fmla="*/ 2147483646 h 26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00" h="267">
                <a:moveTo>
                  <a:pt x="0" y="238"/>
                </a:moveTo>
                <a:lnTo>
                  <a:pt x="75" y="192"/>
                </a:lnTo>
                <a:lnTo>
                  <a:pt x="36" y="111"/>
                </a:lnTo>
                <a:lnTo>
                  <a:pt x="87" y="80"/>
                </a:lnTo>
                <a:lnTo>
                  <a:pt x="128" y="19"/>
                </a:lnTo>
                <a:lnTo>
                  <a:pt x="219" y="37"/>
                </a:lnTo>
                <a:lnTo>
                  <a:pt x="230" y="19"/>
                </a:lnTo>
                <a:lnTo>
                  <a:pt x="328" y="0"/>
                </a:lnTo>
                <a:lnTo>
                  <a:pt x="377" y="35"/>
                </a:lnTo>
                <a:lnTo>
                  <a:pt x="393" y="152"/>
                </a:lnTo>
                <a:lnTo>
                  <a:pt x="399" y="173"/>
                </a:lnTo>
                <a:lnTo>
                  <a:pt x="334" y="173"/>
                </a:lnTo>
                <a:lnTo>
                  <a:pt x="334" y="247"/>
                </a:lnTo>
                <a:lnTo>
                  <a:pt x="323" y="257"/>
                </a:lnTo>
                <a:lnTo>
                  <a:pt x="301" y="259"/>
                </a:lnTo>
                <a:lnTo>
                  <a:pt x="272" y="263"/>
                </a:lnTo>
                <a:lnTo>
                  <a:pt x="261" y="266"/>
                </a:lnTo>
                <a:lnTo>
                  <a:pt x="103" y="238"/>
                </a:lnTo>
                <a:lnTo>
                  <a:pt x="87" y="238"/>
                </a:lnTo>
                <a:lnTo>
                  <a:pt x="21" y="257"/>
                </a:lnTo>
                <a:lnTo>
                  <a:pt x="0" y="23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64" name="Freeform 75">
            <a:extLst>
              <a:ext uri="{FF2B5EF4-FFF2-40B4-BE49-F238E27FC236}">
                <a16:creationId xmlns:a16="http://schemas.microsoft.com/office/drawing/2014/main" id="{8DCC7484-730E-4510-B983-9B0E3E0ED3B4}"/>
              </a:ext>
            </a:extLst>
          </p:cNvPr>
          <p:cNvSpPr>
            <a:spLocks/>
          </p:cNvSpPr>
          <p:nvPr/>
        </p:nvSpPr>
        <p:spPr bwMode="auto">
          <a:xfrm>
            <a:off x="3059113" y="771525"/>
            <a:ext cx="715962" cy="641350"/>
          </a:xfrm>
          <a:custGeom>
            <a:avLst/>
            <a:gdLst>
              <a:gd name="T0" fmla="*/ 0 w 451"/>
              <a:gd name="T1" fmla="*/ 2147483646 h 404"/>
              <a:gd name="T2" fmla="*/ 2147483646 w 451"/>
              <a:gd name="T3" fmla="*/ 2147483646 h 404"/>
              <a:gd name="T4" fmla="*/ 2147483646 w 451"/>
              <a:gd name="T5" fmla="*/ 2147483646 h 404"/>
              <a:gd name="T6" fmla="*/ 2147483646 w 451"/>
              <a:gd name="T7" fmla="*/ 2147483646 h 404"/>
              <a:gd name="T8" fmla="*/ 2147483646 w 451"/>
              <a:gd name="T9" fmla="*/ 2147483646 h 404"/>
              <a:gd name="T10" fmla="*/ 2147483646 w 451"/>
              <a:gd name="T11" fmla="*/ 2147483646 h 404"/>
              <a:gd name="T12" fmla="*/ 2147483646 w 451"/>
              <a:gd name="T13" fmla="*/ 2147483646 h 404"/>
              <a:gd name="T14" fmla="*/ 2147483646 w 451"/>
              <a:gd name="T15" fmla="*/ 2147483646 h 404"/>
              <a:gd name="T16" fmla="*/ 2147483646 w 451"/>
              <a:gd name="T17" fmla="*/ 2147483646 h 404"/>
              <a:gd name="T18" fmla="*/ 2147483646 w 451"/>
              <a:gd name="T19" fmla="*/ 2147483646 h 404"/>
              <a:gd name="T20" fmla="*/ 2147483646 w 451"/>
              <a:gd name="T21" fmla="*/ 2147483646 h 404"/>
              <a:gd name="T22" fmla="*/ 2147483646 w 451"/>
              <a:gd name="T23" fmla="*/ 0 h 404"/>
              <a:gd name="T24" fmla="*/ 2147483646 w 451"/>
              <a:gd name="T25" fmla="*/ 0 h 404"/>
              <a:gd name="T26" fmla="*/ 2147483646 w 451"/>
              <a:gd name="T27" fmla="*/ 2147483646 h 404"/>
              <a:gd name="T28" fmla="*/ 2147483646 w 451"/>
              <a:gd name="T29" fmla="*/ 2147483646 h 404"/>
              <a:gd name="T30" fmla="*/ 2147483646 w 451"/>
              <a:gd name="T31" fmla="*/ 2147483646 h 404"/>
              <a:gd name="T32" fmla="*/ 2147483646 w 451"/>
              <a:gd name="T33" fmla="*/ 2147483646 h 404"/>
              <a:gd name="T34" fmla="*/ 2147483646 w 451"/>
              <a:gd name="T35" fmla="*/ 2147483646 h 404"/>
              <a:gd name="T36" fmla="*/ 2147483646 w 451"/>
              <a:gd name="T37" fmla="*/ 2147483646 h 404"/>
              <a:gd name="T38" fmla="*/ 2147483646 w 451"/>
              <a:gd name="T39" fmla="*/ 2147483646 h 404"/>
              <a:gd name="T40" fmla="*/ 2147483646 w 451"/>
              <a:gd name="T41" fmla="*/ 2147483646 h 404"/>
              <a:gd name="T42" fmla="*/ 2147483646 w 451"/>
              <a:gd name="T43" fmla="*/ 2147483646 h 404"/>
              <a:gd name="T44" fmla="*/ 2147483646 w 451"/>
              <a:gd name="T45" fmla="*/ 2147483646 h 404"/>
              <a:gd name="T46" fmla="*/ 2147483646 w 451"/>
              <a:gd name="T47" fmla="*/ 2147483646 h 404"/>
              <a:gd name="T48" fmla="*/ 2147483646 w 451"/>
              <a:gd name="T49" fmla="*/ 2147483646 h 404"/>
              <a:gd name="T50" fmla="*/ 0 w 451"/>
              <a:gd name="T51" fmla="*/ 2147483646 h 40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451" h="404">
                <a:moveTo>
                  <a:pt x="0" y="154"/>
                </a:moveTo>
                <a:lnTo>
                  <a:pt x="23" y="68"/>
                </a:lnTo>
                <a:lnTo>
                  <a:pt x="35" y="65"/>
                </a:lnTo>
                <a:lnTo>
                  <a:pt x="52" y="84"/>
                </a:lnTo>
                <a:lnTo>
                  <a:pt x="122" y="65"/>
                </a:lnTo>
                <a:lnTo>
                  <a:pt x="192" y="70"/>
                </a:lnTo>
                <a:lnTo>
                  <a:pt x="260" y="86"/>
                </a:lnTo>
                <a:lnTo>
                  <a:pt x="296" y="95"/>
                </a:lnTo>
                <a:lnTo>
                  <a:pt x="324" y="86"/>
                </a:lnTo>
                <a:lnTo>
                  <a:pt x="352" y="84"/>
                </a:lnTo>
                <a:lnTo>
                  <a:pt x="369" y="78"/>
                </a:lnTo>
                <a:lnTo>
                  <a:pt x="369" y="0"/>
                </a:lnTo>
                <a:lnTo>
                  <a:pt x="440" y="0"/>
                </a:lnTo>
                <a:lnTo>
                  <a:pt x="446" y="39"/>
                </a:lnTo>
                <a:lnTo>
                  <a:pt x="450" y="55"/>
                </a:lnTo>
                <a:lnTo>
                  <a:pt x="412" y="220"/>
                </a:lnTo>
                <a:lnTo>
                  <a:pt x="434" y="220"/>
                </a:lnTo>
                <a:lnTo>
                  <a:pt x="412" y="403"/>
                </a:lnTo>
                <a:lnTo>
                  <a:pt x="369" y="343"/>
                </a:lnTo>
                <a:lnTo>
                  <a:pt x="324" y="325"/>
                </a:lnTo>
                <a:lnTo>
                  <a:pt x="279" y="306"/>
                </a:lnTo>
                <a:lnTo>
                  <a:pt x="260" y="290"/>
                </a:lnTo>
                <a:lnTo>
                  <a:pt x="243" y="275"/>
                </a:lnTo>
                <a:lnTo>
                  <a:pt x="66" y="175"/>
                </a:lnTo>
                <a:lnTo>
                  <a:pt x="12" y="159"/>
                </a:lnTo>
                <a:lnTo>
                  <a:pt x="0" y="15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165" name="Freeform 76">
            <a:extLst>
              <a:ext uri="{FF2B5EF4-FFF2-40B4-BE49-F238E27FC236}">
                <a16:creationId xmlns:a16="http://schemas.microsoft.com/office/drawing/2014/main" id="{852DE9B4-F7C1-4AE0-B4BF-9FC7229629BA}"/>
              </a:ext>
            </a:extLst>
          </p:cNvPr>
          <p:cNvSpPr>
            <a:spLocks/>
          </p:cNvSpPr>
          <p:nvPr/>
        </p:nvSpPr>
        <p:spPr bwMode="auto">
          <a:xfrm>
            <a:off x="3032125" y="301625"/>
            <a:ext cx="663575" cy="298450"/>
          </a:xfrm>
          <a:custGeom>
            <a:avLst/>
            <a:gdLst>
              <a:gd name="T0" fmla="*/ 0 w 418"/>
              <a:gd name="T1" fmla="*/ 2147483646 h 188"/>
              <a:gd name="T2" fmla="*/ 2147483646 w 418"/>
              <a:gd name="T3" fmla="*/ 0 h 188"/>
              <a:gd name="T4" fmla="*/ 2147483646 w 418"/>
              <a:gd name="T5" fmla="*/ 2147483646 h 188"/>
              <a:gd name="T6" fmla="*/ 2147483646 w 418"/>
              <a:gd name="T7" fmla="*/ 2147483646 h 188"/>
              <a:gd name="T8" fmla="*/ 2147483646 w 418"/>
              <a:gd name="T9" fmla="*/ 2147483646 h 188"/>
              <a:gd name="T10" fmla="*/ 2147483646 w 418"/>
              <a:gd name="T11" fmla="*/ 2147483646 h 188"/>
              <a:gd name="T12" fmla="*/ 2147483646 w 418"/>
              <a:gd name="T13" fmla="*/ 2147483646 h 188"/>
              <a:gd name="T14" fmla="*/ 2147483646 w 418"/>
              <a:gd name="T15" fmla="*/ 2147483646 h 188"/>
              <a:gd name="T16" fmla="*/ 2147483646 w 418"/>
              <a:gd name="T17" fmla="*/ 2147483646 h 188"/>
              <a:gd name="T18" fmla="*/ 2147483646 w 418"/>
              <a:gd name="T19" fmla="*/ 2147483646 h 188"/>
              <a:gd name="T20" fmla="*/ 2147483646 w 418"/>
              <a:gd name="T21" fmla="*/ 2147483646 h 188"/>
              <a:gd name="T22" fmla="*/ 2147483646 w 418"/>
              <a:gd name="T23" fmla="*/ 2147483646 h 188"/>
              <a:gd name="T24" fmla="*/ 0 w 418"/>
              <a:gd name="T25" fmla="*/ 2147483646 h 18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18" h="188">
                <a:moveTo>
                  <a:pt x="0" y="173"/>
                </a:moveTo>
                <a:lnTo>
                  <a:pt x="17" y="0"/>
                </a:lnTo>
                <a:lnTo>
                  <a:pt x="417" y="6"/>
                </a:lnTo>
                <a:lnTo>
                  <a:pt x="329" y="88"/>
                </a:lnTo>
                <a:lnTo>
                  <a:pt x="312" y="123"/>
                </a:lnTo>
                <a:lnTo>
                  <a:pt x="293" y="142"/>
                </a:lnTo>
                <a:lnTo>
                  <a:pt x="282" y="167"/>
                </a:lnTo>
                <a:lnTo>
                  <a:pt x="189" y="146"/>
                </a:lnTo>
                <a:lnTo>
                  <a:pt x="172" y="173"/>
                </a:lnTo>
                <a:lnTo>
                  <a:pt x="155" y="187"/>
                </a:lnTo>
                <a:lnTo>
                  <a:pt x="121" y="184"/>
                </a:lnTo>
                <a:lnTo>
                  <a:pt x="35" y="177"/>
                </a:lnTo>
                <a:lnTo>
                  <a:pt x="0" y="173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66" name="Freeform 77">
            <a:extLst>
              <a:ext uri="{FF2B5EF4-FFF2-40B4-BE49-F238E27FC236}">
                <a16:creationId xmlns:a16="http://schemas.microsoft.com/office/drawing/2014/main" id="{6CAEB548-5A9B-4A86-99A3-28FA1936F1A5}"/>
              </a:ext>
            </a:extLst>
          </p:cNvPr>
          <p:cNvSpPr>
            <a:spLocks/>
          </p:cNvSpPr>
          <p:nvPr/>
        </p:nvSpPr>
        <p:spPr bwMode="auto">
          <a:xfrm>
            <a:off x="2627313" y="287338"/>
            <a:ext cx="661987" cy="736600"/>
          </a:xfrm>
          <a:custGeom>
            <a:avLst/>
            <a:gdLst>
              <a:gd name="T0" fmla="*/ 0 w 417"/>
              <a:gd name="T1" fmla="*/ 2147483646 h 464"/>
              <a:gd name="T2" fmla="*/ 0 w 417"/>
              <a:gd name="T3" fmla="*/ 2147483646 h 464"/>
              <a:gd name="T4" fmla="*/ 2147483646 w 417"/>
              <a:gd name="T5" fmla="*/ 0 h 464"/>
              <a:gd name="T6" fmla="*/ 2147483646 w 417"/>
              <a:gd name="T7" fmla="*/ 2147483646 h 464"/>
              <a:gd name="T8" fmla="*/ 2147483646 w 417"/>
              <a:gd name="T9" fmla="*/ 2147483646 h 464"/>
              <a:gd name="T10" fmla="*/ 2147483646 w 417"/>
              <a:gd name="T11" fmla="*/ 2147483646 h 464"/>
              <a:gd name="T12" fmla="*/ 2147483646 w 417"/>
              <a:gd name="T13" fmla="*/ 2147483646 h 464"/>
              <a:gd name="T14" fmla="*/ 2147483646 w 417"/>
              <a:gd name="T15" fmla="*/ 2147483646 h 464"/>
              <a:gd name="T16" fmla="*/ 2147483646 w 417"/>
              <a:gd name="T17" fmla="*/ 2147483646 h 464"/>
              <a:gd name="T18" fmla="*/ 2147483646 w 417"/>
              <a:gd name="T19" fmla="*/ 2147483646 h 464"/>
              <a:gd name="T20" fmla="*/ 2147483646 w 417"/>
              <a:gd name="T21" fmla="*/ 2147483646 h 464"/>
              <a:gd name="T22" fmla="*/ 2147483646 w 417"/>
              <a:gd name="T23" fmla="*/ 2147483646 h 464"/>
              <a:gd name="T24" fmla="*/ 2147483646 w 417"/>
              <a:gd name="T25" fmla="*/ 2147483646 h 464"/>
              <a:gd name="T26" fmla="*/ 2147483646 w 417"/>
              <a:gd name="T27" fmla="*/ 2147483646 h 464"/>
              <a:gd name="T28" fmla="*/ 2147483646 w 417"/>
              <a:gd name="T29" fmla="*/ 2147483646 h 464"/>
              <a:gd name="T30" fmla="*/ 2147483646 w 417"/>
              <a:gd name="T31" fmla="*/ 2147483646 h 464"/>
              <a:gd name="T32" fmla="*/ 2147483646 w 417"/>
              <a:gd name="T33" fmla="*/ 2147483646 h 464"/>
              <a:gd name="T34" fmla="*/ 0 w 417"/>
              <a:gd name="T35" fmla="*/ 2147483646 h 46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17" h="464">
                <a:moveTo>
                  <a:pt x="0" y="379"/>
                </a:moveTo>
                <a:lnTo>
                  <a:pt x="0" y="173"/>
                </a:lnTo>
                <a:lnTo>
                  <a:pt x="25" y="0"/>
                </a:lnTo>
                <a:lnTo>
                  <a:pt x="266" y="9"/>
                </a:lnTo>
                <a:lnTo>
                  <a:pt x="250" y="182"/>
                </a:lnTo>
                <a:lnTo>
                  <a:pt x="416" y="193"/>
                </a:lnTo>
                <a:lnTo>
                  <a:pt x="388" y="218"/>
                </a:lnTo>
                <a:lnTo>
                  <a:pt x="343" y="247"/>
                </a:lnTo>
                <a:lnTo>
                  <a:pt x="382" y="328"/>
                </a:lnTo>
                <a:lnTo>
                  <a:pt x="307" y="374"/>
                </a:lnTo>
                <a:lnTo>
                  <a:pt x="290" y="383"/>
                </a:lnTo>
                <a:lnTo>
                  <a:pt x="272" y="463"/>
                </a:lnTo>
                <a:lnTo>
                  <a:pt x="179" y="430"/>
                </a:lnTo>
                <a:lnTo>
                  <a:pt x="129" y="414"/>
                </a:lnTo>
                <a:lnTo>
                  <a:pt x="75" y="402"/>
                </a:lnTo>
                <a:lnTo>
                  <a:pt x="11" y="387"/>
                </a:lnTo>
                <a:lnTo>
                  <a:pt x="8" y="387"/>
                </a:lnTo>
                <a:lnTo>
                  <a:pt x="0" y="37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9" name="Freeform 78">
            <a:extLst>
              <a:ext uri="{FF2B5EF4-FFF2-40B4-BE49-F238E27FC236}">
                <a16:creationId xmlns:a16="http://schemas.microsoft.com/office/drawing/2014/main" id="{8F592046-6408-4A1F-9F4E-79BD650D6809}"/>
              </a:ext>
            </a:extLst>
          </p:cNvPr>
          <p:cNvSpPr>
            <a:spLocks/>
          </p:cNvSpPr>
          <p:nvPr/>
        </p:nvSpPr>
        <p:spPr bwMode="auto">
          <a:xfrm>
            <a:off x="2147888" y="273050"/>
            <a:ext cx="520700" cy="630238"/>
          </a:xfrm>
          <a:custGeom>
            <a:avLst/>
            <a:gdLst>
              <a:gd name="T0" fmla="*/ 0 w 328"/>
              <a:gd name="T1" fmla="*/ 2147483647 h 397"/>
              <a:gd name="T2" fmla="*/ 2147483647 w 328"/>
              <a:gd name="T3" fmla="*/ 0 h 397"/>
              <a:gd name="T4" fmla="*/ 2147483647 w 328"/>
              <a:gd name="T5" fmla="*/ 2147483647 h 397"/>
              <a:gd name="T6" fmla="*/ 2147483647 w 328"/>
              <a:gd name="T7" fmla="*/ 2147483647 h 397"/>
              <a:gd name="T8" fmla="*/ 2147483647 w 328"/>
              <a:gd name="T9" fmla="*/ 2147483647 h 397"/>
              <a:gd name="T10" fmla="*/ 2147483647 w 328"/>
              <a:gd name="T11" fmla="*/ 2147483647 h 397"/>
              <a:gd name="T12" fmla="*/ 2147483647 w 328"/>
              <a:gd name="T13" fmla="*/ 2147483647 h 397"/>
              <a:gd name="T14" fmla="*/ 2147483647 w 328"/>
              <a:gd name="T15" fmla="*/ 2147483647 h 397"/>
              <a:gd name="T16" fmla="*/ 2147483647 w 328"/>
              <a:gd name="T17" fmla="*/ 2147483647 h 397"/>
              <a:gd name="T18" fmla="*/ 2147483647 w 328"/>
              <a:gd name="T19" fmla="*/ 2147483647 h 397"/>
              <a:gd name="T20" fmla="*/ 0 w 328"/>
              <a:gd name="T21" fmla="*/ 2147483647 h 39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28" h="397">
                <a:moveTo>
                  <a:pt x="0" y="357"/>
                </a:moveTo>
                <a:lnTo>
                  <a:pt x="47" y="0"/>
                </a:lnTo>
                <a:lnTo>
                  <a:pt x="327" y="10"/>
                </a:lnTo>
                <a:lnTo>
                  <a:pt x="302" y="166"/>
                </a:lnTo>
                <a:lnTo>
                  <a:pt x="297" y="396"/>
                </a:lnTo>
                <a:lnTo>
                  <a:pt x="291" y="388"/>
                </a:lnTo>
                <a:lnTo>
                  <a:pt x="235" y="377"/>
                </a:lnTo>
                <a:lnTo>
                  <a:pt x="180" y="371"/>
                </a:lnTo>
                <a:lnTo>
                  <a:pt x="105" y="363"/>
                </a:lnTo>
                <a:lnTo>
                  <a:pt x="36" y="357"/>
                </a:lnTo>
                <a:lnTo>
                  <a:pt x="0" y="35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168" name="Freeform 79">
            <a:extLst>
              <a:ext uri="{FF2B5EF4-FFF2-40B4-BE49-F238E27FC236}">
                <a16:creationId xmlns:a16="http://schemas.microsoft.com/office/drawing/2014/main" id="{1BD5FEA5-FEC5-4DE2-AC6F-9C9C61CA33B4}"/>
              </a:ext>
            </a:extLst>
          </p:cNvPr>
          <p:cNvSpPr>
            <a:spLocks/>
          </p:cNvSpPr>
          <p:nvPr/>
        </p:nvSpPr>
        <p:spPr bwMode="auto">
          <a:xfrm>
            <a:off x="1581150" y="255588"/>
            <a:ext cx="644525" cy="631825"/>
          </a:xfrm>
          <a:custGeom>
            <a:avLst/>
            <a:gdLst>
              <a:gd name="T0" fmla="*/ 2147483646 w 406"/>
              <a:gd name="T1" fmla="*/ 2147483646 h 398"/>
              <a:gd name="T2" fmla="*/ 2147483646 w 406"/>
              <a:gd name="T3" fmla="*/ 2147483646 h 398"/>
              <a:gd name="T4" fmla="*/ 2147483646 w 406"/>
              <a:gd name="T5" fmla="*/ 2147483646 h 398"/>
              <a:gd name="T6" fmla="*/ 2147483646 w 406"/>
              <a:gd name="T7" fmla="*/ 2147483646 h 398"/>
              <a:gd name="T8" fmla="*/ 0 w 406"/>
              <a:gd name="T9" fmla="*/ 2147483646 h 398"/>
              <a:gd name="T10" fmla="*/ 0 w 406"/>
              <a:gd name="T11" fmla="*/ 2147483646 h 398"/>
              <a:gd name="T12" fmla="*/ 2147483646 w 406"/>
              <a:gd name="T13" fmla="*/ 2147483646 h 398"/>
              <a:gd name="T14" fmla="*/ 2147483646 w 406"/>
              <a:gd name="T15" fmla="*/ 2147483646 h 398"/>
              <a:gd name="T16" fmla="*/ 2147483646 w 406"/>
              <a:gd name="T17" fmla="*/ 2147483646 h 398"/>
              <a:gd name="T18" fmla="*/ 2147483646 w 406"/>
              <a:gd name="T19" fmla="*/ 0 h 398"/>
              <a:gd name="T20" fmla="*/ 2147483646 w 406"/>
              <a:gd name="T21" fmla="*/ 2147483646 h 398"/>
              <a:gd name="T22" fmla="*/ 2147483646 w 406"/>
              <a:gd name="T23" fmla="*/ 2147483646 h 398"/>
              <a:gd name="T24" fmla="*/ 2147483646 w 406"/>
              <a:gd name="T25" fmla="*/ 2147483646 h 398"/>
              <a:gd name="T26" fmla="*/ 2147483646 w 406"/>
              <a:gd name="T27" fmla="*/ 2147483646 h 398"/>
              <a:gd name="T28" fmla="*/ 2147483646 w 406"/>
              <a:gd name="T29" fmla="*/ 2147483646 h 398"/>
              <a:gd name="T30" fmla="*/ 2147483646 w 406"/>
              <a:gd name="T31" fmla="*/ 2147483646 h 398"/>
              <a:gd name="T32" fmla="*/ 2147483646 w 406"/>
              <a:gd name="T33" fmla="*/ 2147483646 h 398"/>
              <a:gd name="T34" fmla="*/ 2147483646 w 406"/>
              <a:gd name="T35" fmla="*/ 2147483646 h 398"/>
              <a:gd name="T36" fmla="*/ 2147483646 w 406"/>
              <a:gd name="T37" fmla="*/ 2147483646 h 398"/>
              <a:gd name="T38" fmla="*/ 2147483646 w 406"/>
              <a:gd name="T39" fmla="*/ 2147483646 h 398"/>
              <a:gd name="T40" fmla="*/ 2147483646 w 406"/>
              <a:gd name="T41" fmla="*/ 2147483646 h 398"/>
              <a:gd name="T42" fmla="*/ 2147483646 w 406"/>
              <a:gd name="T43" fmla="*/ 2147483646 h 398"/>
              <a:gd name="T44" fmla="*/ 2147483646 w 406"/>
              <a:gd name="T45" fmla="*/ 2147483646 h 398"/>
              <a:gd name="T46" fmla="*/ 2147483646 w 406"/>
              <a:gd name="T47" fmla="*/ 2147483646 h 398"/>
              <a:gd name="T48" fmla="*/ 2147483646 w 406"/>
              <a:gd name="T49" fmla="*/ 2147483646 h 39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06" h="398">
                <a:moveTo>
                  <a:pt x="116" y="308"/>
                </a:moveTo>
                <a:lnTo>
                  <a:pt x="116" y="286"/>
                </a:lnTo>
                <a:lnTo>
                  <a:pt x="34" y="216"/>
                </a:lnTo>
                <a:lnTo>
                  <a:pt x="23" y="175"/>
                </a:lnTo>
                <a:lnTo>
                  <a:pt x="0" y="101"/>
                </a:lnTo>
                <a:lnTo>
                  <a:pt x="0" y="80"/>
                </a:lnTo>
                <a:lnTo>
                  <a:pt x="11" y="62"/>
                </a:lnTo>
                <a:lnTo>
                  <a:pt x="28" y="41"/>
                </a:lnTo>
                <a:lnTo>
                  <a:pt x="28" y="31"/>
                </a:lnTo>
                <a:lnTo>
                  <a:pt x="127" y="0"/>
                </a:lnTo>
                <a:lnTo>
                  <a:pt x="394" y="10"/>
                </a:lnTo>
                <a:lnTo>
                  <a:pt x="405" y="10"/>
                </a:lnTo>
                <a:lnTo>
                  <a:pt x="356" y="372"/>
                </a:lnTo>
                <a:lnTo>
                  <a:pt x="324" y="364"/>
                </a:lnTo>
                <a:lnTo>
                  <a:pt x="257" y="362"/>
                </a:lnTo>
                <a:lnTo>
                  <a:pt x="209" y="368"/>
                </a:lnTo>
                <a:lnTo>
                  <a:pt x="169" y="378"/>
                </a:lnTo>
                <a:lnTo>
                  <a:pt x="65" y="397"/>
                </a:lnTo>
                <a:lnTo>
                  <a:pt x="144" y="339"/>
                </a:lnTo>
                <a:lnTo>
                  <a:pt x="262" y="339"/>
                </a:lnTo>
                <a:lnTo>
                  <a:pt x="225" y="254"/>
                </a:lnTo>
                <a:lnTo>
                  <a:pt x="174" y="337"/>
                </a:lnTo>
                <a:lnTo>
                  <a:pt x="133" y="282"/>
                </a:lnTo>
                <a:lnTo>
                  <a:pt x="122" y="308"/>
                </a:lnTo>
                <a:lnTo>
                  <a:pt x="116" y="30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69" name="Freeform 80">
            <a:extLst>
              <a:ext uri="{FF2B5EF4-FFF2-40B4-BE49-F238E27FC236}">
                <a16:creationId xmlns:a16="http://schemas.microsoft.com/office/drawing/2014/main" id="{C229518F-FAC9-445C-BA40-F75C7DEF0845}"/>
              </a:ext>
            </a:extLst>
          </p:cNvPr>
          <p:cNvSpPr>
            <a:spLocks/>
          </p:cNvSpPr>
          <p:nvPr/>
        </p:nvSpPr>
        <p:spPr bwMode="auto">
          <a:xfrm>
            <a:off x="1214438" y="222250"/>
            <a:ext cx="560387" cy="723900"/>
          </a:xfrm>
          <a:custGeom>
            <a:avLst/>
            <a:gdLst>
              <a:gd name="T0" fmla="*/ 2147483646 w 353"/>
              <a:gd name="T1" fmla="*/ 0 h 456"/>
              <a:gd name="T2" fmla="*/ 2147483646 w 353"/>
              <a:gd name="T3" fmla="*/ 2147483646 h 456"/>
              <a:gd name="T4" fmla="*/ 2147483646 w 353"/>
              <a:gd name="T5" fmla="*/ 2147483646 h 456"/>
              <a:gd name="T6" fmla="*/ 2147483646 w 353"/>
              <a:gd name="T7" fmla="*/ 2147483646 h 456"/>
              <a:gd name="T8" fmla="*/ 2147483646 w 353"/>
              <a:gd name="T9" fmla="*/ 2147483646 h 456"/>
              <a:gd name="T10" fmla="*/ 2147483646 w 353"/>
              <a:gd name="T11" fmla="*/ 2147483646 h 456"/>
              <a:gd name="T12" fmla="*/ 2147483646 w 353"/>
              <a:gd name="T13" fmla="*/ 2147483646 h 456"/>
              <a:gd name="T14" fmla="*/ 2147483646 w 353"/>
              <a:gd name="T15" fmla="*/ 2147483646 h 456"/>
              <a:gd name="T16" fmla="*/ 2147483646 w 353"/>
              <a:gd name="T17" fmla="*/ 2147483646 h 456"/>
              <a:gd name="T18" fmla="*/ 2147483646 w 353"/>
              <a:gd name="T19" fmla="*/ 2147483646 h 456"/>
              <a:gd name="T20" fmla="*/ 2147483646 w 353"/>
              <a:gd name="T21" fmla="*/ 2147483646 h 456"/>
              <a:gd name="T22" fmla="*/ 2147483646 w 353"/>
              <a:gd name="T23" fmla="*/ 2147483646 h 456"/>
              <a:gd name="T24" fmla="*/ 2147483646 w 353"/>
              <a:gd name="T25" fmla="*/ 2147483646 h 456"/>
              <a:gd name="T26" fmla="*/ 2147483646 w 353"/>
              <a:gd name="T27" fmla="*/ 2147483646 h 456"/>
              <a:gd name="T28" fmla="*/ 2147483646 w 353"/>
              <a:gd name="T29" fmla="*/ 2147483646 h 456"/>
              <a:gd name="T30" fmla="*/ 2147483646 w 353"/>
              <a:gd name="T31" fmla="*/ 2147483646 h 456"/>
              <a:gd name="T32" fmla="*/ 2147483646 w 353"/>
              <a:gd name="T33" fmla="*/ 2147483646 h 456"/>
              <a:gd name="T34" fmla="*/ 2147483646 w 353"/>
              <a:gd name="T35" fmla="*/ 2147483646 h 456"/>
              <a:gd name="T36" fmla="*/ 2147483646 w 353"/>
              <a:gd name="T37" fmla="*/ 2147483646 h 456"/>
              <a:gd name="T38" fmla="*/ 2147483646 w 353"/>
              <a:gd name="T39" fmla="*/ 2147483646 h 456"/>
              <a:gd name="T40" fmla="*/ 2147483646 w 353"/>
              <a:gd name="T41" fmla="*/ 2147483646 h 456"/>
              <a:gd name="T42" fmla="*/ 2147483646 w 353"/>
              <a:gd name="T43" fmla="*/ 2147483646 h 456"/>
              <a:gd name="T44" fmla="*/ 0 w 353"/>
              <a:gd name="T45" fmla="*/ 2147483646 h 456"/>
              <a:gd name="T46" fmla="*/ 2147483646 w 353"/>
              <a:gd name="T47" fmla="*/ 2147483646 h 456"/>
              <a:gd name="T48" fmla="*/ 2147483646 w 353"/>
              <a:gd name="T49" fmla="*/ 2147483646 h 456"/>
              <a:gd name="T50" fmla="*/ 2147483646 w 353"/>
              <a:gd name="T51" fmla="*/ 0 h 45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53" h="456">
                <a:moveTo>
                  <a:pt x="39" y="0"/>
                </a:moveTo>
                <a:lnTo>
                  <a:pt x="352" y="21"/>
                </a:lnTo>
                <a:lnTo>
                  <a:pt x="253" y="50"/>
                </a:lnTo>
                <a:lnTo>
                  <a:pt x="253" y="62"/>
                </a:lnTo>
                <a:lnTo>
                  <a:pt x="242" y="77"/>
                </a:lnTo>
                <a:lnTo>
                  <a:pt x="236" y="91"/>
                </a:lnTo>
                <a:lnTo>
                  <a:pt x="231" y="113"/>
                </a:lnTo>
                <a:lnTo>
                  <a:pt x="259" y="239"/>
                </a:lnTo>
                <a:lnTo>
                  <a:pt x="346" y="307"/>
                </a:lnTo>
                <a:lnTo>
                  <a:pt x="346" y="329"/>
                </a:lnTo>
                <a:lnTo>
                  <a:pt x="289" y="409"/>
                </a:lnTo>
                <a:lnTo>
                  <a:pt x="169" y="455"/>
                </a:lnTo>
                <a:lnTo>
                  <a:pt x="144" y="455"/>
                </a:lnTo>
                <a:lnTo>
                  <a:pt x="82" y="436"/>
                </a:lnTo>
                <a:lnTo>
                  <a:pt x="82" y="430"/>
                </a:lnTo>
                <a:lnTo>
                  <a:pt x="169" y="369"/>
                </a:lnTo>
                <a:lnTo>
                  <a:pt x="138" y="309"/>
                </a:lnTo>
                <a:lnTo>
                  <a:pt x="150" y="243"/>
                </a:lnTo>
                <a:lnTo>
                  <a:pt x="150" y="163"/>
                </a:lnTo>
                <a:lnTo>
                  <a:pt x="88" y="147"/>
                </a:lnTo>
                <a:lnTo>
                  <a:pt x="76" y="138"/>
                </a:lnTo>
                <a:lnTo>
                  <a:pt x="45" y="107"/>
                </a:lnTo>
                <a:lnTo>
                  <a:pt x="0" y="56"/>
                </a:lnTo>
                <a:lnTo>
                  <a:pt x="45" y="50"/>
                </a:lnTo>
                <a:lnTo>
                  <a:pt x="45" y="21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3463" name="Group 215">
            <a:extLst>
              <a:ext uri="{FF2B5EF4-FFF2-40B4-BE49-F238E27FC236}">
                <a16:creationId xmlns:a16="http://schemas.microsoft.com/office/drawing/2014/main" id="{59A42B86-F754-4CD8-8F2C-B4F9DBF164DA}"/>
              </a:ext>
            </a:extLst>
          </p:cNvPr>
          <p:cNvGrpSpPr>
            <a:grpSpLocks/>
          </p:cNvGrpSpPr>
          <p:nvPr/>
        </p:nvGrpSpPr>
        <p:grpSpPr bwMode="auto">
          <a:xfrm>
            <a:off x="7639050" y="5571226"/>
            <a:ext cx="2047875" cy="1266825"/>
            <a:chOff x="4816" y="3498"/>
            <a:chExt cx="1290" cy="798"/>
          </a:xfrm>
          <a:noFill/>
        </p:grpSpPr>
        <p:sp>
          <p:nvSpPr>
            <p:cNvPr id="53257" name="Freeform 9">
              <a:extLst>
                <a:ext uri="{FF2B5EF4-FFF2-40B4-BE49-F238E27FC236}">
                  <a16:creationId xmlns:a16="http://schemas.microsoft.com/office/drawing/2014/main" id="{AD232EF4-2545-4799-BD3A-94A947B1E2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3498"/>
              <a:ext cx="362" cy="430"/>
            </a:xfrm>
            <a:custGeom>
              <a:avLst/>
              <a:gdLst>
                <a:gd name="T0" fmla="*/ 0 w 362"/>
                <a:gd name="T1" fmla="*/ 0 h 430"/>
                <a:gd name="T2" fmla="*/ 361 w 362"/>
                <a:gd name="T3" fmla="*/ 0 h 430"/>
                <a:gd name="T4" fmla="*/ 361 w 362"/>
                <a:gd name="T5" fmla="*/ 403 h 430"/>
                <a:gd name="T6" fmla="*/ 191 w 362"/>
                <a:gd name="T7" fmla="*/ 429 h 430"/>
                <a:gd name="T8" fmla="*/ 183 w 362"/>
                <a:gd name="T9" fmla="*/ 425 h 430"/>
                <a:gd name="T10" fmla="*/ 146 w 362"/>
                <a:gd name="T11" fmla="*/ 382 h 430"/>
                <a:gd name="T12" fmla="*/ 138 w 362"/>
                <a:gd name="T13" fmla="*/ 349 h 430"/>
                <a:gd name="T14" fmla="*/ 130 w 362"/>
                <a:gd name="T15" fmla="*/ 339 h 430"/>
                <a:gd name="T16" fmla="*/ 169 w 362"/>
                <a:gd name="T17" fmla="*/ 283 h 430"/>
                <a:gd name="T18" fmla="*/ 110 w 362"/>
                <a:gd name="T19" fmla="*/ 185 h 430"/>
                <a:gd name="T20" fmla="*/ 56 w 362"/>
                <a:gd name="T21" fmla="*/ 123 h 430"/>
                <a:gd name="T22" fmla="*/ 15 w 362"/>
                <a:gd name="T23" fmla="*/ 80 h 430"/>
                <a:gd name="T24" fmla="*/ 0 w 362"/>
                <a:gd name="T25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2" h="430">
                  <a:moveTo>
                    <a:pt x="0" y="0"/>
                  </a:moveTo>
                  <a:lnTo>
                    <a:pt x="361" y="0"/>
                  </a:lnTo>
                  <a:lnTo>
                    <a:pt x="361" y="403"/>
                  </a:lnTo>
                  <a:lnTo>
                    <a:pt x="191" y="429"/>
                  </a:lnTo>
                  <a:lnTo>
                    <a:pt x="183" y="425"/>
                  </a:lnTo>
                  <a:lnTo>
                    <a:pt x="146" y="382"/>
                  </a:lnTo>
                  <a:lnTo>
                    <a:pt x="138" y="349"/>
                  </a:lnTo>
                  <a:lnTo>
                    <a:pt x="130" y="339"/>
                  </a:lnTo>
                  <a:lnTo>
                    <a:pt x="169" y="283"/>
                  </a:lnTo>
                  <a:lnTo>
                    <a:pt x="110" y="185"/>
                  </a:lnTo>
                  <a:lnTo>
                    <a:pt x="56" y="123"/>
                  </a:lnTo>
                  <a:lnTo>
                    <a:pt x="15" y="80"/>
                  </a:lnTo>
                  <a:lnTo>
                    <a:pt x="0" y="0"/>
                  </a:lnTo>
                </a:path>
              </a:pathLst>
            </a:custGeom>
            <a:grpFill/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53462" name="Group 214">
              <a:extLst>
                <a:ext uri="{FF2B5EF4-FFF2-40B4-BE49-F238E27FC236}">
                  <a16:creationId xmlns:a16="http://schemas.microsoft.com/office/drawing/2014/main" id="{DA5605A7-1392-4A8B-8141-3DA5C2865A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16" y="3567"/>
              <a:ext cx="1290" cy="729"/>
              <a:chOff x="4816" y="3551"/>
              <a:chExt cx="1290" cy="729"/>
            </a:xfrm>
            <a:grpFill/>
          </p:grpSpPr>
          <p:sp>
            <p:nvSpPr>
              <p:cNvPr id="53263" name="Freeform 15">
                <a:extLst>
                  <a:ext uri="{FF2B5EF4-FFF2-40B4-BE49-F238E27FC236}">
                    <a16:creationId xmlns:a16="http://schemas.microsoft.com/office/drawing/2014/main" id="{E960554B-0CD9-4F9B-B938-5B5F3DDC20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2" y="3551"/>
                <a:ext cx="34" cy="44"/>
              </a:xfrm>
              <a:custGeom>
                <a:avLst/>
                <a:gdLst>
                  <a:gd name="T0" fmla="*/ 4 w 34"/>
                  <a:gd name="T1" fmla="*/ 43 h 44"/>
                  <a:gd name="T2" fmla="*/ 0 w 34"/>
                  <a:gd name="T3" fmla="*/ 2 h 44"/>
                  <a:gd name="T4" fmla="*/ 33 w 34"/>
                  <a:gd name="T5" fmla="*/ 0 h 44"/>
                  <a:gd name="T6" fmla="*/ 4 w 34"/>
                  <a:gd name="T7" fmla="*/ 4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44">
                    <a:moveTo>
                      <a:pt x="4" y="43"/>
                    </a:moveTo>
                    <a:lnTo>
                      <a:pt x="0" y="2"/>
                    </a:lnTo>
                    <a:lnTo>
                      <a:pt x="33" y="0"/>
                    </a:lnTo>
                    <a:lnTo>
                      <a:pt x="4" y="43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29" name="Freeform 81">
                <a:extLst>
                  <a:ext uri="{FF2B5EF4-FFF2-40B4-BE49-F238E27FC236}">
                    <a16:creationId xmlns:a16="http://schemas.microsoft.com/office/drawing/2014/main" id="{58688CDE-4212-4492-9862-A0D6060948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26" y="3643"/>
                <a:ext cx="66" cy="157"/>
              </a:xfrm>
              <a:custGeom>
                <a:avLst/>
                <a:gdLst>
                  <a:gd name="T0" fmla="*/ 31 w 66"/>
                  <a:gd name="T1" fmla="*/ 0 h 157"/>
                  <a:gd name="T2" fmla="*/ 0 w 66"/>
                  <a:gd name="T3" fmla="*/ 95 h 157"/>
                  <a:gd name="T4" fmla="*/ 0 w 66"/>
                  <a:gd name="T5" fmla="*/ 156 h 157"/>
                  <a:gd name="T6" fmla="*/ 65 w 66"/>
                  <a:gd name="T7" fmla="*/ 25 h 157"/>
                  <a:gd name="T8" fmla="*/ 31 w 66"/>
                  <a:gd name="T9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157">
                    <a:moveTo>
                      <a:pt x="31" y="0"/>
                    </a:moveTo>
                    <a:lnTo>
                      <a:pt x="0" y="95"/>
                    </a:lnTo>
                    <a:lnTo>
                      <a:pt x="0" y="156"/>
                    </a:lnTo>
                    <a:lnTo>
                      <a:pt x="65" y="25"/>
                    </a:lnTo>
                    <a:lnTo>
                      <a:pt x="31" y="0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0" name="Freeform 82">
                <a:extLst>
                  <a:ext uri="{FF2B5EF4-FFF2-40B4-BE49-F238E27FC236}">
                    <a16:creationId xmlns:a16="http://schemas.microsoft.com/office/drawing/2014/main" id="{9BFBA0D2-46A6-4DC3-877C-018950ECA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1" y="3791"/>
                <a:ext cx="105" cy="114"/>
              </a:xfrm>
              <a:custGeom>
                <a:avLst/>
                <a:gdLst>
                  <a:gd name="T0" fmla="*/ 17 w 105"/>
                  <a:gd name="T1" fmla="*/ 113 h 114"/>
                  <a:gd name="T2" fmla="*/ 0 w 105"/>
                  <a:gd name="T3" fmla="*/ 77 h 114"/>
                  <a:gd name="T4" fmla="*/ 29 w 105"/>
                  <a:gd name="T5" fmla="*/ 48 h 114"/>
                  <a:gd name="T6" fmla="*/ 48 w 105"/>
                  <a:gd name="T7" fmla="*/ 29 h 114"/>
                  <a:gd name="T8" fmla="*/ 82 w 105"/>
                  <a:gd name="T9" fmla="*/ 11 h 114"/>
                  <a:gd name="T10" fmla="*/ 104 w 105"/>
                  <a:gd name="T11" fmla="*/ 0 h 114"/>
                  <a:gd name="T12" fmla="*/ 65 w 105"/>
                  <a:gd name="T13" fmla="*/ 56 h 114"/>
                  <a:gd name="T14" fmla="*/ 42 w 105"/>
                  <a:gd name="T15" fmla="*/ 95 h 114"/>
                  <a:gd name="T16" fmla="*/ 17 w 105"/>
                  <a:gd name="T17" fmla="*/ 113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5" h="114">
                    <a:moveTo>
                      <a:pt x="17" y="113"/>
                    </a:moveTo>
                    <a:lnTo>
                      <a:pt x="0" y="77"/>
                    </a:lnTo>
                    <a:lnTo>
                      <a:pt x="29" y="48"/>
                    </a:lnTo>
                    <a:lnTo>
                      <a:pt x="48" y="29"/>
                    </a:lnTo>
                    <a:lnTo>
                      <a:pt x="82" y="11"/>
                    </a:lnTo>
                    <a:lnTo>
                      <a:pt x="104" y="0"/>
                    </a:lnTo>
                    <a:lnTo>
                      <a:pt x="65" y="56"/>
                    </a:lnTo>
                    <a:lnTo>
                      <a:pt x="42" y="95"/>
                    </a:lnTo>
                    <a:lnTo>
                      <a:pt x="17" y="113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1" name="Freeform 83">
                <a:extLst>
                  <a:ext uri="{FF2B5EF4-FFF2-40B4-BE49-F238E27FC236}">
                    <a16:creationId xmlns:a16="http://schemas.microsoft.com/office/drawing/2014/main" id="{85CDF93F-C5B3-46C1-80BF-A2CCF7A5E1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7" y="3897"/>
                <a:ext cx="88" cy="103"/>
              </a:xfrm>
              <a:custGeom>
                <a:avLst/>
                <a:gdLst>
                  <a:gd name="T0" fmla="*/ 6 w 88"/>
                  <a:gd name="T1" fmla="*/ 102 h 103"/>
                  <a:gd name="T2" fmla="*/ 0 w 88"/>
                  <a:gd name="T3" fmla="*/ 67 h 103"/>
                  <a:gd name="T4" fmla="*/ 20 w 88"/>
                  <a:gd name="T5" fmla="*/ 67 h 103"/>
                  <a:gd name="T6" fmla="*/ 87 w 88"/>
                  <a:gd name="T7" fmla="*/ 0 h 103"/>
                  <a:gd name="T8" fmla="*/ 20 w 88"/>
                  <a:gd name="T9" fmla="*/ 98 h 103"/>
                  <a:gd name="T10" fmla="*/ 6 w 88"/>
                  <a:gd name="T11" fmla="*/ 102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103">
                    <a:moveTo>
                      <a:pt x="6" y="102"/>
                    </a:moveTo>
                    <a:lnTo>
                      <a:pt x="0" y="67"/>
                    </a:lnTo>
                    <a:lnTo>
                      <a:pt x="20" y="67"/>
                    </a:lnTo>
                    <a:lnTo>
                      <a:pt x="87" y="0"/>
                    </a:lnTo>
                    <a:lnTo>
                      <a:pt x="20" y="98"/>
                    </a:lnTo>
                    <a:lnTo>
                      <a:pt x="6" y="102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2" name="Freeform 84">
                <a:extLst>
                  <a:ext uri="{FF2B5EF4-FFF2-40B4-BE49-F238E27FC236}">
                    <a16:creationId xmlns:a16="http://schemas.microsoft.com/office/drawing/2014/main" id="{1688FB4E-85FC-4E84-9517-FE2391762B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3" y="4003"/>
                <a:ext cx="37" cy="43"/>
              </a:xfrm>
              <a:custGeom>
                <a:avLst/>
                <a:gdLst>
                  <a:gd name="T0" fmla="*/ 0 w 37"/>
                  <a:gd name="T1" fmla="*/ 42 h 43"/>
                  <a:gd name="T2" fmla="*/ 19 w 37"/>
                  <a:gd name="T3" fmla="*/ 0 h 43"/>
                  <a:gd name="T4" fmla="*/ 36 w 37"/>
                  <a:gd name="T5" fmla="*/ 25 h 43"/>
                  <a:gd name="T6" fmla="*/ 0 w 37"/>
                  <a:gd name="T7" fmla="*/ 4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" h="43">
                    <a:moveTo>
                      <a:pt x="0" y="42"/>
                    </a:moveTo>
                    <a:lnTo>
                      <a:pt x="19" y="0"/>
                    </a:lnTo>
                    <a:lnTo>
                      <a:pt x="36" y="25"/>
                    </a:lnTo>
                    <a:lnTo>
                      <a:pt x="0" y="42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3" name="Freeform 85">
                <a:extLst>
                  <a:ext uri="{FF2B5EF4-FFF2-40B4-BE49-F238E27FC236}">
                    <a16:creationId xmlns:a16="http://schemas.microsoft.com/office/drawing/2014/main" id="{4325C857-0EDE-4F79-822D-6CC0D21145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1" y="4040"/>
                <a:ext cx="49" cy="45"/>
              </a:xfrm>
              <a:custGeom>
                <a:avLst/>
                <a:gdLst>
                  <a:gd name="T0" fmla="*/ 48 w 49"/>
                  <a:gd name="T1" fmla="*/ 44 h 45"/>
                  <a:gd name="T2" fmla="*/ 15 w 49"/>
                  <a:gd name="T3" fmla="*/ 33 h 45"/>
                  <a:gd name="T4" fmla="*/ 7 w 49"/>
                  <a:gd name="T5" fmla="*/ 21 h 45"/>
                  <a:gd name="T6" fmla="*/ 0 w 49"/>
                  <a:gd name="T7" fmla="*/ 6 h 45"/>
                  <a:gd name="T8" fmla="*/ 9 w 49"/>
                  <a:gd name="T9" fmla="*/ 0 h 45"/>
                  <a:gd name="T10" fmla="*/ 15 w 49"/>
                  <a:gd name="T11" fmla="*/ 13 h 45"/>
                  <a:gd name="T12" fmla="*/ 25 w 49"/>
                  <a:gd name="T13" fmla="*/ 25 h 45"/>
                  <a:gd name="T14" fmla="*/ 42 w 49"/>
                  <a:gd name="T15" fmla="*/ 31 h 45"/>
                  <a:gd name="T16" fmla="*/ 48 w 49"/>
                  <a:gd name="T17" fmla="*/ 33 h 45"/>
                  <a:gd name="T18" fmla="*/ 48 w 49"/>
                  <a:gd name="T19" fmla="*/ 44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9" h="45">
                    <a:moveTo>
                      <a:pt x="48" y="44"/>
                    </a:moveTo>
                    <a:lnTo>
                      <a:pt x="15" y="33"/>
                    </a:lnTo>
                    <a:lnTo>
                      <a:pt x="7" y="21"/>
                    </a:lnTo>
                    <a:lnTo>
                      <a:pt x="0" y="6"/>
                    </a:lnTo>
                    <a:lnTo>
                      <a:pt x="9" y="0"/>
                    </a:lnTo>
                    <a:lnTo>
                      <a:pt x="15" y="13"/>
                    </a:lnTo>
                    <a:lnTo>
                      <a:pt x="25" y="25"/>
                    </a:lnTo>
                    <a:lnTo>
                      <a:pt x="42" y="31"/>
                    </a:lnTo>
                    <a:lnTo>
                      <a:pt x="48" y="33"/>
                    </a:lnTo>
                    <a:lnTo>
                      <a:pt x="48" y="44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4" name="Freeform 86">
                <a:extLst>
                  <a:ext uri="{FF2B5EF4-FFF2-40B4-BE49-F238E27FC236}">
                    <a16:creationId xmlns:a16="http://schemas.microsoft.com/office/drawing/2014/main" id="{E9EF7940-2194-4838-AF5F-27E55EE8C9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5" y="4065"/>
                <a:ext cx="17" cy="38"/>
              </a:xfrm>
              <a:custGeom>
                <a:avLst/>
                <a:gdLst>
                  <a:gd name="T0" fmla="*/ 0 w 17"/>
                  <a:gd name="T1" fmla="*/ 37 h 38"/>
                  <a:gd name="T2" fmla="*/ 0 w 17"/>
                  <a:gd name="T3" fmla="*/ 0 h 38"/>
                  <a:gd name="T4" fmla="*/ 16 w 17"/>
                  <a:gd name="T5" fmla="*/ 9 h 38"/>
                  <a:gd name="T6" fmla="*/ 16 w 17"/>
                  <a:gd name="T7" fmla="*/ 23 h 38"/>
                  <a:gd name="T8" fmla="*/ 8 w 17"/>
                  <a:gd name="T9" fmla="*/ 35 h 38"/>
                  <a:gd name="T10" fmla="*/ 0 w 17"/>
                  <a:gd name="T11" fmla="*/ 37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38">
                    <a:moveTo>
                      <a:pt x="0" y="37"/>
                    </a:moveTo>
                    <a:lnTo>
                      <a:pt x="0" y="0"/>
                    </a:lnTo>
                    <a:lnTo>
                      <a:pt x="16" y="9"/>
                    </a:lnTo>
                    <a:lnTo>
                      <a:pt x="16" y="23"/>
                    </a:lnTo>
                    <a:lnTo>
                      <a:pt x="8" y="35"/>
                    </a:lnTo>
                    <a:lnTo>
                      <a:pt x="0" y="37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5" name="Freeform 87">
                <a:extLst>
                  <a:ext uri="{FF2B5EF4-FFF2-40B4-BE49-F238E27FC236}">
                    <a16:creationId xmlns:a16="http://schemas.microsoft.com/office/drawing/2014/main" id="{AC2F8D83-2B3A-4A9D-A251-908D4FBD15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5" y="4121"/>
                <a:ext cx="35" cy="19"/>
              </a:xfrm>
              <a:custGeom>
                <a:avLst/>
                <a:gdLst>
                  <a:gd name="T0" fmla="*/ 11 w 35"/>
                  <a:gd name="T1" fmla="*/ 12 h 19"/>
                  <a:gd name="T2" fmla="*/ 23 w 35"/>
                  <a:gd name="T3" fmla="*/ 0 h 19"/>
                  <a:gd name="T4" fmla="*/ 34 w 35"/>
                  <a:gd name="T5" fmla="*/ 0 h 19"/>
                  <a:gd name="T6" fmla="*/ 34 w 35"/>
                  <a:gd name="T7" fmla="*/ 8 h 19"/>
                  <a:gd name="T8" fmla="*/ 17 w 35"/>
                  <a:gd name="T9" fmla="*/ 18 h 19"/>
                  <a:gd name="T10" fmla="*/ 11 w 35"/>
                  <a:gd name="T11" fmla="*/ 18 h 19"/>
                  <a:gd name="T12" fmla="*/ 0 w 35"/>
                  <a:gd name="T13" fmla="*/ 18 h 19"/>
                  <a:gd name="T14" fmla="*/ 11 w 35"/>
                  <a:gd name="T15" fmla="*/ 1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9">
                    <a:moveTo>
                      <a:pt x="11" y="12"/>
                    </a:moveTo>
                    <a:lnTo>
                      <a:pt x="23" y="0"/>
                    </a:lnTo>
                    <a:lnTo>
                      <a:pt x="34" y="0"/>
                    </a:lnTo>
                    <a:lnTo>
                      <a:pt x="34" y="8"/>
                    </a:lnTo>
                    <a:lnTo>
                      <a:pt x="17" y="18"/>
                    </a:lnTo>
                    <a:lnTo>
                      <a:pt x="11" y="18"/>
                    </a:lnTo>
                    <a:lnTo>
                      <a:pt x="0" y="18"/>
                    </a:lnTo>
                    <a:lnTo>
                      <a:pt x="11" y="12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6" name="Freeform 88">
                <a:extLst>
                  <a:ext uri="{FF2B5EF4-FFF2-40B4-BE49-F238E27FC236}">
                    <a16:creationId xmlns:a16="http://schemas.microsoft.com/office/drawing/2014/main" id="{EB1CF942-5105-45DE-BC92-97BA588898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7" y="4134"/>
                <a:ext cx="41" cy="39"/>
              </a:xfrm>
              <a:custGeom>
                <a:avLst/>
                <a:gdLst>
                  <a:gd name="T0" fmla="*/ 0 w 41"/>
                  <a:gd name="T1" fmla="*/ 33 h 39"/>
                  <a:gd name="T2" fmla="*/ 17 w 41"/>
                  <a:gd name="T3" fmla="*/ 17 h 39"/>
                  <a:gd name="T4" fmla="*/ 34 w 41"/>
                  <a:gd name="T5" fmla="*/ 5 h 39"/>
                  <a:gd name="T6" fmla="*/ 40 w 41"/>
                  <a:gd name="T7" fmla="*/ 0 h 39"/>
                  <a:gd name="T8" fmla="*/ 34 w 41"/>
                  <a:gd name="T9" fmla="*/ 17 h 39"/>
                  <a:gd name="T10" fmla="*/ 34 w 41"/>
                  <a:gd name="T11" fmla="*/ 26 h 39"/>
                  <a:gd name="T12" fmla="*/ 23 w 41"/>
                  <a:gd name="T13" fmla="*/ 35 h 39"/>
                  <a:gd name="T14" fmla="*/ 6 w 41"/>
                  <a:gd name="T15" fmla="*/ 38 h 39"/>
                  <a:gd name="T16" fmla="*/ 0 w 41"/>
                  <a:gd name="T17" fmla="*/ 35 h 39"/>
                  <a:gd name="T18" fmla="*/ 0 w 41"/>
                  <a:gd name="T19" fmla="*/ 33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39">
                    <a:moveTo>
                      <a:pt x="0" y="33"/>
                    </a:moveTo>
                    <a:lnTo>
                      <a:pt x="17" y="17"/>
                    </a:lnTo>
                    <a:lnTo>
                      <a:pt x="34" y="5"/>
                    </a:lnTo>
                    <a:lnTo>
                      <a:pt x="40" y="0"/>
                    </a:lnTo>
                    <a:lnTo>
                      <a:pt x="34" y="17"/>
                    </a:lnTo>
                    <a:lnTo>
                      <a:pt x="34" y="26"/>
                    </a:lnTo>
                    <a:lnTo>
                      <a:pt x="23" y="35"/>
                    </a:lnTo>
                    <a:lnTo>
                      <a:pt x="6" y="38"/>
                    </a:lnTo>
                    <a:lnTo>
                      <a:pt x="0" y="35"/>
                    </a:lnTo>
                    <a:lnTo>
                      <a:pt x="0" y="33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7" name="Freeform 89">
                <a:extLst>
                  <a:ext uri="{FF2B5EF4-FFF2-40B4-BE49-F238E27FC236}">
                    <a16:creationId xmlns:a16="http://schemas.microsoft.com/office/drawing/2014/main" id="{6B668882-EEE0-4E79-99E5-7E5B858ECB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6" y="4167"/>
                <a:ext cx="54" cy="26"/>
              </a:xfrm>
              <a:custGeom>
                <a:avLst/>
                <a:gdLst>
                  <a:gd name="T0" fmla="*/ 0 w 54"/>
                  <a:gd name="T1" fmla="*/ 17 h 26"/>
                  <a:gd name="T2" fmla="*/ 10 w 54"/>
                  <a:gd name="T3" fmla="*/ 5 h 26"/>
                  <a:gd name="T4" fmla="*/ 29 w 54"/>
                  <a:gd name="T5" fmla="*/ 0 h 26"/>
                  <a:gd name="T6" fmla="*/ 47 w 54"/>
                  <a:gd name="T7" fmla="*/ 7 h 26"/>
                  <a:gd name="T8" fmla="*/ 53 w 54"/>
                  <a:gd name="T9" fmla="*/ 17 h 26"/>
                  <a:gd name="T10" fmla="*/ 41 w 54"/>
                  <a:gd name="T11" fmla="*/ 25 h 26"/>
                  <a:gd name="T12" fmla="*/ 10 w 54"/>
                  <a:gd name="T13" fmla="*/ 13 h 26"/>
                  <a:gd name="T14" fmla="*/ 16 w 54"/>
                  <a:gd name="T15" fmla="*/ 7 h 26"/>
                  <a:gd name="T16" fmla="*/ 0 w 54"/>
                  <a:gd name="T17" fmla="*/ 17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26">
                    <a:moveTo>
                      <a:pt x="0" y="17"/>
                    </a:moveTo>
                    <a:lnTo>
                      <a:pt x="10" y="5"/>
                    </a:lnTo>
                    <a:lnTo>
                      <a:pt x="29" y="0"/>
                    </a:lnTo>
                    <a:lnTo>
                      <a:pt x="47" y="7"/>
                    </a:lnTo>
                    <a:lnTo>
                      <a:pt x="53" y="17"/>
                    </a:lnTo>
                    <a:lnTo>
                      <a:pt x="41" y="25"/>
                    </a:lnTo>
                    <a:lnTo>
                      <a:pt x="10" y="13"/>
                    </a:lnTo>
                    <a:lnTo>
                      <a:pt x="16" y="7"/>
                    </a:lnTo>
                    <a:lnTo>
                      <a:pt x="0" y="17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8" name="Freeform 90">
                <a:extLst>
                  <a:ext uri="{FF2B5EF4-FFF2-40B4-BE49-F238E27FC236}">
                    <a16:creationId xmlns:a16="http://schemas.microsoft.com/office/drawing/2014/main" id="{132C5B58-F235-46EB-A511-741B0D09B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6" y="4124"/>
                <a:ext cx="60" cy="86"/>
              </a:xfrm>
              <a:custGeom>
                <a:avLst/>
                <a:gdLst>
                  <a:gd name="T0" fmla="*/ 31 w 60"/>
                  <a:gd name="T1" fmla="*/ 85 h 86"/>
                  <a:gd name="T2" fmla="*/ 0 w 60"/>
                  <a:gd name="T3" fmla="*/ 0 h 86"/>
                  <a:gd name="T4" fmla="*/ 59 w 60"/>
                  <a:gd name="T5" fmla="*/ 62 h 86"/>
                  <a:gd name="T6" fmla="*/ 31 w 60"/>
                  <a:gd name="T7" fmla="*/ 85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86">
                    <a:moveTo>
                      <a:pt x="31" y="85"/>
                    </a:moveTo>
                    <a:lnTo>
                      <a:pt x="0" y="0"/>
                    </a:lnTo>
                    <a:lnTo>
                      <a:pt x="59" y="62"/>
                    </a:lnTo>
                    <a:lnTo>
                      <a:pt x="31" y="85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39" name="Freeform 91">
                <a:extLst>
                  <a:ext uri="{FF2B5EF4-FFF2-40B4-BE49-F238E27FC236}">
                    <a16:creationId xmlns:a16="http://schemas.microsoft.com/office/drawing/2014/main" id="{D10101B5-CA98-4A82-B8E5-183C902D21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2" y="4157"/>
                <a:ext cx="61" cy="45"/>
              </a:xfrm>
              <a:custGeom>
                <a:avLst/>
                <a:gdLst>
                  <a:gd name="T0" fmla="*/ 0 w 61"/>
                  <a:gd name="T1" fmla="*/ 29 h 45"/>
                  <a:gd name="T2" fmla="*/ 60 w 61"/>
                  <a:gd name="T3" fmla="*/ 44 h 45"/>
                  <a:gd name="T4" fmla="*/ 6 w 61"/>
                  <a:gd name="T5" fmla="*/ 0 h 45"/>
                  <a:gd name="T6" fmla="*/ 18 w 61"/>
                  <a:gd name="T7" fmla="*/ 21 h 45"/>
                  <a:gd name="T8" fmla="*/ 0 w 61"/>
                  <a:gd name="T9" fmla="*/ 2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5">
                    <a:moveTo>
                      <a:pt x="0" y="29"/>
                    </a:moveTo>
                    <a:lnTo>
                      <a:pt x="60" y="44"/>
                    </a:lnTo>
                    <a:lnTo>
                      <a:pt x="6" y="0"/>
                    </a:lnTo>
                    <a:lnTo>
                      <a:pt x="18" y="21"/>
                    </a:lnTo>
                    <a:lnTo>
                      <a:pt x="0" y="29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40" name="Freeform 92">
                <a:extLst>
                  <a:ext uri="{FF2B5EF4-FFF2-40B4-BE49-F238E27FC236}">
                    <a16:creationId xmlns:a16="http://schemas.microsoft.com/office/drawing/2014/main" id="{3ACF9BFC-DCF6-4060-A187-02A0E2F9E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4" y="4202"/>
                <a:ext cx="76" cy="47"/>
              </a:xfrm>
              <a:custGeom>
                <a:avLst/>
                <a:gdLst>
                  <a:gd name="T0" fmla="*/ 0 w 76"/>
                  <a:gd name="T1" fmla="*/ 21 h 47"/>
                  <a:gd name="T2" fmla="*/ 75 w 76"/>
                  <a:gd name="T3" fmla="*/ 0 h 47"/>
                  <a:gd name="T4" fmla="*/ 36 w 76"/>
                  <a:gd name="T5" fmla="*/ 46 h 47"/>
                  <a:gd name="T6" fmla="*/ 31 w 76"/>
                  <a:gd name="T7" fmla="*/ 27 h 47"/>
                  <a:gd name="T8" fmla="*/ 0 w 76"/>
                  <a:gd name="T9" fmla="*/ 2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47">
                    <a:moveTo>
                      <a:pt x="0" y="21"/>
                    </a:moveTo>
                    <a:lnTo>
                      <a:pt x="75" y="0"/>
                    </a:lnTo>
                    <a:lnTo>
                      <a:pt x="36" y="46"/>
                    </a:lnTo>
                    <a:lnTo>
                      <a:pt x="31" y="27"/>
                    </a:lnTo>
                    <a:lnTo>
                      <a:pt x="0" y="21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41" name="Freeform 93">
                <a:extLst>
                  <a:ext uri="{FF2B5EF4-FFF2-40B4-BE49-F238E27FC236}">
                    <a16:creationId xmlns:a16="http://schemas.microsoft.com/office/drawing/2014/main" id="{B3507758-4CB1-4083-B3FC-1855188713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3" y="4213"/>
                <a:ext cx="65" cy="36"/>
              </a:xfrm>
              <a:custGeom>
                <a:avLst/>
                <a:gdLst>
                  <a:gd name="T0" fmla="*/ 0 w 65"/>
                  <a:gd name="T1" fmla="*/ 35 h 36"/>
                  <a:gd name="T2" fmla="*/ 17 w 65"/>
                  <a:gd name="T3" fmla="*/ 4 h 36"/>
                  <a:gd name="T4" fmla="*/ 36 w 65"/>
                  <a:gd name="T5" fmla="*/ 0 h 36"/>
                  <a:gd name="T6" fmla="*/ 53 w 65"/>
                  <a:gd name="T7" fmla="*/ 11 h 36"/>
                  <a:gd name="T8" fmla="*/ 64 w 65"/>
                  <a:gd name="T9" fmla="*/ 21 h 36"/>
                  <a:gd name="T10" fmla="*/ 53 w 65"/>
                  <a:gd name="T11" fmla="*/ 29 h 36"/>
                  <a:gd name="T12" fmla="*/ 42 w 65"/>
                  <a:gd name="T13" fmla="*/ 33 h 36"/>
                  <a:gd name="T14" fmla="*/ 25 w 65"/>
                  <a:gd name="T15" fmla="*/ 29 h 36"/>
                  <a:gd name="T16" fmla="*/ 22 w 65"/>
                  <a:gd name="T17" fmla="*/ 28 h 36"/>
                  <a:gd name="T18" fmla="*/ 10 w 65"/>
                  <a:gd name="T19" fmla="*/ 28 h 36"/>
                  <a:gd name="T20" fmla="*/ 6 w 65"/>
                  <a:gd name="T21" fmla="*/ 29 h 36"/>
                  <a:gd name="T22" fmla="*/ 0 w 65"/>
                  <a:gd name="T23" fmla="*/ 3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" h="36">
                    <a:moveTo>
                      <a:pt x="0" y="35"/>
                    </a:moveTo>
                    <a:lnTo>
                      <a:pt x="17" y="4"/>
                    </a:lnTo>
                    <a:lnTo>
                      <a:pt x="36" y="0"/>
                    </a:lnTo>
                    <a:lnTo>
                      <a:pt x="53" y="11"/>
                    </a:lnTo>
                    <a:lnTo>
                      <a:pt x="64" y="21"/>
                    </a:lnTo>
                    <a:lnTo>
                      <a:pt x="53" y="29"/>
                    </a:lnTo>
                    <a:lnTo>
                      <a:pt x="42" y="33"/>
                    </a:lnTo>
                    <a:lnTo>
                      <a:pt x="25" y="29"/>
                    </a:lnTo>
                    <a:lnTo>
                      <a:pt x="22" y="28"/>
                    </a:lnTo>
                    <a:lnTo>
                      <a:pt x="10" y="28"/>
                    </a:lnTo>
                    <a:lnTo>
                      <a:pt x="6" y="29"/>
                    </a:lnTo>
                    <a:lnTo>
                      <a:pt x="0" y="35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3342" name="Freeform 94">
                <a:extLst>
                  <a:ext uri="{FF2B5EF4-FFF2-40B4-BE49-F238E27FC236}">
                    <a16:creationId xmlns:a16="http://schemas.microsoft.com/office/drawing/2014/main" id="{FAF280FD-0CEA-497F-96EA-C41E407DEF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6" y="4208"/>
                <a:ext cx="44" cy="72"/>
              </a:xfrm>
              <a:custGeom>
                <a:avLst/>
                <a:gdLst>
                  <a:gd name="T0" fmla="*/ 6 w 44"/>
                  <a:gd name="T1" fmla="*/ 61 h 72"/>
                  <a:gd name="T2" fmla="*/ 0 w 44"/>
                  <a:gd name="T3" fmla="*/ 0 h 72"/>
                  <a:gd name="T4" fmla="*/ 43 w 44"/>
                  <a:gd name="T5" fmla="*/ 55 h 72"/>
                  <a:gd name="T6" fmla="*/ 32 w 44"/>
                  <a:gd name="T7" fmla="*/ 71 h 72"/>
                  <a:gd name="T8" fmla="*/ 17 w 44"/>
                  <a:gd name="T9" fmla="*/ 71 h 72"/>
                  <a:gd name="T10" fmla="*/ 0 w 44"/>
                  <a:gd name="T11" fmla="*/ 65 h 72"/>
                  <a:gd name="T12" fmla="*/ 6 w 44"/>
                  <a:gd name="T13" fmla="*/ 6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72">
                    <a:moveTo>
                      <a:pt x="6" y="61"/>
                    </a:moveTo>
                    <a:lnTo>
                      <a:pt x="0" y="0"/>
                    </a:lnTo>
                    <a:lnTo>
                      <a:pt x="43" y="55"/>
                    </a:lnTo>
                    <a:lnTo>
                      <a:pt x="32" y="71"/>
                    </a:lnTo>
                    <a:lnTo>
                      <a:pt x="17" y="71"/>
                    </a:lnTo>
                    <a:lnTo>
                      <a:pt x="0" y="65"/>
                    </a:lnTo>
                    <a:lnTo>
                      <a:pt x="6" y="61"/>
                    </a:lnTo>
                  </a:path>
                </a:pathLst>
              </a:custGeom>
              <a:grpFill/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grpSp>
        <p:nvGrpSpPr>
          <p:cNvPr id="4171" name="Group 253">
            <a:extLst>
              <a:ext uri="{FF2B5EF4-FFF2-40B4-BE49-F238E27FC236}">
                <a16:creationId xmlns:a16="http://schemas.microsoft.com/office/drawing/2014/main" id="{7532C049-267A-4ACA-83D3-BF6564D65D9E}"/>
              </a:ext>
            </a:extLst>
          </p:cNvPr>
          <p:cNvGrpSpPr>
            <a:grpSpLocks/>
          </p:cNvGrpSpPr>
          <p:nvPr/>
        </p:nvGrpSpPr>
        <p:grpSpPr bwMode="auto">
          <a:xfrm>
            <a:off x="1420812" y="231775"/>
            <a:ext cx="2849563" cy="1244600"/>
            <a:chOff x="895" y="146"/>
            <a:chExt cx="1795" cy="784"/>
          </a:xfrm>
        </p:grpSpPr>
        <p:sp>
          <p:nvSpPr>
            <p:cNvPr id="4253" name="Rectangle 95">
              <a:extLst>
                <a:ext uri="{FF2B5EF4-FFF2-40B4-BE49-F238E27FC236}">
                  <a16:creationId xmlns:a16="http://schemas.microsoft.com/office/drawing/2014/main" id="{74B5188C-1054-4030-96A1-FDACBA130E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46" y="295"/>
              <a:ext cx="431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Escambia</a:t>
              </a:r>
            </a:p>
          </p:txBody>
        </p:sp>
        <p:sp>
          <p:nvSpPr>
            <p:cNvPr id="4254" name="Rectangle 96">
              <a:extLst>
                <a:ext uri="{FF2B5EF4-FFF2-40B4-BE49-F238E27FC236}">
                  <a16:creationId xmlns:a16="http://schemas.microsoft.com/office/drawing/2014/main" id="{8C0942AD-5BC7-46E8-AAB9-51BCB38D8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3" y="240"/>
              <a:ext cx="2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Santa</a:t>
              </a:r>
              <a:br>
                <a:rPr lang="en-US" altLang="en-US" sz="800" b="1" i="0" dirty="0"/>
              </a:br>
              <a:r>
                <a:rPr lang="en-US" altLang="en-US" sz="800" b="1" i="0" dirty="0"/>
                <a:t>Rosa</a:t>
              </a:r>
            </a:p>
          </p:txBody>
        </p:sp>
        <p:sp>
          <p:nvSpPr>
            <p:cNvPr id="4255" name="Rectangle 97">
              <a:extLst>
                <a:ext uri="{FF2B5EF4-FFF2-40B4-BE49-F238E27FC236}">
                  <a16:creationId xmlns:a16="http://schemas.microsoft.com/office/drawing/2014/main" id="{3575F749-18DA-4DCF-B630-1E315CDA8A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240000">
              <a:off x="1306" y="289"/>
              <a:ext cx="408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Okaloosa</a:t>
              </a:r>
            </a:p>
          </p:txBody>
        </p:sp>
        <p:sp>
          <p:nvSpPr>
            <p:cNvPr id="4256" name="Rectangle 98">
              <a:extLst>
                <a:ext uri="{FF2B5EF4-FFF2-40B4-BE49-F238E27FC236}">
                  <a16:creationId xmlns:a16="http://schemas.microsoft.com/office/drawing/2014/main" id="{140B2481-F4B6-4E01-96A3-9E849BA48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" y="383"/>
              <a:ext cx="33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Walton</a:t>
              </a:r>
            </a:p>
          </p:txBody>
        </p:sp>
        <p:sp>
          <p:nvSpPr>
            <p:cNvPr id="4257" name="Rectangle 99">
              <a:extLst>
                <a:ext uri="{FF2B5EF4-FFF2-40B4-BE49-F238E27FC236}">
                  <a16:creationId xmlns:a16="http://schemas.microsoft.com/office/drawing/2014/main" id="{23BF0858-859A-4FDE-A2EE-F9B98405D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2" y="188"/>
              <a:ext cx="346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Holmes</a:t>
              </a:r>
            </a:p>
          </p:txBody>
        </p:sp>
        <p:sp>
          <p:nvSpPr>
            <p:cNvPr id="4258" name="Rectangle 100">
              <a:extLst>
                <a:ext uri="{FF2B5EF4-FFF2-40B4-BE49-F238E27FC236}">
                  <a16:creationId xmlns:a16="http://schemas.microsoft.com/office/drawing/2014/main" id="{9BAF7449-23DB-4CED-8AD1-D0508C460C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040000">
              <a:off x="1951" y="384"/>
              <a:ext cx="485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Washington</a:t>
              </a:r>
            </a:p>
          </p:txBody>
        </p:sp>
        <p:sp>
          <p:nvSpPr>
            <p:cNvPr id="4259" name="Rectangle 101">
              <a:extLst>
                <a:ext uri="{FF2B5EF4-FFF2-40B4-BE49-F238E27FC236}">
                  <a16:creationId xmlns:a16="http://schemas.microsoft.com/office/drawing/2014/main" id="{D38C0441-4540-42A7-AA04-FB2BEC2B4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0" y="582"/>
              <a:ext cx="232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Bay</a:t>
              </a:r>
            </a:p>
          </p:txBody>
        </p:sp>
        <p:sp>
          <p:nvSpPr>
            <p:cNvPr id="4260" name="Rectangle 102">
              <a:extLst>
                <a:ext uri="{FF2B5EF4-FFF2-40B4-BE49-F238E27FC236}">
                  <a16:creationId xmlns:a16="http://schemas.microsoft.com/office/drawing/2014/main" id="{43EA8895-D85E-478A-88CA-8B4D56F19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" y="280"/>
              <a:ext cx="372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Jackson</a:t>
              </a:r>
            </a:p>
          </p:txBody>
        </p:sp>
        <p:sp>
          <p:nvSpPr>
            <p:cNvPr id="4261" name="Rectangle 103">
              <a:extLst>
                <a:ext uri="{FF2B5EF4-FFF2-40B4-BE49-F238E27FC236}">
                  <a16:creationId xmlns:a16="http://schemas.microsoft.com/office/drawing/2014/main" id="{ED3F39D9-B076-4474-8137-3384A3CFC4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9440000">
              <a:off x="2320" y="516"/>
              <a:ext cx="370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Calhoun</a:t>
              </a:r>
            </a:p>
          </p:txBody>
        </p:sp>
        <p:sp>
          <p:nvSpPr>
            <p:cNvPr id="4262" name="Rectangle 104">
              <a:extLst>
                <a:ext uri="{FF2B5EF4-FFF2-40B4-BE49-F238E27FC236}">
                  <a16:creationId xmlns:a16="http://schemas.microsoft.com/office/drawing/2014/main" id="{ABCD923E-916C-4CF3-9EF9-CEA73BD3A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1" y="797"/>
              <a:ext cx="242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Gulf</a:t>
              </a:r>
            </a:p>
          </p:txBody>
        </p:sp>
      </p:grpSp>
      <p:sp>
        <p:nvSpPr>
          <p:cNvPr id="4172" name="Rectangle 106">
            <a:extLst>
              <a:ext uri="{FF2B5EF4-FFF2-40B4-BE49-F238E27FC236}">
                <a16:creationId xmlns:a16="http://schemas.microsoft.com/office/drawing/2014/main" id="{89B79EC1-1568-4DA7-80AF-90DD0DFF8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3519" y="1055688"/>
            <a:ext cx="525787" cy="21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/>
              <a:t>Liberty</a:t>
            </a:r>
          </a:p>
        </p:txBody>
      </p:sp>
      <p:sp>
        <p:nvSpPr>
          <p:cNvPr id="4173" name="Rectangle 132">
            <a:extLst>
              <a:ext uri="{FF2B5EF4-FFF2-40B4-BE49-F238E27FC236}">
                <a16:creationId xmlns:a16="http://schemas.microsoft.com/office/drawing/2014/main" id="{FC74A268-F77C-40B0-8693-D43BD4D3FF90}"/>
              </a:ext>
            </a:extLst>
          </p:cNvPr>
          <p:cNvSpPr>
            <a:spLocks noChangeArrowheads="1"/>
          </p:cNvSpPr>
          <p:nvPr/>
        </p:nvSpPr>
        <p:spPr bwMode="auto">
          <a:xfrm rot="4380000">
            <a:off x="7214188" y="2580191"/>
            <a:ext cx="5381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/>
              <a:t>Sumter</a:t>
            </a:r>
          </a:p>
        </p:txBody>
      </p:sp>
      <p:sp>
        <p:nvSpPr>
          <p:cNvPr id="4174" name="Rectangle 133">
            <a:extLst>
              <a:ext uri="{FF2B5EF4-FFF2-40B4-BE49-F238E27FC236}">
                <a16:creationId xmlns:a16="http://schemas.microsoft.com/office/drawing/2014/main" id="{07354991-83D9-4C6F-A2D3-3CAEC55DF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950" y="2362200"/>
            <a:ext cx="474663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Citrus</a:t>
            </a:r>
          </a:p>
        </p:txBody>
      </p:sp>
      <p:sp>
        <p:nvSpPr>
          <p:cNvPr id="4175" name="Rectangle 134">
            <a:extLst>
              <a:ext uri="{FF2B5EF4-FFF2-40B4-BE49-F238E27FC236}">
                <a16:creationId xmlns:a16="http://schemas.microsoft.com/office/drawing/2014/main" id="{13784287-F955-4530-BA4B-213E68697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00" y="2743567"/>
            <a:ext cx="76200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/>
              <a:t>Hernando</a:t>
            </a:r>
          </a:p>
        </p:txBody>
      </p:sp>
      <p:sp>
        <p:nvSpPr>
          <p:cNvPr id="4176" name="Rectangle 135">
            <a:extLst>
              <a:ext uri="{FF2B5EF4-FFF2-40B4-BE49-F238E27FC236}">
                <a16:creationId xmlns:a16="http://schemas.microsoft.com/office/drawing/2014/main" id="{D8495597-ABB7-45C3-9BA2-C0296E3AA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6875" y="2951163"/>
            <a:ext cx="485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Pasco</a:t>
            </a:r>
          </a:p>
        </p:txBody>
      </p:sp>
      <p:sp>
        <p:nvSpPr>
          <p:cNvPr id="4177" name="Rectangle 136">
            <a:extLst>
              <a:ext uri="{FF2B5EF4-FFF2-40B4-BE49-F238E27FC236}">
                <a16:creationId xmlns:a16="http://schemas.microsoft.com/office/drawing/2014/main" id="{98CE696E-B5BF-4219-9CE8-6190614B0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3200400"/>
            <a:ext cx="5746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Pinellas</a:t>
            </a:r>
          </a:p>
        </p:txBody>
      </p:sp>
      <p:sp>
        <p:nvSpPr>
          <p:cNvPr id="4178" name="Rectangle 137">
            <a:extLst>
              <a:ext uri="{FF2B5EF4-FFF2-40B4-BE49-F238E27FC236}">
                <a16:creationId xmlns:a16="http://schemas.microsoft.com/office/drawing/2014/main" id="{D004E8B7-B406-4137-A3C6-D3EEF5682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4650" y="3257550"/>
            <a:ext cx="838200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Hillsborough</a:t>
            </a:r>
          </a:p>
        </p:txBody>
      </p:sp>
      <p:sp>
        <p:nvSpPr>
          <p:cNvPr id="4179" name="Rectangle 138">
            <a:extLst>
              <a:ext uri="{FF2B5EF4-FFF2-40B4-BE49-F238E27FC236}">
                <a16:creationId xmlns:a16="http://schemas.microsoft.com/office/drawing/2014/main" id="{C16E3326-D17B-41AA-B814-B54252BB9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7150" y="3273425"/>
            <a:ext cx="4000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Polk</a:t>
            </a:r>
          </a:p>
        </p:txBody>
      </p:sp>
      <p:sp>
        <p:nvSpPr>
          <p:cNvPr id="4180" name="Rectangle 143">
            <a:extLst>
              <a:ext uri="{FF2B5EF4-FFF2-40B4-BE49-F238E27FC236}">
                <a16:creationId xmlns:a16="http://schemas.microsoft.com/office/drawing/2014/main" id="{A0E6C5D2-7B1D-43C2-80F5-7A57A3695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6175" y="3810000"/>
            <a:ext cx="5619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/>
              <a:t>Hardee </a:t>
            </a:r>
          </a:p>
        </p:txBody>
      </p:sp>
      <p:sp>
        <p:nvSpPr>
          <p:cNvPr id="4181" name="Rectangle 142">
            <a:extLst>
              <a:ext uri="{FF2B5EF4-FFF2-40B4-BE49-F238E27FC236}">
                <a16:creationId xmlns:a16="http://schemas.microsoft.com/office/drawing/2014/main" id="{B75A60CE-9835-4DCC-9F39-ED5F88BF2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3724275"/>
            <a:ext cx="5953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Manatee</a:t>
            </a:r>
          </a:p>
        </p:txBody>
      </p:sp>
      <p:sp>
        <p:nvSpPr>
          <p:cNvPr id="4182" name="Rectangle 144">
            <a:extLst>
              <a:ext uri="{FF2B5EF4-FFF2-40B4-BE49-F238E27FC236}">
                <a16:creationId xmlns:a16="http://schemas.microsoft.com/office/drawing/2014/main" id="{A4AA2E23-0105-46C7-BC74-9BEED0494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4175" y="3979863"/>
            <a:ext cx="679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Highlands</a:t>
            </a:r>
          </a:p>
        </p:txBody>
      </p:sp>
      <p:sp>
        <p:nvSpPr>
          <p:cNvPr id="4183" name="Rectangle 145">
            <a:extLst>
              <a:ext uri="{FF2B5EF4-FFF2-40B4-BE49-F238E27FC236}">
                <a16:creationId xmlns:a16="http://schemas.microsoft.com/office/drawing/2014/main" id="{FBF950AE-75ED-4956-8A4A-DAC54E36E2F7}"/>
              </a:ext>
            </a:extLst>
          </p:cNvPr>
          <p:cNvSpPr>
            <a:spLocks noChangeArrowheads="1"/>
          </p:cNvSpPr>
          <p:nvPr/>
        </p:nvSpPr>
        <p:spPr bwMode="auto">
          <a:xfrm rot="2040000">
            <a:off x="8402638" y="3907588"/>
            <a:ext cx="79692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/>
              <a:t>Okeechobee</a:t>
            </a:r>
          </a:p>
        </p:txBody>
      </p:sp>
      <p:sp>
        <p:nvSpPr>
          <p:cNvPr id="4184" name="Rectangle 153">
            <a:extLst>
              <a:ext uri="{FF2B5EF4-FFF2-40B4-BE49-F238E27FC236}">
                <a16:creationId xmlns:a16="http://schemas.microsoft.com/office/drawing/2014/main" id="{0CFEF701-824E-4CB7-994F-769519848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5450" y="4352925"/>
            <a:ext cx="528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800" b="1" i="0" dirty="0">
                <a:solidFill>
                  <a:schemeClr val="tx2"/>
                </a:solidFill>
              </a:rPr>
              <a:t>Glades</a:t>
            </a:r>
          </a:p>
        </p:txBody>
      </p:sp>
      <p:sp>
        <p:nvSpPr>
          <p:cNvPr id="4185" name="Rectangle 154">
            <a:extLst>
              <a:ext uri="{FF2B5EF4-FFF2-40B4-BE49-F238E27FC236}">
                <a16:creationId xmlns:a16="http://schemas.microsoft.com/office/drawing/2014/main" id="{58395EA4-844B-49EE-BCA5-5024FB98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388" y="4362450"/>
            <a:ext cx="627062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2C1F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/>
              <a:t>Charlotte</a:t>
            </a:r>
          </a:p>
        </p:txBody>
      </p:sp>
      <p:sp>
        <p:nvSpPr>
          <p:cNvPr id="4186" name="Rectangle 155">
            <a:extLst>
              <a:ext uri="{FF2B5EF4-FFF2-40B4-BE49-F238E27FC236}">
                <a16:creationId xmlns:a16="http://schemas.microsoft.com/office/drawing/2014/main" id="{FD7CDB36-E9A0-4967-A0B4-52F80DF95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604" y="4130675"/>
            <a:ext cx="61912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/>
              <a:t>Sarasota</a:t>
            </a:r>
          </a:p>
        </p:txBody>
      </p:sp>
      <p:sp>
        <p:nvSpPr>
          <p:cNvPr id="4187" name="Rectangle 156">
            <a:extLst>
              <a:ext uri="{FF2B5EF4-FFF2-40B4-BE49-F238E27FC236}">
                <a16:creationId xmlns:a16="http://schemas.microsoft.com/office/drawing/2014/main" id="{70B0085C-2FE6-42E3-AD79-20068107C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086225"/>
            <a:ext cx="544512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>
                <a:solidFill>
                  <a:srgbClr val="FF0000"/>
                </a:solidFill>
              </a:rPr>
              <a:t>Desoto</a:t>
            </a:r>
          </a:p>
        </p:txBody>
      </p:sp>
      <p:sp>
        <p:nvSpPr>
          <p:cNvPr id="4188" name="Rectangle 157">
            <a:extLst>
              <a:ext uri="{FF2B5EF4-FFF2-40B4-BE49-F238E27FC236}">
                <a16:creationId xmlns:a16="http://schemas.microsoft.com/office/drawing/2014/main" id="{E5D306A5-A0A4-4C3E-8ACF-C5577B311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081" y="4738793"/>
            <a:ext cx="484187" cy="212725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/>
              <a:t>Lee</a:t>
            </a:r>
          </a:p>
        </p:txBody>
      </p:sp>
      <p:sp>
        <p:nvSpPr>
          <p:cNvPr id="4189" name="Rectangle 158">
            <a:extLst>
              <a:ext uri="{FF2B5EF4-FFF2-40B4-BE49-F238E27FC236}">
                <a16:creationId xmlns:a16="http://schemas.microsoft.com/office/drawing/2014/main" id="{4B14AFE2-4D88-49DC-8B50-6515094C5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648200"/>
            <a:ext cx="538163" cy="21272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800" b="1" i="0" dirty="0">
                <a:solidFill>
                  <a:schemeClr val="tx2"/>
                </a:solidFill>
              </a:rPr>
              <a:t>Hendry</a:t>
            </a:r>
          </a:p>
        </p:txBody>
      </p:sp>
      <p:sp>
        <p:nvSpPr>
          <p:cNvPr id="4190" name="Rectangle 159">
            <a:extLst>
              <a:ext uri="{FF2B5EF4-FFF2-40B4-BE49-F238E27FC236}">
                <a16:creationId xmlns:a16="http://schemas.microsoft.com/office/drawing/2014/main" id="{A6E65B14-AAEC-4EB1-926C-F1E151AD8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2900" y="5173663"/>
            <a:ext cx="498475" cy="21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Collier</a:t>
            </a:r>
          </a:p>
        </p:txBody>
      </p:sp>
      <p:sp>
        <p:nvSpPr>
          <p:cNvPr id="4191" name="Rectangle 152">
            <a:extLst>
              <a:ext uri="{FF2B5EF4-FFF2-40B4-BE49-F238E27FC236}">
                <a16:creationId xmlns:a16="http://schemas.microsoft.com/office/drawing/2014/main" id="{5B7A044D-95E4-4BC3-A5D5-0E4B0AC66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1300" y="4572000"/>
            <a:ext cx="49053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Palm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Beach</a:t>
            </a:r>
            <a:br>
              <a:rPr lang="en-US" altLang="en-US" sz="800" b="1" i="0"/>
            </a:br>
            <a:endParaRPr lang="en-US" altLang="en-US" sz="800" b="1" i="0"/>
          </a:p>
        </p:txBody>
      </p:sp>
      <p:sp>
        <p:nvSpPr>
          <p:cNvPr id="4192" name="Rectangle 160">
            <a:extLst>
              <a:ext uri="{FF2B5EF4-FFF2-40B4-BE49-F238E27FC236}">
                <a16:creationId xmlns:a16="http://schemas.microsoft.com/office/drawing/2014/main" id="{31BD54D0-F2AE-4F6E-91D6-93AF2E60A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1438" y="5075238"/>
            <a:ext cx="600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Broward</a:t>
            </a:r>
          </a:p>
        </p:txBody>
      </p:sp>
      <p:sp>
        <p:nvSpPr>
          <p:cNvPr id="4193" name="Rectangle 161">
            <a:extLst>
              <a:ext uri="{FF2B5EF4-FFF2-40B4-BE49-F238E27FC236}">
                <a16:creationId xmlns:a16="http://schemas.microsoft.com/office/drawing/2014/main" id="{EEEDF37A-396A-4ED8-B4F4-8A328602A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4125" y="5562600"/>
            <a:ext cx="75882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/>
              <a:t>Miami-Dade</a:t>
            </a:r>
          </a:p>
        </p:txBody>
      </p:sp>
      <p:sp>
        <p:nvSpPr>
          <p:cNvPr id="4194" name="Rectangle 162">
            <a:extLst>
              <a:ext uri="{FF2B5EF4-FFF2-40B4-BE49-F238E27FC236}">
                <a16:creationId xmlns:a16="http://schemas.microsoft.com/office/drawing/2014/main" id="{A73FB23E-B775-46B3-A42C-9ACC272B50D6}"/>
              </a:ext>
            </a:extLst>
          </p:cNvPr>
          <p:cNvSpPr>
            <a:spLocks noChangeArrowheads="1"/>
          </p:cNvSpPr>
          <p:nvPr/>
        </p:nvSpPr>
        <p:spPr bwMode="auto">
          <a:xfrm rot="3789572">
            <a:off x="8299893" y="5756241"/>
            <a:ext cx="547688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b="1" i="0" dirty="0"/>
              <a:t>Monroe</a:t>
            </a:r>
          </a:p>
        </p:txBody>
      </p:sp>
      <p:grpSp>
        <p:nvGrpSpPr>
          <p:cNvPr id="4195" name="Group 233">
            <a:extLst>
              <a:ext uri="{FF2B5EF4-FFF2-40B4-BE49-F238E27FC236}">
                <a16:creationId xmlns:a16="http://schemas.microsoft.com/office/drawing/2014/main" id="{314043B3-DC9D-4074-B529-B851BCAE3FE8}"/>
              </a:ext>
            </a:extLst>
          </p:cNvPr>
          <p:cNvGrpSpPr>
            <a:grpSpLocks/>
          </p:cNvGrpSpPr>
          <p:nvPr/>
        </p:nvGrpSpPr>
        <p:grpSpPr bwMode="auto">
          <a:xfrm>
            <a:off x="7554913" y="2286000"/>
            <a:ext cx="2163762" cy="2109788"/>
            <a:chOff x="4759" y="1440"/>
            <a:chExt cx="1363" cy="1329"/>
          </a:xfrm>
        </p:grpSpPr>
        <p:sp>
          <p:nvSpPr>
            <p:cNvPr id="4244" name="Rectangle 130">
              <a:extLst>
                <a:ext uri="{FF2B5EF4-FFF2-40B4-BE49-F238E27FC236}">
                  <a16:creationId xmlns:a16="http://schemas.microsoft.com/office/drawing/2014/main" id="{10A358A2-7DDA-43DA-8352-C8DB46059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440"/>
              <a:ext cx="34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Volusia</a:t>
              </a:r>
            </a:p>
          </p:txBody>
        </p:sp>
        <p:sp>
          <p:nvSpPr>
            <p:cNvPr id="4245" name="Rectangle 131">
              <a:extLst>
                <a:ext uri="{FF2B5EF4-FFF2-40B4-BE49-F238E27FC236}">
                  <a16:creationId xmlns:a16="http://schemas.microsoft.com/office/drawing/2014/main" id="{5F0FC940-742F-4406-86F5-25710338B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9" y="1666"/>
              <a:ext cx="26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Lake</a:t>
              </a:r>
            </a:p>
          </p:txBody>
        </p:sp>
        <p:sp>
          <p:nvSpPr>
            <p:cNvPr id="4246" name="Rectangle 139">
              <a:extLst>
                <a:ext uri="{FF2B5EF4-FFF2-40B4-BE49-F238E27FC236}">
                  <a16:creationId xmlns:a16="http://schemas.microsoft.com/office/drawing/2014/main" id="{3EEDB7A8-5929-4A7B-B94F-9D521BAE2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6" y="1963"/>
              <a:ext cx="369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Osceola</a:t>
              </a:r>
            </a:p>
          </p:txBody>
        </p:sp>
        <p:sp>
          <p:nvSpPr>
            <p:cNvPr id="4247" name="Rectangle 140">
              <a:extLst>
                <a:ext uri="{FF2B5EF4-FFF2-40B4-BE49-F238E27FC236}">
                  <a16:creationId xmlns:a16="http://schemas.microsoft.com/office/drawing/2014/main" id="{283D3E94-BC77-438E-9D91-ED5F1AEDA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3" y="1769"/>
              <a:ext cx="342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en-US" sz="800" b="1" i="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Orange</a:t>
              </a:r>
            </a:p>
          </p:txBody>
        </p:sp>
        <p:sp>
          <p:nvSpPr>
            <p:cNvPr id="4248" name="Rectangle 141">
              <a:extLst>
                <a:ext uri="{FF2B5EF4-FFF2-40B4-BE49-F238E27FC236}">
                  <a16:creationId xmlns:a16="http://schemas.microsoft.com/office/drawing/2014/main" id="{319CEA13-1F91-409A-8B06-9CB20B51AB7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498378">
              <a:off x="5502" y="2013"/>
              <a:ext cx="357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Brevard</a:t>
              </a:r>
            </a:p>
          </p:txBody>
        </p:sp>
        <p:sp>
          <p:nvSpPr>
            <p:cNvPr id="4249" name="Rectangle 147">
              <a:extLst>
                <a:ext uri="{FF2B5EF4-FFF2-40B4-BE49-F238E27FC236}">
                  <a16:creationId xmlns:a16="http://schemas.microsoft.com/office/drawing/2014/main" id="{8518946C-7661-482D-997F-57BC4814E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3" y="2226"/>
              <a:ext cx="33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Indian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River</a:t>
              </a:r>
            </a:p>
          </p:txBody>
        </p:sp>
        <p:sp>
          <p:nvSpPr>
            <p:cNvPr id="2201" name="Rectangle 149">
              <a:extLst>
                <a:ext uri="{FF2B5EF4-FFF2-40B4-BE49-F238E27FC236}">
                  <a16:creationId xmlns:a16="http://schemas.microsoft.com/office/drawing/2014/main" id="{52F024D2-F8C5-40A8-9AB2-BF9B4FB5D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4" y="2464"/>
              <a:ext cx="38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altLang="en-US" sz="800" b="1" i="0" dirty="0"/>
                <a:t>St</a:t>
              </a:r>
              <a:r>
                <a:rPr lang="en-US" altLang="en-US" sz="800" b="1" i="0" dirty="0">
                  <a:solidFill>
                    <a:schemeClr val="accent2">
                      <a:lumMod val="50000"/>
                    </a:schemeClr>
                  </a:solidFill>
                </a:rPr>
                <a:t>. </a:t>
              </a:r>
              <a:r>
                <a:rPr lang="en-US" altLang="en-US" sz="800" b="1" i="0" dirty="0"/>
                <a:t>Lucie</a:t>
              </a:r>
            </a:p>
          </p:txBody>
        </p:sp>
        <p:sp>
          <p:nvSpPr>
            <p:cNvPr id="4251" name="Rectangle 150">
              <a:extLst>
                <a:ext uri="{FF2B5EF4-FFF2-40B4-BE49-F238E27FC236}">
                  <a16:creationId xmlns:a16="http://schemas.microsoft.com/office/drawing/2014/main" id="{CECC51E6-32A2-44D7-82AE-162542DA4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3" y="2635"/>
              <a:ext cx="309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Martin</a:t>
              </a:r>
            </a:p>
          </p:txBody>
        </p:sp>
        <p:sp>
          <p:nvSpPr>
            <p:cNvPr id="4252" name="Rectangle 163">
              <a:extLst>
                <a:ext uri="{FF2B5EF4-FFF2-40B4-BE49-F238E27FC236}">
                  <a16:creationId xmlns:a16="http://schemas.microsoft.com/office/drawing/2014/main" id="{1D516FCB-B685-4714-A721-E14D9C953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" y="1644"/>
              <a:ext cx="423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Seminole</a:t>
              </a:r>
            </a:p>
          </p:txBody>
        </p:sp>
      </p:grpSp>
      <p:sp>
        <p:nvSpPr>
          <p:cNvPr id="2148" name="Freeform 164">
            <a:extLst>
              <a:ext uri="{FF2B5EF4-FFF2-40B4-BE49-F238E27FC236}">
                <a16:creationId xmlns:a16="http://schemas.microsoft.com/office/drawing/2014/main" id="{983C0BD9-A7A3-4A9C-AD74-D28DC1E03A97}"/>
              </a:ext>
            </a:extLst>
          </p:cNvPr>
          <p:cNvSpPr>
            <a:spLocks/>
          </p:cNvSpPr>
          <p:nvPr/>
        </p:nvSpPr>
        <p:spPr bwMode="auto">
          <a:xfrm>
            <a:off x="7921625" y="1784350"/>
            <a:ext cx="117475" cy="228600"/>
          </a:xfrm>
          <a:custGeom>
            <a:avLst/>
            <a:gdLst>
              <a:gd name="T0" fmla="*/ 2147483647 w 74"/>
              <a:gd name="T1" fmla="*/ 2147483647 h 144"/>
              <a:gd name="T2" fmla="*/ 2147483647 w 74"/>
              <a:gd name="T3" fmla="*/ 2147483647 h 144"/>
              <a:gd name="T4" fmla="*/ 2147483647 w 74"/>
              <a:gd name="T5" fmla="*/ 2147483647 h 144"/>
              <a:gd name="T6" fmla="*/ 2147483647 w 74"/>
              <a:gd name="T7" fmla="*/ 2147483647 h 144"/>
              <a:gd name="T8" fmla="*/ 2147483647 w 74"/>
              <a:gd name="T9" fmla="*/ 2147483647 h 144"/>
              <a:gd name="T10" fmla="*/ 2147483647 w 74"/>
              <a:gd name="T11" fmla="*/ 2147483647 h 144"/>
              <a:gd name="T12" fmla="*/ 2147483647 w 74"/>
              <a:gd name="T13" fmla="*/ 2147483647 h 144"/>
              <a:gd name="T14" fmla="*/ 2147483647 w 74"/>
              <a:gd name="T15" fmla="*/ 2147483647 h 144"/>
              <a:gd name="T16" fmla="*/ 2147483647 w 74"/>
              <a:gd name="T17" fmla="*/ 2147483647 h 144"/>
              <a:gd name="T18" fmla="*/ 2147483647 w 74"/>
              <a:gd name="T19" fmla="*/ 2147483647 h 144"/>
              <a:gd name="T20" fmla="*/ 2147483647 w 74"/>
              <a:gd name="T21" fmla="*/ 2147483647 h 144"/>
              <a:gd name="T22" fmla="*/ 2147483647 w 74"/>
              <a:gd name="T23" fmla="*/ 2147483647 h 144"/>
              <a:gd name="T24" fmla="*/ 2147483647 w 74"/>
              <a:gd name="T25" fmla="*/ 2147483647 h 144"/>
              <a:gd name="T26" fmla="*/ 2147483647 w 74"/>
              <a:gd name="T27" fmla="*/ 2147483647 h 144"/>
              <a:gd name="T28" fmla="*/ 2147483647 w 74"/>
              <a:gd name="T29" fmla="*/ 2147483647 h 144"/>
              <a:gd name="T30" fmla="*/ 2147483647 w 74"/>
              <a:gd name="T31" fmla="*/ 2147483647 h 144"/>
              <a:gd name="T32" fmla="*/ 2147483647 w 74"/>
              <a:gd name="T33" fmla="*/ 2147483647 h 144"/>
              <a:gd name="T34" fmla="*/ 2147483647 w 74"/>
              <a:gd name="T35" fmla="*/ 2147483647 h 144"/>
              <a:gd name="T36" fmla="*/ 0 w 74"/>
              <a:gd name="T37" fmla="*/ 2147483647 h 144"/>
              <a:gd name="T38" fmla="*/ 2147483647 w 74"/>
              <a:gd name="T39" fmla="*/ 2147483647 h 144"/>
              <a:gd name="T40" fmla="*/ 2147483647 w 74"/>
              <a:gd name="T41" fmla="*/ 2147483647 h 144"/>
              <a:gd name="T42" fmla="*/ 2147483647 w 74"/>
              <a:gd name="T43" fmla="*/ 2147483647 h 144"/>
              <a:gd name="T44" fmla="*/ 2147483647 w 74"/>
              <a:gd name="T45" fmla="*/ 2147483647 h 144"/>
              <a:gd name="T46" fmla="*/ 2147483647 w 74"/>
              <a:gd name="T47" fmla="*/ 2147483647 h 144"/>
              <a:gd name="T48" fmla="*/ 2147483647 w 74"/>
              <a:gd name="T49" fmla="*/ 2147483647 h 144"/>
              <a:gd name="T50" fmla="*/ 2147483647 w 74"/>
              <a:gd name="T51" fmla="*/ 2147483647 h 144"/>
              <a:gd name="T52" fmla="*/ 2147483647 w 74"/>
              <a:gd name="T53" fmla="*/ 2147483647 h 144"/>
              <a:gd name="T54" fmla="*/ 2147483647 w 74"/>
              <a:gd name="T55" fmla="*/ 2147483647 h 144"/>
              <a:gd name="T56" fmla="*/ 2147483647 w 74"/>
              <a:gd name="T57" fmla="*/ 2147483647 h 144"/>
              <a:gd name="T58" fmla="*/ 2147483647 w 74"/>
              <a:gd name="T59" fmla="*/ 2147483647 h 144"/>
              <a:gd name="T60" fmla="*/ 2147483647 w 74"/>
              <a:gd name="T61" fmla="*/ 2147483647 h 144"/>
              <a:gd name="T62" fmla="*/ 2147483647 w 74"/>
              <a:gd name="T63" fmla="*/ 2147483647 h 144"/>
              <a:gd name="T64" fmla="*/ 2147483647 w 74"/>
              <a:gd name="T65" fmla="*/ 2147483647 h 144"/>
              <a:gd name="T66" fmla="*/ 2147483647 w 74"/>
              <a:gd name="T67" fmla="*/ 2147483647 h 144"/>
              <a:gd name="T68" fmla="*/ 2147483647 w 74"/>
              <a:gd name="T69" fmla="*/ 2147483647 h 144"/>
              <a:gd name="T70" fmla="*/ 2147483647 w 74"/>
              <a:gd name="T71" fmla="*/ 2147483647 h 144"/>
              <a:gd name="T72" fmla="*/ 2147483647 w 74"/>
              <a:gd name="T73" fmla="*/ 2147483647 h 144"/>
              <a:gd name="T74" fmla="*/ 2147483647 w 74"/>
              <a:gd name="T75" fmla="*/ 2147483647 h 144"/>
              <a:gd name="T76" fmla="*/ 2147483647 w 74"/>
              <a:gd name="T77" fmla="*/ 2147483647 h 144"/>
              <a:gd name="T78" fmla="*/ 2147483647 w 74"/>
              <a:gd name="T79" fmla="*/ 2147483647 h 144"/>
              <a:gd name="T80" fmla="*/ 2147483647 w 74"/>
              <a:gd name="T81" fmla="*/ 2147483647 h 144"/>
              <a:gd name="T82" fmla="*/ 2147483647 w 74"/>
              <a:gd name="T83" fmla="*/ 2147483647 h 144"/>
              <a:gd name="T84" fmla="*/ 2147483647 w 74"/>
              <a:gd name="T85" fmla="*/ 2147483647 h 144"/>
              <a:gd name="T86" fmla="*/ 2147483647 w 74"/>
              <a:gd name="T87" fmla="*/ 2147483647 h 144"/>
              <a:gd name="T88" fmla="*/ 2147483647 w 74"/>
              <a:gd name="T89" fmla="*/ 2147483647 h 144"/>
              <a:gd name="T90" fmla="*/ 2147483647 w 74"/>
              <a:gd name="T91" fmla="*/ 2147483647 h 144"/>
              <a:gd name="T92" fmla="*/ 2147483647 w 74"/>
              <a:gd name="T93" fmla="*/ 2147483647 h 144"/>
              <a:gd name="T94" fmla="*/ 2147483647 w 74"/>
              <a:gd name="T95" fmla="*/ 2147483647 h 144"/>
              <a:gd name="T96" fmla="*/ 2147483647 w 74"/>
              <a:gd name="T97" fmla="*/ 2147483647 h 144"/>
              <a:gd name="T98" fmla="*/ 2147483647 w 74"/>
              <a:gd name="T99" fmla="*/ 2147483647 h 144"/>
              <a:gd name="T100" fmla="*/ 2147483647 w 74"/>
              <a:gd name="T101" fmla="*/ 2147483647 h 144"/>
              <a:gd name="T102" fmla="*/ 2147483647 w 74"/>
              <a:gd name="T103" fmla="*/ 0 h 144"/>
              <a:gd name="T104" fmla="*/ 2147483647 w 74"/>
              <a:gd name="T105" fmla="*/ 2147483647 h 144"/>
              <a:gd name="T106" fmla="*/ 2147483647 w 74"/>
              <a:gd name="T107" fmla="*/ 2147483647 h 144"/>
              <a:gd name="T108" fmla="*/ 2147483647 w 74"/>
              <a:gd name="T109" fmla="*/ 2147483647 h 144"/>
              <a:gd name="T110" fmla="*/ 2147483647 w 74"/>
              <a:gd name="T111" fmla="*/ 2147483647 h 14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74" h="144">
                <a:moveTo>
                  <a:pt x="29" y="7"/>
                </a:moveTo>
                <a:lnTo>
                  <a:pt x="25" y="13"/>
                </a:lnTo>
                <a:lnTo>
                  <a:pt x="22" y="18"/>
                </a:lnTo>
                <a:lnTo>
                  <a:pt x="20" y="23"/>
                </a:lnTo>
                <a:lnTo>
                  <a:pt x="19" y="27"/>
                </a:lnTo>
                <a:lnTo>
                  <a:pt x="18" y="30"/>
                </a:lnTo>
                <a:lnTo>
                  <a:pt x="17" y="34"/>
                </a:lnTo>
                <a:lnTo>
                  <a:pt x="17" y="37"/>
                </a:lnTo>
                <a:lnTo>
                  <a:pt x="17" y="40"/>
                </a:lnTo>
                <a:lnTo>
                  <a:pt x="17" y="43"/>
                </a:lnTo>
                <a:lnTo>
                  <a:pt x="17" y="47"/>
                </a:lnTo>
                <a:lnTo>
                  <a:pt x="17" y="51"/>
                </a:lnTo>
                <a:lnTo>
                  <a:pt x="17" y="55"/>
                </a:lnTo>
                <a:lnTo>
                  <a:pt x="17" y="60"/>
                </a:lnTo>
                <a:lnTo>
                  <a:pt x="17" y="65"/>
                </a:lnTo>
                <a:lnTo>
                  <a:pt x="16" y="71"/>
                </a:lnTo>
                <a:lnTo>
                  <a:pt x="15" y="78"/>
                </a:lnTo>
                <a:lnTo>
                  <a:pt x="13" y="82"/>
                </a:lnTo>
                <a:lnTo>
                  <a:pt x="13" y="85"/>
                </a:lnTo>
                <a:lnTo>
                  <a:pt x="12" y="87"/>
                </a:lnTo>
                <a:lnTo>
                  <a:pt x="12" y="89"/>
                </a:lnTo>
                <a:lnTo>
                  <a:pt x="12" y="92"/>
                </a:lnTo>
                <a:lnTo>
                  <a:pt x="11" y="93"/>
                </a:lnTo>
                <a:lnTo>
                  <a:pt x="11" y="95"/>
                </a:lnTo>
                <a:lnTo>
                  <a:pt x="10" y="97"/>
                </a:lnTo>
                <a:lnTo>
                  <a:pt x="10" y="98"/>
                </a:lnTo>
                <a:lnTo>
                  <a:pt x="10" y="100"/>
                </a:lnTo>
                <a:lnTo>
                  <a:pt x="10" y="102"/>
                </a:lnTo>
                <a:lnTo>
                  <a:pt x="10" y="104"/>
                </a:lnTo>
                <a:lnTo>
                  <a:pt x="9" y="106"/>
                </a:lnTo>
                <a:lnTo>
                  <a:pt x="9" y="108"/>
                </a:lnTo>
                <a:lnTo>
                  <a:pt x="9" y="112"/>
                </a:lnTo>
                <a:lnTo>
                  <a:pt x="8" y="115"/>
                </a:lnTo>
                <a:lnTo>
                  <a:pt x="7" y="118"/>
                </a:lnTo>
                <a:lnTo>
                  <a:pt x="7" y="120"/>
                </a:lnTo>
                <a:lnTo>
                  <a:pt x="7" y="123"/>
                </a:lnTo>
                <a:lnTo>
                  <a:pt x="7" y="125"/>
                </a:lnTo>
                <a:lnTo>
                  <a:pt x="6" y="127"/>
                </a:lnTo>
                <a:lnTo>
                  <a:pt x="6" y="129"/>
                </a:lnTo>
                <a:lnTo>
                  <a:pt x="6" y="130"/>
                </a:lnTo>
                <a:lnTo>
                  <a:pt x="6" y="132"/>
                </a:lnTo>
                <a:lnTo>
                  <a:pt x="4" y="133"/>
                </a:lnTo>
                <a:lnTo>
                  <a:pt x="4" y="135"/>
                </a:lnTo>
                <a:lnTo>
                  <a:pt x="4" y="136"/>
                </a:lnTo>
                <a:lnTo>
                  <a:pt x="4" y="138"/>
                </a:lnTo>
                <a:lnTo>
                  <a:pt x="4" y="139"/>
                </a:lnTo>
                <a:lnTo>
                  <a:pt x="4" y="140"/>
                </a:lnTo>
                <a:lnTo>
                  <a:pt x="4" y="142"/>
                </a:lnTo>
                <a:lnTo>
                  <a:pt x="4" y="143"/>
                </a:lnTo>
                <a:lnTo>
                  <a:pt x="3" y="143"/>
                </a:lnTo>
                <a:lnTo>
                  <a:pt x="3" y="142"/>
                </a:lnTo>
                <a:lnTo>
                  <a:pt x="2" y="141"/>
                </a:lnTo>
                <a:lnTo>
                  <a:pt x="2" y="140"/>
                </a:lnTo>
                <a:lnTo>
                  <a:pt x="1" y="140"/>
                </a:lnTo>
                <a:lnTo>
                  <a:pt x="1" y="139"/>
                </a:lnTo>
                <a:lnTo>
                  <a:pt x="0" y="138"/>
                </a:lnTo>
                <a:lnTo>
                  <a:pt x="0" y="137"/>
                </a:lnTo>
                <a:lnTo>
                  <a:pt x="0" y="136"/>
                </a:lnTo>
                <a:lnTo>
                  <a:pt x="0" y="135"/>
                </a:lnTo>
                <a:lnTo>
                  <a:pt x="1" y="134"/>
                </a:lnTo>
                <a:lnTo>
                  <a:pt x="1" y="132"/>
                </a:lnTo>
                <a:lnTo>
                  <a:pt x="2" y="131"/>
                </a:lnTo>
                <a:lnTo>
                  <a:pt x="3" y="129"/>
                </a:lnTo>
                <a:lnTo>
                  <a:pt x="3" y="128"/>
                </a:lnTo>
                <a:lnTo>
                  <a:pt x="4" y="128"/>
                </a:lnTo>
                <a:lnTo>
                  <a:pt x="7" y="127"/>
                </a:lnTo>
                <a:lnTo>
                  <a:pt x="8" y="126"/>
                </a:lnTo>
                <a:lnTo>
                  <a:pt x="9" y="126"/>
                </a:lnTo>
                <a:lnTo>
                  <a:pt x="10" y="125"/>
                </a:lnTo>
                <a:lnTo>
                  <a:pt x="12" y="125"/>
                </a:lnTo>
                <a:lnTo>
                  <a:pt x="13" y="125"/>
                </a:lnTo>
                <a:lnTo>
                  <a:pt x="15" y="124"/>
                </a:lnTo>
                <a:lnTo>
                  <a:pt x="17" y="123"/>
                </a:lnTo>
                <a:lnTo>
                  <a:pt x="18" y="122"/>
                </a:lnTo>
                <a:lnTo>
                  <a:pt x="20" y="120"/>
                </a:lnTo>
                <a:lnTo>
                  <a:pt x="21" y="118"/>
                </a:lnTo>
                <a:lnTo>
                  <a:pt x="22" y="117"/>
                </a:lnTo>
                <a:lnTo>
                  <a:pt x="22" y="116"/>
                </a:lnTo>
                <a:lnTo>
                  <a:pt x="24" y="116"/>
                </a:lnTo>
                <a:lnTo>
                  <a:pt x="24" y="115"/>
                </a:lnTo>
                <a:lnTo>
                  <a:pt x="24" y="114"/>
                </a:lnTo>
                <a:lnTo>
                  <a:pt x="24" y="113"/>
                </a:lnTo>
                <a:lnTo>
                  <a:pt x="24" y="112"/>
                </a:lnTo>
                <a:lnTo>
                  <a:pt x="25" y="112"/>
                </a:lnTo>
                <a:lnTo>
                  <a:pt x="25" y="111"/>
                </a:lnTo>
                <a:lnTo>
                  <a:pt x="25" y="110"/>
                </a:lnTo>
                <a:lnTo>
                  <a:pt x="25" y="109"/>
                </a:lnTo>
                <a:lnTo>
                  <a:pt x="25" y="108"/>
                </a:lnTo>
                <a:lnTo>
                  <a:pt x="26" y="107"/>
                </a:lnTo>
                <a:lnTo>
                  <a:pt x="26" y="106"/>
                </a:lnTo>
                <a:lnTo>
                  <a:pt x="26" y="105"/>
                </a:lnTo>
                <a:lnTo>
                  <a:pt x="27" y="104"/>
                </a:lnTo>
                <a:lnTo>
                  <a:pt x="27" y="103"/>
                </a:lnTo>
                <a:lnTo>
                  <a:pt x="27" y="102"/>
                </a:lnTo>
                <a:lnTo>
                  <a:pt x="28" y="101"/>
                </a:lnTo>
                <a:lnTo>
                  <a:pt x="29" y="100"/>
                </a:lnTo>
                <a:lnTo>
                  <a:pt x="29" y="97"/>
                </a:lnTo>
                <a:lnTo>
                  <a:pt x="30" y="95"/>
                </a:lnTo>
                <a:lnTo>
                  <a:pt x="31" y="94"/>
                </a:lnTo>
                <a:lnTo>
                  <a:pt x="33" y="92"/>
                </a:lnTo>
                <a:lnTo>
                  <a:pt x="34" y="90"/>
                </a:lnTo>
                <a:lnTo>
                  <a:pt x="34" y="89"/>
                </a:lnTo>
                <a:lnTo>
                  <a:pt x="35" y="89"/>
                </a:lnTo>
                <a:lnTo>
                  <a:pt x="35" y="87"/>
                </a:lnTo>
                <a:lnTo>
                  <a:pt x="36" y="86"/>
                </a:lnTo>
                <a:lnTo>
                  <a:pt x="37" y="84"/>
                </a:lnTo>
                <a:lnTo>
                  <a:pt x="38" y="83"/>
                </a:lnTo>
                <a:lnTo>
                  <a:pt x="39" y="81"/>
                </a:lnTo>
                <a:lnTo>
                  <a:pt x="39" y="79"/>
                </a:lnTo>
                <a:lnTo>
                  <a:pt x="40" y="77"/>
                </a:lnTo>
                <a:lnTo>
                  <a:pt x="42" y="75"/>
                </a:lnTo>
                <a:lnTo>
                  <a:pt x="44" y="71"/>
                </a:lnTo>
                <a:lnTo>
                  <a:pt x="45" y="68"/>
                </a:lnTo>
                <a:lnTo>
                  <a:pt x="45" y="65"/>
                </a:lnTo>
                <a:lnTo>
                  <a:pt x="46" y="63"/>
                </a:lnTo>
                <a:lnTo>
                  <a:pt x="47" y="60"/>
                </a:lnTo>
                <a:lnTo>
                  <a:pt x="47" y="58"/>
                </a:lnTo>
                <a:lnTo>
                  <a:pt x="47" y="56"/>
                </a:lnTo>
                <a:lnTo>
                  <a:pt x="48" y="54"/>
                </a:lnTo>
                <a:lnTo>
                  <a:pt x="48" y="53"/>
                </a:lnTo>
                <a:lnTo>
                  <a:pt x="49" y="51"/>
                </a:lnTo>
                <a:lnTo>
                  <a:pt x="49" y="49"/>
                </a:lnTo>
                <a:lnTo>
                  <a:pt x="51" y="46"/>
                </a:lnTo>
                <a:lnTo>
                  <a:pt x="51" y="44"/>
                </a:lnTo>
                <a:lnTo>
                  <a:pt x="53" y="41"/>
                </a:lnTo>
                <a:lnTo>
                  <a:pt x="54" y="38"/>
                </a:lnTo>
                <a:lnTo>
                  <a:pt x="56" y="35"/>
                </a:lnTo>
                <a:lnTo>
                  <a:pt x="57" y="32"/>
                </a:lnTo>
                <a:lnTo>
                  <a:pt x="58" y="30"/>
                </a:lnTo>
                <a:lnTo>
                  <a:pt x="60" y="28"/>
                </a:lnTo>
                <a:lnTo>
                  <a:pt x="61" y="27"/>
                </a:lnTo>
                <a:lnTo>
                  <a:pt x="62" y="25"/>
                </a:lnTo>
                <a:lnTo>
                  <a:pt x="63" y="24"/>
                </a:lnTo>
                <a:lnTo>
                  <a:pt x="64" y="22"/>
                </a:lnTo>
                <a:lnTo>
                  <a:pt x="65" y="21"/>
                </a:lnTo>
                <a:lnTo>
                  <a:pt x="66" y="20"/>
                </a:lnTo>
                <a:lnTo>
                  <a:pt x="67" y="19"/>
                </a:lnTo>
                <a:lnTo>
                  <a:pt x="69" y="18"/>
                </a:lnTo>
                <a:lnTo>
                  <a:pt x="70" y="17"/>
                </a:lnTo>
                <a:lnTo>
                  <a:pt x="71" y="16"/>
                </a:lnTo>
                <a:lnTo>
                  <a:pt x="71" y="15"/>
                </a:lnTo>
                <a:lnTo>
                  <a:pt x="72" y="14"/>
                </a:lnTo>
                <a:lnTo>
                  <a:pt x="73" y="14"/>
                </a:lnTo>
                <a:lnTo>
                  <a:pt x="71" y="12"/>
                </a:lnTo>
                <a:lnTo>
                  <a:pt x="70" y="12"/>
                </a:lnTo>
                <a:lnTo>
                  <a:pt x="67" y="10"/>
                </a:lnTo>
                <a:lnTo>
                  <a:pt x="65" y="9"/>
                </a:lnTo>
                <a:lnTo>
                  <a:pt x="63" y="8"/>
                </a:lnTo>
                <a:lnTo>
                  <a:pt x="62" y="7"/>
                </a:lnTo>
                <a:lnTo>
                  <a:pt x="60" y="5"/>
                </a:lnTo>
                <a:lnTo>
                  <a:pt x="57" y="4"/>
                </a:lnTo>
                <a:lnTo>
                  <a:pt x="55" y="3"/>
                </a:lnTo>
                <a:lnTo>
                  <a:pt x="53" y="2"/>
                </a:lnTo>
                <a:lnTo>
                  <a:pt x="49" y="1"/>
                </a:lnTo>
                <a:lnTo>
                  <a:pt x="47" y="0"/>
                </a:lnTo>
                <a:lnTo>
                  <a:pt x="45" y="0"/>
                </a:lnTo>
                <a:lnTo>
                  <a:pt x="42" y="0"/>
                </a:lnTo>
                <a:lnTo>
                  <a:pt x="38" y="0"/>
                </a:lnTo>
                <a:lnTo>
                  <a:pt x="36" y="1"/>
                </a:lnTo>
                <a:lnTo>
                  <a:pt x="35" y="1"/>
                </a:lnTo>
                <a:lnTo>
                  <a:pt x="34" y="1"/>
                </a:lnTo>
                <a:lnTo>
                  <a:pt x="33" y="1"/>
                </a:lnTo>
                <a:lnTo>
                  <a:pt x="33" y="2"/>
                </a:lnTo>
                <a:lnTo>
                  <a:pt x="31" y="2"/>
                </a:lnTo>
                <a:lnTo>
                  <a:pt x="30" y="2"/>
                </a:lnTo>
                <a:lnTo>
                  <a:pt x="30" y="3"/>
                </a:lnTo>
                <a:lnTo>
                  <a:pt x="30" y="4"/>
                </a:lnTo>
                <a:lnTo>
                  <a:pt x="29" y="5"/>
                </a:lnTo>
                <a:lnTo>
                  <a:pt x="29" y="6"/>
                </a:lnTo>
                <a:lnTo>
                  <a:pt x="29" y="7"/>
                </a:lnTo>
              </a:path>
            </a:pathLst>
          </a:custGeom>
          <a:solidFill>
            <a:schemeClr val="accent3"/>
          </a:soli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197" name="Line 165">
            <a:extLst>
              <a:ext uri="{FF2B5EF4-FFF2-40B4-BE49-F238E27FC236}">
                <a16:creationId xmlns:a16="http://schemas.microsoft.com/office/drawing/2014/main" id="{A352FB54-8E53-4B55-B5F8-F044E7BF0F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43850" y="1946275"/>
            <a:ext cx="0" cy="3175"/>
          </a:xfrm>
          <a:prstGeom prst="line">
            <a:avLst/>
          </a:prstGeom>
          <a:noFill/>
          <a:ln w="12700">
            <a:solidFill>
              <a:srgbClr val="80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" name="Freeform 166">
            <a:extLst>
              <a:ext uri="{FF2B5EF4-FFF2-40B4-BE49-F238E27FC236}">
                <a16:creationId xmlns:a16="http://schemas.microsoft.com/office/drawing/2014/main" id="{ED4AE578-F303-4FAE-BED4-051272530467}"/>
              </a:ext>
            </a:extLst>
          </p:cNvPr>
          <p:cNvSpPr>
            <a:spLocks/>
          </p:cNvSpPr>
          <p:nvPr/>
        </p:nvSpPr>
        <p:spPr bwMode="auto">
          <a:xfrm>
            <a:off x="7943850" y="1946275"/>
            <a:ext cx="26988" cy="26988"/>
          </a:xfrm>
          <a:custGeom>
            <a:avLst/>
            <a:gdLst>
              <a:gd name="T0" fmla="*/ 0 w 17"/>
              <a:gd name="T1" fmla="*/ 2147483646 h 17"/>
              <a:gd name="T2" fmla="*/ 0 w 17"/>
              <a:gd name="T3" fmla="*/ 2147483646 h 17"/>
              <a:gd name="T4" fmla="*/ 2147483646 w 17"/>
              <a:gd name="T5" fmla="*/ 0 h 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" h="17">
                <a:moveTo>
                  <a:pt x="0" y="16"/>
                </a:moveTo>
                <a:lnTo>
                  <a:pt x="0" y="12"/>
                </a:lnTo>
                <a:lnTo>
                  <a:pt x="16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" name="Rectangle 167">
            <a:extLst>
              <a:ext uri="{FF2B5EF4-FFF2-40B4-BE49-F238E27FC236}">
                <a16:creationId xmlns:a16="http://schemas.microsoft.com/office/drawing/2014/main" id="{F642EFA3-77D1-429B-A341-A0BBC243B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438" y="830263"/>
            <a:ext cx="261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i="0"/>
          </a:p>
        </p:txBody>
      </p:sp>
      <p:grpSp>
        <p:nvGrpSpPr>
          <p:cNvPr id="4200" name="Group 220">
            <a:extLst>
              <a:ext uri="{FF2B5EF4-FFF2-40B4-BE49-F238E27FC236}">
                <a16:creationId xmlns:a16="http://schemas.microsoft.com/office/drawing/2014/main" id="{8E955054-34A4-4972-AE92-69F91B7D63FD}"/>
              </a:ext>
            </a:extLst>
          </p:cNvPr>
          <p:cNvGrpSpPr>
            <a:grpSpLocks/>
          </p:cNvGrpSpPr>
          <p:nvPr/>
        </p:nvGrpSpPr>
        <p:grpSpPr bwMode="auto">
          <a:xfrm>
            <a:off x="4090989" y="627063"/>
            <a:ext cx="2898775" cy="1279524"/>
            <a:chOff x="2575" y="374"/>
            <a:chExt cx="1826" cy="806"/>
          </a:xfrm>
        </p:grpSpPr>
        <p:sp>
          <p:nvSpPr>
            <p:cNvPr id="4231" name="Rectangle 105">
              <a:extLst>
                <a:ext uri="{FF2B5EF4-FFF2-40B4-BE49-F238E27FC236}">
                  <a16:creationId xmlns:a16="http://schemas.microsoft.com/office/drawing/2014/main" id="{18CF17BE-2D52-4FE8-8E32-382057B74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5" y="800"/>
              <a:ext cx="368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Franklin</a:t>
              </a:r>
            </a:p>
          </p:txBody>
        </p:sp>
        <p:sp>
          <p:nvSpPr>
            <p:cNvPr id="4232" name="Rectangle 107">
              <a:extLst>
                <a:ext uri="{FF2B5EF4-FFF2-40B4-BE49-F238E27FC236}">
                  <a16:creationId xmlns:a16="http://schemas.microsoft.com/office/drawing/2014/main" id="{E5750C05-D9EF-4249-9C37-C0A37293B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9" y="388"/>
              <a:ext cx="393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Gadsden</a:t>
              </a:r>
            </a:p>
          </p:txBody>
        </p:sp>
        <p:sp>
          <p:nvSpPr>
            <p:cNvPr id="4233" name="Rectangle 108">
              <a:extLst>
                <a:ext uri="{FF2B5EF4-FFF2-40B4-BE49-F238E27FC236}">
                  <a16:creationId xmlns:a16="http://schemas.microsoft.com/office/drawing/2014/main" id="{DE2EE858-6DC9-4E4B-8BFB-07A010171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6" y="513"/>
              <a:ext cx="27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Leon</a:t>
              </a:r>
            </a:p>
          </p:txBody>
        </p:sp>
        <p:sp>
          <p:nvSpPr>
            <p:cNvPr id="4234" name="Rectangle 109">
              <a:extLst>
                <a:ext uri="{FF2B5EF4-FFF2-40B4-BE49-F238E27FC236}">
                  <a16:creationId xmlns:a16="http://schemas.microsoft.com/office/drawing/2014/main" id="{DCD19957-5FEC-4757-89D8-A739CB266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679"/>
              <a:ext cx="36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Wakulla</a:t>
              </a:r>
            </a:p>
          </p:txBody>
        </p:sp>
        <p:sp>
          <p:nvSpPr>
            <p:cNvPr id="4235" name="Rectangle 110">
              <a:extLst>
                <a:ext uri="{FF2B5EF4-FFF2-40B4-BE49-F238E27FC236}">
                  <a16:creationId xmlns:a16="http://schemas.microsoft.com/office/drawing/2014/main" id="{7FBABC9E-9095-4A8B-8579-56BC235B1F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60000">
              <a:off x="3205" y="514"/>
              <a:ext cx="420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Jefferson</a:t>
              </a:r>
            </a:p>
          </p:txBody>
        </p:sp>
        <p:sp>
          <p:nvSpPr>
            <p:cNvPr id="4236" name="Rectangle 111">
              <a:extLst>
                <a:ext uri="{FF2B5EF4-FFF2-40B4-BE49-F238E27FC236}">
                  <a16:creationId xmlns:a16="http://schemas.microsoft.com/office/drawing/2014/main" id="{30D0C585-0A15-488A-A9E4-D5BF5AC36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8" y="493"/>
              <a:ext cx="378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Madison</a:t>
              </a:r>
            </a:p>
          </p:txBody>
        </p:sp>
        <p:sp>
          <p:nvSpPr>
            <p:cNvPr id="4237" name="Rectangle 112">
              <a:extLst>
                <a:ext uri="{FF2B5EF4-FFF2-40B4-BE49-F238E27FC236}">
                  <a16:creationId xmlns:a16="http://schemas.microsoft.com/office/drawing/2014/main" id="{E4095B30-F88F-4959-B496-53383CD99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5" y="699"/>
              <a:ext cx="31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Taylor</a:t>
              </a:r>
            </a:p>
          </p:txBody>
        </p:sp>
        <p:sp>
          <p:nvSpPr>
            <p:cNvPr id="4238" name="Rectangle 113">
              <a:extLst>
                <a:ext uri="{FF2B5EF4-FFF2-40B4-BE49-F238E27FC236}">
                  <a16:creationId xmlns:a16="http://schemas.microsoft.com/office/drawing/2014/main" id="{43D34B1A-0984-4A67-A639-048769768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" y="847"/>
              <a:ext cx="400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Lafayette</a:t>
              </a:r>
            </a:p>
          </p:txBody>
        </p:sp>
        <p:sp>
          <p:nvSpPr>
            <p:cNvPr id="4239" name="Rectangle 114">
              <a:extLst>
                <a:ext uri="{FF2B5EF4-FFF2-40B4-BE49-F238E27FC236}">
                  <a16:creationId xmlns:a16="http://schemas.microsoft.com/office/drawing/2014/main" id="{583479D8-5139-45C2-8D87-1136B7F69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1046"/>
              <a:ext cx="271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Dixie</a:t>
              </a:r>
            </a:p>
          </p:txBody>
        </p:sp>
        <p:sp>
          <p:nvSpPr>
            <p:cNvPr id="4240" name="Rectangle 115">
              <a:extLst>
                <a:ext uri="{FF2B5EF4-FFF2-40B4-BE49-F238E27FC236}">
                  <a16:creationId xmlns:a16="http://schemas.microsoft.com/office/drawing/2014/main" id="{9DF1C0A5-7AD1-4586-BCC4-074F4BDAB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7" y="471"/>
              <a:ext cx="392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Hamilton</a:t>
              </a:r>
            </a:p>
          </p:txBody>
        </p:sp>
        <p:sp>
          <p:nvSpPr>
            <p:cNvPr id="4241" name="Rectangle 116">
              <a:extLst>
                <a:ext uri="{FF2B5EF4-FFF2-40B4-BE49-F238E27FC236}">
                  <a16:creationId xmlns:a16="http://schemas.microsoft.com/office/drawing/2014/main" id="{C480BF24-C742-400C-8671-10E656ADE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6" y="665"/>
              <a:ext cx="43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Suwannee</a:t>
              </a:r>
            </a:p>
          </p:txBody>
        </p:sp>
        <p:sp>
          <p:nvSpPr>
            <p:cNvPr id="4242" name="Rectangle 118">
              <a:extLst>
                <a:ext uri="{FF2B5EF4-FFF2-40B4-BE49-F238E27FC236}">
                  <a16:creationId xmlns:a16="http://schemas.microsoft.com/office/drawing/2014/main" id="{C3AEB841-7A78-4B3B-9D64-B47A9C9614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840000">
              <a:off x="4129" y="676"/>
              <a:ext cx="41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Columbia</a:t>
              </a:r>
            </a:p>
          </p:txBody>
        </p:sp>
        <p:sp>
          <p:nvSpPr>
            <p:cNvPr id="4243" name="Rectangle 168">
              <a:extLst>
                <a:ext uri="{FF2B5EF4-FFF2-40B4-BE49-F238E27FC236}">
                  <a16:creationId xmlns:a16="http://schemas.microsoft.com/office/drawing/2014/main" id="{2E4F44CE-63C3-49AE-8614-CD13947F7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5" y="571"/>
              <a:ext cx="17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200" i="0"/>
            </a:p>
          </p:txBody>
        </p:sp>
      </p:grpSp>
      <p:grpSp>
        <p:nvGrpSpPr>
          <p:cNvPr id="53482" name="Group 234">
            <a:extLst>
              <a:ext uri="{FF2B5EF4-FFF2-40B4-BE49-F238E27FC236}">
                <a16:creationId xmlns:a16="http://schemas.microsoft.com/office/drawing/2014/main" id="{C44BFC1C-B4CC-4118-B2D0-17DFFA9AC2F5}"/>
              </a:ext>
            </a:extLst>
          </p:cNvPr>
          <p:cNvGrpSpPr>
            <a:grpSpLocks/>
          </p:cNvGrpSpPr>
          <p:nvPr/>
        </p:nvGrpSpPr>
        <p:grpSpPr bwMode="auto">
          <a:xfrm>
            <a:off x="6973888" y="1260475"/>
            <a:ext cx="615950" cy="454025"/>
            <a:chOff x="4389" y="794"/>
            <a:chExt cx="388" cy="286"/>
          </a:xfrm>
          <a:noFill/>
        </p:grpSpPr>
        <p:sp>
          <p:nvSpPr>
            <p:cNvPr id="53418" name="Freeform 170">
              <a:extLst>
                <a:ext uri="{FF2B5EF4-FFF2-40B4-BE49-F238E27FC236}">
                  <a16:creationId xmlns:a16="http://schemas.microsoft.com/office/drawing/2014/main" id="{D1730DEA-FC8E-41DB-B485-F7864139B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" y="797"/>
              <a:ext cx="306" cy="164"/>
            </a:xfrm>
            <a:custGeom>
              <a:avLst/>
              <a:gdLst>
                <a:gd name="T0" fmla="*/ 299 w 306"/>
                <a:gd name="T1" fmla="*/ 0 h 164"/>
                <a:gd name="T2" fmla="*/ 288 w 306"/>
                <a:gd name="T3" fmla="*/ 0 h 164"/>
                <a:gd name="T4" fmla="*/ 276 w 306"/>
                <a:gd name="T5" fmla="*/ 0 h 164"/>
                <a:gd name="T6" fmla="*/ 263 w 306"/>
                <a:gd name="T7" fmla="*/ 3 h 164"/>
                <a:gd name="T8" fmla="*/ 252 w 306"/>
                <a:gd name="T9" fmla="*/ 3 h 164"/>
                <a:gd name="T10" fmla="*/ 240 w 306"/>
                <a:gd name="T11" fmla="*/ 3 h 164"/>
                <a:gd name="T12" fmla="*/ 227 w 306"/>
                <a:gd name="T13" fmla="*/ 3 h 164"/>
                <a:gd name="T14" fmla="*/ 215 w 306"/>
                <a:gd name="T15" fmla="*/ 3 h 164"/>
                <a:gd name="T16" fmla="*/ 204 w 306"/>
                <a:gd name="T17" fmla="*/ 3 h 164"/>
                <a:gd name="T18" fmla="*/ 191 w 306"/>
                <a:gd name="T19" fmla="*/ 3 h 164"/>
                <a:gd name="T20" fmla="*/ 180 w 306"/>
                <a:gd name="T21" fmla="*/ 3 h 164"/>
                <a:gd name="T22" fmla="*/ 168 w 306"/>
                <a:gd name="T23" fmla="*/ 5 h 164"/>
                <a:gd name="T24" fmla="*/ 155 w 306"/>
                <a:gd name="T25" fmla="*/ 5 h 164"/>
                <a:gd name="T26" fmla="*/ 143 w 306"/>
                <a:gd name="T27" fmla="*/ 5 h 164"/>
                <a:gd name="T28" fmla="*/ 132 w 306"/>
                <a:gd name="T29" fmla="*/ 5 h 164"/>
                <a:gd name="T30" fmla="*/ 119 w 306"/>
                <a:gd name="T31" fmla="*/ 6 h 164"/>
                <a:gd name="T32" fmla="*/ 108 w 306"/>
                <a:gd name="T33" fmla="*/ 6 h 164"/>
                <a:gd name="T34" fmla="*/ 96 w 306"/>
                <a:gd name="T35" fmla="*/ 6 h 164"/>
                <a:gd name="T36" fmla="*/ 83 w 306"/>
                <a:gd name="T37" fmla="*/ 6 h 164"/>
                <a:gd name="T38" fmla="*/ 77 w 306"/>
                <a:gd name="T39" fmla="*/ 11 h 164"/>
                <a:gd name="T40" fmla="*/ 71 w 306"/>
                <a:gd name="T41" fmla="*/ 21 h 164"/>
                <a:gd name="T42" fmla="*/ 59 w 306"/>
                <a:gd name="T43" fmla="*/ 37 h 164"/>
                <a:gd name="T44" fmla="*/ 50 w 306"/>
                <a:gd name="T45" fmla="*/ 45 h 164"/>
                <a:gd name="T46" fmla="*/ 38 w 306"/>
                <a:gd name="T47" fmla="*/ 56 h 164"/>
                <a:gd name="T48" fmla="*/ 27 w 306"/>
                <a:gd name="T49" fmla="*/ 66 h 164"/>
                <a:gd name="T50" fmla="*/ 18 w 306"/>
                <a:gd name="T51" fmla="*/ 80 h 164"/>
                <a:gd name="T52" fmla="*/ 6 w 306"/>
                <a:gd name="T53" fmla="*/ 88 h 164"/>
                <a:gd name="T54" fmla="*/ 0 w 306"/>
                <a:gd name="T55" fmla="*/ 96 h 164"/>
                <a:gd name="T56" fmla="*/ 0 w 306"/>
                <a:gd name="T57" fmla="*/ 106 h 164"/>
                <a:gd name="T58" fmla="*/ 6 w 306"/>
                <a:gd name="T59" fmla="*/ 117 h 164"/>
                <a:gd name="T60" fmla="*/ 15 w 306"/>
                <a:gd name="T61" fmla="*/ 125 h 164"/>
                <a:gd name="T62" fmla="*/ 26 w 306"/>
                <a:gd name="T63" fmla="*/ 131 h 164"/>
                <a:gd name="T64" fmla="*/ 38 w 306"/>
                <a:gd name="T65" fmla="*/ 134 h 164"/>
                <a:gd name="T66" fmla="*/ 51 w 306"/>
                <a:gd name="T67" fmla="*/ 136 h 164"/>
                <a:gd name="T68" fmla="*/ 62 w 306"/>
                <a:gd name="T69" fmla="*/ 136 h 164"/>
                <a:gd name="T70" fmla="*/ 74 w 306"/>
                <a:gd name="T71" fmla="*/ 136 h 164"/>
                <a:gd name="T72" fmla="*/ 86 w 306"/>
                <a:gd name="T73" fmla="*/ 139 h 164"/>
                <a:gd name="T74" fmla="*/ 98 w 306"/>
                <a:gd name="T75" fmla="*/ 142 h 164"/>
                <a:gd name="T76" fmla="*/ 108 w 306"/>
                <a:gd name="T77" fmla="*/ 147 h 164"/>
                <a:gd name="T78" fmla="*/ 117 w 306"/>
                <a:gd name="T79" fmla="*/ 155 h 164"/>
                <a:gd name="T80" fmla="*/ 128 w 306"/>
                <a:gd name="T81" fmla="*/ 163 h 164"/>
                <a:gd name="T82" fmla="*/ 141 w 306"/>
                <a:gd name="T83" fmla="*/ 163 h 164"/>
                <a:gd name="T84" fmla="*/ 146 w 306"/>
                <a:gd name="T85" fmla="*/ 152 h 164"/>
                <a:gd name="T86" fmla="*/ 158 w 306"/>
                <a:gd name="T87" fmla="*/ 147 h 164"/>
                <a:gd name="T88" fmla="*/ 168 w 306"/>
                <a:gd name="T89" fmla="*/ 134 h 164"/>
                <a:gd name="T90" fmla="*/ 179 w 306"/>
                <a:gd name="T91" fmla="*/ 125 h 164"/>
                <a:gd name="T92" fmla="*/ 188 w 306"/>
                <a:gd name="T93" fmla="*/ 118 h 164"/>
                <a:gd name="T94" fmla="*/ 200 w 306"/>
                <a:gd name="T95" fmla="*/ 109 h 164"/>
                <a:gd name="T96" fmla="*/ 209 w 306"/>
                <a:gd name="T97" fmla="*/ 99 h 164"/>
                <a:gd name="T98" fmla="*/ 218 w 306"/>
                <a:gd name="T99" fmla="*/ 88 h 164"/>
                <a:gd name="T100" fmla="*/ 230 w 306"/>
                <a:gd name="T101" fmla="*/ 78 h 164"/>
                <a:gd name="T102" fmla="*/ 242 w 306"/>
                <a:gd name="T103" fmla="*/ 69 h 164"/>
                <a:gd name="T104" fmla="*/ 254 w 306"/>
                <a:gd name="T105" fmla="*/ 62 h 164"/>
                <a:gd name="T106" fmla="*/ 266 w 306"/>
                <a:gd name="T107" fmla="*/ 54 h 164"/>
                <a:gd name="T108" fmla="*/ 276 w 306"/>
                <a:gd name="T109" fmla="*/ 43 h 164"/>
                <a:gd name="T110" fmla="*/ 284 w 306"/>
                <a:gd name="T111" fmla="*/ 32 h 164"/>
                <a:gd name="T112" fmla="*/ 293 w 306"/>
                <a:gd name="T113" fmla="*/ 22 h 164"/>
                <a:gd name="T114" fmla="*/ 302 w 306"/>
                <a:gd name="T115" fmla="*/ 11 h 164"/>
                <a:gd name="T116" fmla="*/ 305 w 306"/>
                <a:gd name="T117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6" h="164">
                  <a:moveTo>
                    <a:pt x="305" y="0"/>
                  </a:moveTo>
                  <a:lnTo>
                    <a:pt x="299" y="0"/>
                  </a:lnTo>
                  <a:lnTo>
                    <a:pt x="294" y="0"/>
                  </a:lnTo>
                  <a:lnTo>
                    <a:pt x="288" y="0"/>
                  </a:lnTo>
                  <a:lnTo>
                    <a:pt x="281" y="0"/>
                  </a:lnTo>
                  <a:lnTo>
                    <a:pt x="276" y="0"/>
                  </a:lnTo>
                  <a:lnTo>
                    <a:pt x="270" y="0"/>
                  </a:lnTo>
                  <a:lnTo>
                    <a:pt x="263" y="3"/>
                  </a:lnTo>
                  <a:lnTo>
                    <a:pt x="258" y="3"/>
                  </a:lnTo>
                  <a:lnTo>
                    <a:pt x="252" y="3"/>
                  </a:lnTo>
                  <a:lnTo>
                    <a:pt x="245" y="3"/>
                  </a:lnTo>
                  <a:lnTo>
                    <a:pt x="240" y="3"/>
                  </a:lnTo>
                  <a:lnTo>
                    <a:pt x="234" y="3"/>
                  </a:lnTo>
                  <a:lnTo>
                    <a:pt x="227" y="3"/>
                  </a:lnTo>
                  <a:lnTo>
                    <a:pt x="222" y="3"/>
                  </a:lnTo>
                  <a:lnTo>
                    <a:pt x="215" y="3"/>
                  </a:lnTo>
                  <a:lnTo>
                    <a:pt x="209" y="3"/>
                  </a:lnTo>
                  <a:lnTo>
                    <a:pt x="204" y="3"/>
                  </a:lnTo>
                  <a:lnTo>
                    <a:pt x="198" y="3"/>
                  </a:lnTo>
                  <a:lnTo>
                    <a:pt x="191" y="3"/>
                  </a:lnTo>
                  <a:lnTo>
                    <a:pt x="186" y="3"/>
                  </a:lnTo>
                  <a:lnTo>
                    <a:pt x="180" y="3"/>
                  </a:lnTo>
                  <a:lnTo>
                    <a:pt x="173" y="3"/>
                  </a:lnTo>
                  <a:lnTo>
                    <a:pt x="168" y="5"/>
                  </a:lnTo>
                  <a:lnTo>
                    <a:pt x="162" y="5"/>
                  </a:lnTo>
                  <a:lnTo>
                    <a:pt x="155" y="5"/>
                  </a:lnTo>
                  <a:lnTo>
                    <a:pt x="150" y="5"/>
                  </a:lnTo>
                  <a:lnTo>
                    <a:pt x="143" y="5"/>
                  </a:lnTo>
                  <a:lnTo>
                    <a:pt x="137" y="5"/>
                  </a:lnTo>
                  <a:lnTo>
                    <a:pt x="132" y="5"/>
                  </a:lnTo>
                  <a:lnTo>
                    <a:pt x="126" y="6"/>
                  </a:lnTo>
                  <a:lnTo>
                    <a:pt x="119" y="6"/>
                  </a:lnTo>
                  <a:lnTo>
                    <a:pt x="114" y="6"/>
                  </a:lnTo>
                  <a:lnTo>
                    <a:pt x="108" y="6"/>
                  </a:lnTo>
                  <a:lnTo>
                    <a:pt x="101" y="6"/>
                  </a:lnTo>
                  <a:lnTo>
                    <a:pt x="96" y="6"/>
                  </a:lnTo>
                  <a:lnTo>
                    <a:pt x="90" y="6"/>
                  </a:lnTo>
                  <a:lnTo>
                    <a:pt x="83" y="6"/>
                  </a:lnTo>
                  <a:lnTo>
                    <a:pt x="78" y="6"/>
                  </a:lnTo>
                  <a:lnTo>
                    <a:pt x="77" y="11"/>
                  </a:lnTo>
                  <a:lnTo>
                    <a:pt x="72" y="16"/>
                  </a:lnTo>
                  <a:lnTo>
                    <a:pt x="71" y="21"/>
                  </a:lnTo>
                  <a:lnTo>
                    <a:pt x="68" y="26"/>
                  </a:lnTo>
                  <a:lnTo>
                    <a:pt x="59" y="37"/>
                  </a:lnTo>
                  <a:lnTo>
                    <a:pt x="53" y="40"/>
                  </a:lnTo>
                  <a:lnTo>
                    <a:pt x="50" y="45"/>
                  </a:lnTo>
                  <a:lnTo>
                    <a:pt x="45" y="50"/>
                  </a:lnTo>
                  <a:lnTo>
                    <a:pt x="38" y="56"/>
                  </a:lnTo>
                  <a:lnTo>
                    <a:pt x="33" y="61"/>
                  </a:lnTo>
                  <a:lnTo>
                    <a:pt x="27" y="66"/>
                  </a:lnTo>
                  <a:lnTo>
                    <a:pt x="23" y="74"/>
                  </a:lnTo>
                  <a:lnTo>
                    <a:pt x="18" y="80"/>
                  </a:lnTo>
                  <a:lnTo>
                    <a:pt x="11" y="85"/>
                  </a:lnTo>
                  <a:lnTo>
                    <a:pt x="6" y="88"/>
                  </a:lnTo>
                  <a:lnTo>
                    <a:pt x="0" y="91"/>
                  </a:lnTo>
                  <a:lnTo>
                    <a:pt x="0" y="96"/>
                  </a:lnTo>
                  <a:lnTo>
                    <a:pt x="0" y="101"/>
                  </a:lnTo>
                  <a:lnTo>
                    <a:pt x="0" y="106"/>
                  </a:lnTo>
                  <a:lnTo>
                    <a:pt x="2" y="112"/>
                  </a:lnTo>
                  <a:lnTo>
                    <a:pt x="6" y="117"/>
                  </a:lnTo>
                  <a:lnTo>
                    <a:pt x="9" y="122"/>
                  </a:lnTo>
                  <a:lnTo>
                    <a:pt x="15" y="125"/>
                  </a:lnTo>
                  <a:lnTo>
                    <a:pt x="20" y="128"/>
                  </a:lnTo>
                  <a:lnTo>
                    <a:pt x="26" y="131"/>
                  </a:lnTo>
                  <a:lnTo>
                    <a:pt x="32" y="133"/>
                  </a:lnTo>
                  <a:lnTo>
                    <a:pt x="38" y="134"/>
                  </a:lnTo>
                  <a:lnTo>
                    <a:pt x="44" y="136"/>
                  </a:lnTo>
                  <a:lnTo>
                    <a:pt x="51" y="136"/>
                  </a:lnTo>
                  <a:lnTo>
                    <a:pt x="56" y="136"/>
                  </a:lnTo>
                  <a:lnTo>
                    <a:pt x="62" y="136"/>
                  </a:lnTo>
                  <a:lnTo>
                    <a:pt x="68" y="136"/>
                  </a:lnTo>
                  <a:lnTo>
                    <a:pt x="74" y="136"/>
                  </a:lnTo>
                  <a:lnTo>
                    <a:pt x="80" y="138"/>
                  </a:lnTo>
                  <a:lnTo>
                    <a:pt x="86" y="139"/>
                  </a:lnTo>
                  <a:lnTo>
                    <a:pt x="92" y="141"/>
                  </a:lnTo>
                  <a:lnTo>
                    <a:pt x="98" y="142"/>
                  </a:lnTo>
                  <a:lnTo>
                    <a:pt x="104" y="142"/>
                  </a:lnTo>
                  <a:lnTo>
                    <a:pt x="108" y="147"/>
                  </a:lnTo>
                  <a:lnTo>
                    <a:pt x="114" y="150"/>
                  </a:lnTo>
                  <a:lnTo>
                    <a:pt x="117" y="155"/>
                  </a:lnTo>
                  <a:lnTo>
                    <a:pt x="123" y="160"/>
                  </a:lnTo>
                  <a:lnTo>
                    <a:pt x="128" y="163"/>
                  </a:lnTo>
                  <a:lnTo>
                    <a:pt x="135" y="163"/>
                  </a:lnTo>
                  <a:lnTo>
                    <a:pt x="141" y="163"/>
                  </a:lnTo>
                  <a:lnTo>
                    <a:pt x="144" y="158"/>
                  </a:lnTo>
                  <a:lnTo>
                    <a:pt x="146" y="152"/>
                  </a:lnTo>
                  <a:lnTo>
                    <a:pt x="152" y="150"/>
                  </a:lnTo>
                  <a:lnTo>
                    <a:pt x="158" y="147"/>
                  </a:lnTo>
                  <a:lnTo>
                    <a:pt x="162" y="142"/>
                  </a:lnTo>
                  <a:lnTo>
                    <a:pt x="168" y="134"/>
                  </a:lnTo>
                  <a:lnTo>
                    <a:pt x="173" y="130"/>
                  </a:lnTo>
                  <a:lnTo>
                    <a:pt x="179" y="125"/>
                  </a:lnTo>
                  <a:lnTo>
                    <a:pt x="182" y="120"/>
                  </a:lnTo>
                  <a:lnTo>
                    <a:pt x="188" y="118"/>
                  </a:lnTo>
                  <a:lnTo>
                    <a:pt x="194" y="114"/>
                  </a:lnTo>
                  <a:lnTo>
                    <a:pt x="200" y="109"/>
                  </a:lnTo>
                  <a:lnTo>
                    <a:pt x="204" y="104"/>
                  </a:lnTo>
                  <a:lnTo>
                    <a:pt x="209" y="99"/>
                  </a:lnTo>
                  <a:lnTo>
                    <a:pt x="213" y="94"/>
                  </a:lnTo>
                  <a:lnTo>
                    <a:pt x="218" y="88"/>
                  </a:lnTo>
                  <a:lnTo>
                    <a:pt x="224" y="83"/>
                  </a:lnTo>
                  <a:lnTo>
                    <a:pt x="230" y="78"/>
                  </a:lnTo>
                  <a:lnTo>
                    <a:pt x="236" y="74"/>
                  </a:lnTo>
                  <a:lnTo>
                    <a:pt x="242" y="69"/>
                  </a:lnTo>
                  <a:lnTo>
                    <a:pt x="248" y="66"/>
                  </a:lnTo>
                  <a:lnTo>
                    <a:pt x="254" y="62"/>
                  </a:lnTo>
                  <a:lnTo>
                    <a:pt x="260" y="58"/>
                  </a:lnTo>
                  <a:lnTo>
                    <a:pt x="266" y="54"/>
                  </a:lnTo>
                  <a:lnTo>
                    <a:pt x="272" y="48"/>
                  </a:lnTo>
                  <a:lnTo>
                    <a:pt x="276" y="43"/>
                  </a:lnTo>
                  <a:lnTo>
                    <a:pt x="281" y="37"/>
                  </a:lnTo>
                  <a:lnTo>
                    <a:pt x="284" y="32"/>
                  </a:lnTo>
                  <a:lnTo>
                    <a:pt x="288" y="27"/>
                  </a:lnTo>
                  <a:lnTo>
                    <a:pt x="293" y="22"/>
                  </a:lnTo>
                  <a:lnTo>
                    <a:pt x="297" y="16"/>
                  </a:lnTo>
                  <a:lnTo>
                    <a:pt x="302" y="11"/>
                  </a:lnTo>
                  <a:lnTo>
                    <a:pt x="305" y="6"/>
                  </a:lnTo>
                  <a:lnTo>
                    <a:pt x="305" y="0"/>
                  </a:lnTo>
                </a:path>
              </a:pathLst>
            </a:custGeom>
            <a:grpFill/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3419" name="Freeform 171">
              <a:extLst>
                <a:ext uri="{FF2B5EF4-FFF2-40B4-BE49-F238E27FC236}">
                  <a16:creationId xmlns:a16="http://schemas.microsoft.com/office/drawing/2014/main" id="{511F0882-5132-4487-9C82-287B3E1A8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" y="794"/>
              <a:ext cx="261" cy="286"/>
            </a:xfrm>
            <a:custGeom>
              <a:avLst/>
              <a:gdLst>
                <a:gd name="T0" fmla="*/ 245 w 261"/>
                <a:gd name="T1" fmla="*/ 0 h 286"/>
                <a:gd name="T2" fmla="*/ 225 w 261"/>
                <a:gd name="T3" fmla="*/ 0 h 286"/>
                <a:gd name="T4" fmla="*/ 206 w 261"/>
                <a:gd name="T5" fmla="*/ 0 h 286"/>
                <a:gd name="T6" fmla="*/ 189 w 261"/>
                <a:gd name="T7" fmla="*/ 0 h 286"/>
                <a:gd name="T8" fmla="*/ 177 w 261"/>
                <a:gd name="T9" fmla="*/ 15 h 286"/>
                <a:gd name="T10" fmla="*/ 164 w 261"/>
                <a:gd name="T11" fmla="*/ 31 h 286"/>
                <a:gd name="T12" fmla="*/ 152 w 261"/>
                <a:gd name="T13" fmla="*/ 47 h 286"/>
                <a:gd name="T14" fmla="*/ 137 w 261"/>
                <a:gd name="T15" fmla="*/ 58 h 286"/>
                <a:gd name="T16" fmla="*/ 123 w 261"/>
                <a:gd name="T17" fmla="*/ 69 h 286"/>
                <a:gd name="T18" fmla="*/ 108 w 261"/>
                <a:gd name="T19" fmla="*/ 79 h 286"/>
                <a:gd name="T20" fmla="*/ 92 w 261"/>
                <a:gd name="T21" fmla="*/ 92 h 286"/>
                <a:gd name="T22" fmla="*/ 77 w 261"/>
                <a:gd name="T23" fmla="*/ 106 h 286"/>
                <a:gd name="T24" fmla="*/ 60 w 261"/>
                <a:gd name="T25" fmla="*/ 116 h 286"/>
                <a:gd name="T26" fmla="*/ 44 w 261"/>
                <a:gd name="T27" fmla="*/ 130 h 286"/>
                <a:gd name="T28" fmla="*/ 32 w 261"/>
                <a:gd name="T29" fmla="*/ 143 h 286"/>
                <a:gd name="T30" fmla="*/ 14 w 261"/>
                <a:gd name="T31" fmla="*/ 157 h 286"/>
                <a:gd name="T32" fmla="*/ 0 w 261"/>
                <a:gd name="T33" fmla="*/ 167 h 286"/>
                <a:gd name="T34" fmla="*/ 9 w 261"/>
                <a:gd name="T35" fmla="*/ 181 h 286"/>
                <a:gd name="T36" fmla="*/ 24 w 261"/>
                <a:gd name="T37" fmla="*/ 189 h 286"/>
                <a:gd name="T38" fmla="*/ 44 w 261"/>
                <a:gd name="T39" fmla="*/ 191 h 286"/>
                <a:gd name="T40" fmla="*/ 62 w 261"/>
                <a:gd name="T41" fmla="*/ 194 h 286"/>
                <a:gd name="T42" fmla="*/ 83 w 261"/>
                <a:gd name="T43" fmla="*/ 196 h 286"/>
                <a:gd name="T44" fmla="*/ 101 w 261"/>
                <a:gd name="T45" fmla="*/ 197 h 286"/>
                <a:gd name="T46" fmla="*/ 123 w 261"/>
                <a:gd name="T47" fmla="*/ 207 h 286"/>
                <a:gd name="T48" fmla="*/ 140 w 261"/>
                <a:gd name="T49" fmla="*/ 215 h 286"/>
                <a:gd name="T50" fmla="*/ 158 w 261"/>
                <a:gd name="T51" fmla="*/ 229 h 286"/>
                <a:gd name="T52" fmla="*/ 170 w 261"/>
                <a:gd name="T53" fmla="*/ 248 h 286"/>
                <a:gd name="T54" fmla="*/ 182 w 261"/>
                <a:gd name="T55" fmla="*/ 260 h 286"/>
                <a:gd name="T56" fmla="*/ 200 w 261"/>
                <a:gd name="T57" fmla="*/ 264 h 286"/>
                <a:gd name="T58" fmla="*/ 213 w 261"/>
                <a:gd name="T59" fmla="*/ 279 h 286"/>
                <a:gd name="T60" fmla="*/ 230 w 261"/>
                <a:gd name="T61" fmla="*/ 285 h 286"/>
                <a:gd name="T62" fmla="*/ 240 w 261"/>
                <a:gd name="T63" fmla="*/ 272 h 286"/>
                <a:gd name="T64" fmla="*/ 243 w 261"/>
                <a:gd name="T65" fmla="*/ 253 h 286"/>
                <a:gd name="T66" fmla="*/ 245 w 261"/>
                <a:gd name="T67" fmla="*/ 237 h 286"/>
                <a:gd name="T68" fmla="*/ 248 w 261"/>
                <a:gd name="T69" fmla="*/ 221 h 286"/>
                <a:gd name="T70" fmla="*/ 249 w 261"/>
                <a:gd name="T71" fmla="*/ 202 h 286"/>
                <a:gd name="T72" fmla="*/ 251 w 261"/>
                <a:gd name="T73" fmla="*/ 183 h 286"/>
                <a:gd name="T74" fmla="*/ 251 w 261"/>
                <a:gd name="T75" fmla="*/ 165 h 286"/>
                <a:gd name="T76" fmla="*/ 251 w 261"/>
                <a:gd name="T77" fmla="*/ 148 h 286"/>
                <a:gd name="T78" fmla="*/ 252 w 261"/>
                <a:gd name="T79" fmla="*/ 127 h 286"/>
                <a:gd name="T80" fmla="*/ 254 w 261"/>
                <a:gd name="T81" fmla="*/ 109 h 286"/>
                <a:gd name="T82" fmla="*/ 257 w 261"/>
                <a:gd name="T83" fmla="*/ 90 h 286"/>
                <a:gd name="T84" fmla="*/ 258 w 261"/>
                <a:gd name="T85" fmla="*/ 69 h 286"/>
                <a:gd name="T86" fmla="*/ 260 w 261"/>
                <a:gd name="T87" fmla="*/ 50 h 286"/>
                <a:gd name="T88" fmla="*/ 260 w 261"/>
                <a:gd name="T89" fmla="*/ 34 h 286"/>
                <a:gd name="T90" fmla="*/ 260 w 261"/>
                <a:gd name="T91" fmla="*/ 16 h 286"/>
                <a:gd name="T92" fmla="*/ 258 w 261"/>
                <a:gd name="T93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1" h="286">
                  <a:moveTo>
                    <a:pt x="258" y="0"/>
                  </a:moveTo>
                  <a:lnTo>
                    <a:pt x="252" y="0"/>
                  </a:lnTo>
                  <a:lnTo>
                    <a:pt x="245" y="0"/>
                  </a:lnTo>
                  <a:lnTo>
                    <a:pt x="240" y="0"/>
                  </a:lnTo>
                  <a:lnTo>
                    <a:pt x="233" y="0"/>
                  </a:lnTo>
                  <a:lnTo>
                    <a:pt x="225" y="0"/>
                  </a:lnTo>
                  <a:lnTo>
                    <a:pt x="218" y="0"/>
                  </a:lnTo>
                  <a:lnTo>
                    <a:pt x="213" y="0"/>
                  </a:lnTo>
                  <a:lnTo>
                    <a:pt x="206" y="0"/>
                  </a:lnTo>
                  <a:lnTo>
                    <a:pt x="200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5" y="5"/>
                  </a:lnTo>
                  <a:lnTo>
                    <a:pt x="180" y="10"/>
                  </a:lnTo>
                  <a:lnTo>
                    <a:pt x="177" y="15"/>
                  </a:lnTo>
                  <a:lnTo>
                    <a:pt x="173" y="20"/>
                  </a:lnTo>
                  <a:lnTo>
                    <a:pt x="168" y="26"/>
                  </a:lnTo>
                  <a:lnTo>
                    <a:pt x="164" y="31"/>
                  </a:lnTo>
                  <a:lnTo>
                    <a:pt x="159" y="36"/>
                  </a:lnTo>
                  <a:lnTo>
                    <a:pt x="153" y="42"/>
                  </a:lnTo>
                  <a:lnTo>
                    <a:pt x="152" y="47"/>
                  </a:lnTo>
                  <a:lnTo>
                    <a:pt x="149" y="52"/>
                  </a:lnTo>
                  <a:lnTo>
                    <a:pt x="143" y="55"/>
                  </a:lnTo>
                  <a:lnTo>
                    <a:pt x="137" y="58"/>
                  </a:lnTo>
                  <a:lnTo>
                    <a:pt x="132" y="60"/>
                  </a:lnTo>
                  <a:lnTo>
                    <a:pt x="126" y="64"/>
                  </a:lnTo>
                  <a:lnTo>
                    <a:pt x="123" y="69"/>
                  </a:lnTo>
                  <a:lnTo>
                    <a:pt x="117" y="72"/>
                  </a:lnTo>
                  <a:lnTo>
                    <a:pt x="114" y="77"/>
                  </a:lnTo>
                  <a:lnTo>
                    <a:pt x="108" y="79"/>
                  </a:lnTo>
                  <a:lnTo>
                    <a:pt x="101" y="84"/>
                  </a:lnTo>
                  <a:lnTo>
                    <a:pt x="96" y="87"/>
                  </a:lnTo>
                  <a:lnTo>
                    <a:pt x="92" y="92"/>
                  </a:lnTo>
                  <a:lnTo>
                    <a:pt x="87" y="95"/>
                  </a:lnTo>
                  <a:lnTo>
                    <a:pt x="81" y="100"/>
                  </a:lnTo>
                  <a:lnTo>
                    <a:pt x="77" y="106"/>
                  </a:lnTo>
                  <a:lnTo>
                    <a:pt x="71" y="109"/>
                  </a:lnTo>
                  <a:lnTo>
                    <a:pt x="65" y="114"/>
                  </a:lnTo>
                  <a:lnTo>
                    <a:pt x="60" y="116"/>
                  </a:lnTo>
                  <a:lnTo>
                    <a:pt x="54" y="120"/>
                  </a:lnTo>
                  <a:lnTo>
                    <a:pt x="47" y="125"/>
                  </a:lnTo>
                  <a:lnTo>
                    <a:pt x="44" y="130"/>
                  </a:lnTo>
                  <a:lnTo>
                    <a:pt x="38" y="133"/>
                  </a:lnTo>
                  <a:lnTo>
                    <a:pt x="33" y="138"/>
                  </a:lnTo>
                  <a:lnTo>
                    <a:pt x="32" y="143"/>
                  </a:lnTo>
                  <a:lnTo>
                    <a:pt x="27" y="148"/>
                  </a:lnTo>
                  <a:lnTo>
                    <a:pt x="20" y="154"/>
                  </a:lnTo>
                  <a:lnTo>
                    <a:pt x="14" y="157"/>
                  </a:lnTo>
                  <a:lnTo>
                    <a:pt x="8" y="159"/>
                  </a:lnTo>
                  <a:lnTo>
                    <a:pt x="2" y="162"/>
                  </a:lnTo>
                  <a:lnTo>
                    <a:pt x="0" y="167"/>
                  </a:lnTo>
                  <a:lnTo>
                    <a:pt x="2" y="172"/>
                  </a:lnTo>
                  <a:lnTo>
                    <a:pt x="8" y="176"/>
                  </a:lnTo>
                  <a:lnTo>
                    <a:pt x="9" y="181"/>
                  </a:lnTo>
                  <a:lnTo>
                    <a:pt x="11" y="186"/>
                  </a:lnTo>
                  <a:lnTo>
                    <a:pt x="18" y="188"/>
                  </a:lnTo>
                  <a:lnTo>
                    <a:pt x="24" y="189"/>
                  </a:lnTo>
                  <a:lnTo>
                    <a:pt x="32" y="189"/>
                  </a:lnTo>
                  <a:lnTo>
                    <a:pt x="38" y="191"/>
                  </a:lnTo>
                  <a:lnTo>
                    <a:pt x="44" y="191"/>
                  </a:lnTo>
                  <a:lnTo>
                    <a:pt x="50" y="192"/>
                  </a:lnTo>
                  <a:lnTo>
                    <a:pt x="56" y="192"/>
                  </a:lnTo>
                  <a:lnTo>
                    <a:pt x="62" y="194"/>
                  </a:lnTo>
                  <a:lnTo>
                    <a:pt x="71" y="194"/>
                  </a:lnTo>
                  <a:lnTo>
                    <a:pt x="77" y="196"/>
                  </a:lnTo>
                  <a:lnTo>
                    <a:pt x="83" y="196"/>
                  </a:lnTo>
                  <a:lnTo>
                    <a:pt x="90" y="197"/>
                  </a:lnTo>
                  <a:lnTo>
                    <a:pt x="96" y="197"/>
                  </a:lnTo>
                  <a:lnTo>
                    <a:pt x="101" y="197"/>
                  </a:lnTo>
                  <a:lnTo>
                    <a:pt x="107" y="199"/>
                  </a:lnTo>
                  <a:lnTo>
                    <a:pt x="113" y="200"/>
                  </a:lnTo>
                  <a:lnTo>
                    <a:pt x="123" y="207"/>
                  </a:lnTo>
                  <a:lnTo>
                    <a:pt x="128" y="208"/>
                  </a:lnTo>
                  <a:lnTo>
                    <a:pt x="134" y="212"/>
                  </a:lnTo>
                  <a:lnTo>
                    <a:pt x="140" y="215"/>
                  </a:lnTo>
                  <a:lnTo>
                    <a:pt x="146" y="220"/>
                  </a:lnTo>
                  <a:lnTo>
                    <a:pt x="152" y="224"/>
                  </a:lnTo>
                  <a:lnTo>
                    <a:pt x="158" y="229"/>
                  </a:lnTo>
                  <a:lnTo>
                    <a:pt x="161" y="236"/>
                  </a:lnTo>
                  <a:lnTo>
                    <a:pt x="167" y="242"/>
                  </a:lnTo>
                  <a:lnTo>
                    <a:pt x="170" y="248"/>
                  </a:lnTo>
                  <a:lnTo>
                    <a:pt x="173" y="255"/>
                  </a:lnTo>
                  <a:lnTo>
                    <a:pt x="176" y="260"/>
                  </a:lnTo>
                  <a:lnTo>
                    <a:pt x="182" y="260"/>
                  </a:lnTo>
                  <a:lnTo>
                    <a:pt x="188" y="260"/>
                  </a:lnTo>
                  <a:lnTo>
                    <a:pt x="194" y="261"/>
                  </a:lnTo>
                  <a:lnTo>
                    <a:pt x="200" y="264"/>
                  </a:lnTo>
                  <a:lnTo>
                    <a:pt x="204" y="269"/>
                  </a:lnTo>
                  <a:lnTo>
                    <a:pt x="209" y="274"/>
                  </a:lnTo>
                  <a:lnTo>
                    <a:pt x="213" y="279"/>
                  </a:lnTo>
                  <a:lnTo>
                    <a:pt x="218" y="280"/>
                  </a:lnTo>
                  <a:lnTo>
                    <a:pt x="224" y="282"/>
                  </a:lnTo>
                  <a:lnTo>
                    <a:pt x="230" y="285"/>
                  </a:lnTo>
                  <a:lnTo>
                    <a:pt x="236" y="285"/>
                  </a:lnTo>
                  <a:lnTo>
                    <a:pt x="240" y="279"/>
                  </a:lnTo>
                  <a:lnTo>
                    <a:pt x="240" y="272"/>
                  </a:lnTo>
                  <a:lnTo>
                    <a:pt x="240" y="266"/>
                  </a:lnTo>
                  <a:lnTo>
                    <a:pt x="242" y="260"/>
                  </a:lnTo>
                  <a:lnTo>
                    <a:pt x="243" y="253"/>
                  </a:lnTo>
                  <a:lnTo>
                    <a:pt x="243" y="248"/>
                  </a:lnTo>
                  <a:lnTo>
                    <a:pt x="243" y="242"/>
                  </a:lnTo>
                  <a:lnTo>
                    <a:pt x="245" y="237"/>
                  </a:lnTo>
                  <a:lnTo>
                    <a:pt x="245" y="232"/>
                  </a:lnTo>
                  <a:lnTo>
                    <a:pt x="248" y="226"/>
                  </a:lnTo>
                  <a:lnTo>
                    <a:pt x="248" y="221"/>
                  </a:lnTo>
                  <a:lnTo>
                    <a:pt x="249" y="216"/>
                  </a:lnTo>
                  <a:lnTo>
                    <a:pt x="249" y="208"/>
                  </a:lnTo>
                  <a:lnTo>
                    <a:pt x="249" y="202"/>
                  </a:lnTo>
                  <a:lnTo>
                    <a:pt x="251" y="196"/>
                  </a:lnTo>
                  <a:lnTo>
                    <a:pt x="251" y="189"/>
                  </a:lnTo>
                  <a:lnTo>
                    <a:pt x="251" y="183"/>
                  </a:lnTo>
                  <a:lnTo>
                    <a:pt x="251" y="178"/>
                  </a:lnTo>
                  <a:lnTo>
                    <a:pt x="251" y="170"/>
                  </a:lnTo>
                  <a:lnTo>
                    <a:pt x="251" y="165"/>
                  </a:lnTo>
                  <a:lnTo>
                    <a:pt x="251" y="160"/>
                  </a:lnTo>
                  <a:lnTo>
                    <a:pt x="251" y="154"/>
                  </a:lnTo>
                  <a:lnTo>
                    <a:pt x="251" y="148"/>
                  </a:lnTo>
                  <a:lnTo>
                    <a:pt x="251" y="141"/>
                  </a:lnTo>
                  <a:lnTo>
                    <a:pt x="252" y="133"/>
                  </a:lnTo>
                  <a:lnTo>
                    <a:pt x="252" y="127"/>
                  </a:lnTo>
                  <a:lnTo>
                    <a:pt x="254" y="122"/>
                  </a:lnTo>
                  <a:lnTo>
                    <a:pt x="254" y="114"/>
                  </a:lnTo>
                  <a:lnTo>
                    <a:pt x="254" y="109"/>
                  </a:lnTo>
                  <a:lnTo>
                    <a:pt x="254" y="101"/>
                  </a:lnTo>
                  <a:lnTo>
                    <a:pt x="257" y="95"/>
                  </a:lnTo>
                  <a:lnTo>
                    <a:pt x="257" y="90"/>
                  </a:lnTo>
                  <a:lnTo>
                    <a:pt x="257" y="82"/>
                  </a:lnTo>
                  <a:lnTo>
                    <a:pt x="257" y="76"/>
                  </a:lnTo>
                  <a:lnTo>
                    <a:pt x="258" y="69"/>
                  </a:lnTo>
                  <a:lnTo>
                    <a:pt x="258" y="63"/>
                  </a:lnTo>
                  <a:lnTo>
                    <a:pt x="258" y="56"/>
                  </a:lnTo>
                  <a:lnTo>
                    <a:pt x="260" y="50"/>
                  </a:lnTo>
                  <a:lnTo>
                    <a:pt x="260" y="44"/>
                  </a:lnTo>
                  <a:lnTo>
                    <a:pt x="260" y="39"/>
                  </a:lnTo>
                  <a:lnTo>
                    <a:pt x="260" y="34"/>
                  </a:lnTo>
                  <a:lnTo>
                    <a:pt x="260" y="28"/>
                  </a:lnTo>
                  <a:lnTo>
                    <a:pt x="260" y="23"/>
                  </a:lnTo>
                  <a:lnTo>
                    <a:pt x="260" y="16"/>
                  </a:lnTo>
                  <a:lnTo>
                    <a:pt x="260" y="10"/>
                  </a:lnTo>
                  <a:lnTo>
                    <a:pt x="260" y="5"/>
                  </a:lnTo>
                  <a:lnTo>
                    <a:pt x="258" y="0"/>
                  </a:lnTo>
                </a:path>
              </a:pathLst>
            </a:custGeom>
            <a:grpFill/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4202" name="Group 229">
            <a:extLst>
              <a:ext uri="{FF2B5EF4-FFF2-40B4-BE49-F238E27FC236}">
                <a16:creationId xmlns:a16="http://schemas.microsoft.com/office/drawing/2014/main" id="{3CB1921D-0B05-4450-8017-6D148DF54BC1}"/>
              </a:ext>
            </a:extLst>
          </p:cNvPr>
          <p:cNvGrpSpPr>
            <a:grpSpLocks/>
          </p:cNvGrpSpPr>
          <p:nvPr/>
        </p:nvGrpSpPr>
        <p:grpSpPr bwMode="auto">
          <a:xfrm>
            <a:off x="6416680" y="685800"/>
            <a:ext cx="2214564" cy="1628775"/>
            <a:chOff x="4036" y="427"/>
            <a:chExt cx="1395" cy="1026"/>
          </a:xfrm>
        </p:grpSpPr>
        <p:sp>
          <p:nvSpPr>
            <p:cNvPr id="4218" name="Rectangle 117">
              <a:extLst>
                <a:ext uri="{FF2B5EF4-FFF2-40B4-BE49-F238E27FC236}">
                  <a16:creationId xmlns:a16="http://schemas.microsoft.com/office/drawing/2014/main" id="{3F394CE1-6426-4375-939E-2CAC3BE4F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6" y="1014"/>
              <a:ext cx="379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Gilchrist</a:t>
              </a:r>
            </a:p>
          </p:txBody>
        </p:sp>
        <p:sp>
          <p:nvSpPr>
            <p:cNvPr id="4219" name="Rectangle 119">
              <a:extLst>
                <a:ext uri="{FF2B5EF4-FFF2-40B4-BE49-F238E27FC236}">
                  <a16:creationId xmlns:a16="http://schemas.microsoft.com/office/drawing/2014/main" id="{0B74DB9B-B664-4000-AD08-E12A29F21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6" y="650"/>
              <a:ext cx="29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Baker</a:t>
              </a:r>
            </a:p>
          </p:txBody>
        </p:sp>
        <p:sp>
          <p:nvSpPr>
            <p:cNvPr id="4220" name="Rectangle 120">
              <a:extLst>
                <a:ext uri="{FF2B5EF4-FFF2-40B4-BE49-F238E27FC236}">
                  <a16:creationId xmlns:a16="http://schemas.microsoft.com/office/drawing/2014/main" id="{C8321E81-FAC5-4122-AA77-0F79C4157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" y="822"/>
              <a:ext cx="331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Clay</a:t>
              </a:r>
            </a:p>
          </p:txBody>
        </p:sp>
        <p:sp>
          <p:nvSpPr>
            <p:cNvPr id="4221" name="Rectangle 121">
              <a:extLst>
                <a:ext uri="{FF2B5EF4-FFF2-40B4-BE49-F238E27FC236}">
                  <a16:creationId xmlns:a16="http://schemas.microsoft.com/office/drawing/2014/main" id="{F7E13481-9E22-48FE-ABF1-1ACB536495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" y="427"/>
              <a:ext cx="34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Nassau</a:t>
              </a:r>
            </a:p>
          </p:txBody>
        </p:sp>
        <p:sp>
          <p:nvSpPr>
            <p:cNvPr id="4222" name="Rectangle 122">
              <a:extLst>
                <a:ext uri="{FF2B5EF4-FFF2-40B4-BE49-F238E27FC236}">
                  <a16:creationId xmlns:a16="http://schemas.microsoft.com/office/drawing/2014/main" id="{DD7AB743-6E34-4E43-8EB2-A4FFE6516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6" y="608"/>
              <a:ext cx="289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Duval</a:t>
              </a:r>
            </a:p>
          </p:txBody>
        </p:sp>
        <p:sp>
          <p:nvSpPr>
            <p:cNvPr id="4223" name="Rectangle 124">
              <a:extLst>
                <a:ext uri="{FF2B5EF4-FFF2-40B4-BE49-F238E27FC236}">
                  <a16:creationId xmlns:a16="http://schemas.microsoft.com/office/drawing/2014/main" id="{60741EDD-6085-4385-B262-080F9ACA8A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2" y="1033"/>
              <a:ext cx="364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Alachua</a:t>
              </a:r>
            </a:p>
          </p:txBody>
        </p:sp>
        <p:sp>
          <p:nvSpPr>
            <p:cNvPr id="4224" name="Rectangle 125">
              <a:extLst>
                <a:ext uri="{FF2B5EF4-FFF2-40B4-BE49-F238E27FC236}">
                  <a16:creationId xmlns:a16="http://schemas.microsoft.com/office/drawing/2014/main" id="{E761CF86-0BD9-47E2-A89B-E95C2781E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7" y="1228"/>
              <a:ext cx="264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Levy</a:t>
              </a:r>
            </a:p>
          </p:txBody>
        </p:sp>
        <p:sp>
          <p:nvSpPr>
            <p:cNvPr id="4225" name="Rectangle 126">
              <a:extLst>
                <a:ext uri="{FF2B5EF4-FFF2-40B4-BE49-F238E27FC236}">
                  <a16:creationId xmlns:a16="http://schemas.microsoft.com/office/drawing/2014/main" id="{C669DA99-E77C-4FD3-971A-EC828FCB2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7" y="1319"/>
              <a:ext cx="327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Marion</a:t>
              </a:r>
            </a:p>
          </p:txBody>
        </p:sp>
        <p:sp>
          <p:nvSpPr>
            <p:cNvPr id="4226" name="Rectangle 128">
              <a:extLst>
                <a:ext uri="{FF2B5EF4-FFF2-40B4-BE49-F238E27FC236}">
                  <a16:creationId xmlns:a16="http://schemas.microsoft.com/office/drawing/2014/main" id="{B40576C0-02C8-4E3A-8AFE-3F41418F4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2" y="894"/>
              <a:ext cx="3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CB3B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St. </a:t>
              </a:r>
              <a:br>
                <a:rPr lang="en-US" altLang="en-US" sz="800" b="1" i="0"/>
              </a:br>
              <a:r>
                <a:rPr lang="en-US" altLang="en-US" sz="800" b="1" i="0"/>
                <a:t>Johns</a:t>
              </a:r>
            </a:p>
          </p:txBody>
        </p:sp>
        <p:sp>
          <p:nvSpPr>
            <p:cNvPr id="4227" name="Rectangle 129">
              <a:extLst>
                <a:ext uri="{FF2B5EF4-FFF2-40B4-BE49-F238E27FC236}">
                  <a16:creationId xmlns:a16="http://schemas.microsoft.com/office/drawing/2014/main" id="{8B6E7A24-5A5D-4E1A-9043-9EC54FB74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3" y="1158"/>
              <a:ext cx="328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Flagler</a:t>
              </a:r>
            </a:p>
          </p:txBody>
        </p:sp>
        <p:sp>
          <p:nvSpPr>
            <p:cNvPr id="4228" name="Rectangle 172">
              <a:extLst>
                <a:ext uri="{FF2B5EF4-FFF2-40B4-BE49-F238E27FC236}">
                  <a16:creationId xmlns:a16="http://schemas.microsoft.com/office/drawing/2014/main" id="{E5473C60-3C1B-4E78-9A33-3DDC6CAFE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6" y="876"/>
              <a:ext cx="382" cy="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/>
                <a:t>Brad.</a:t>
              </a:r>
            </a:p>
          </p:txBody>
        </p:sp>
        <p:sp>
          <p:nvSpPr>
            <p:cNvPr id="4229" name="Rectangle 173">
              <a:extLst>
                <a:ext uri="{FF2B5EF4-FFF2-40B4-BE49-F238E27FC236}">
                  <a16:creationId xmlns:a16="http://schemas.microsoft.com/office/drawing/2014/main" id="{02644791-D4D7-44BC-AD2E-3CD285F5E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9" y="790"/>
              <a:ext cx="30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Union</a:t>
              </a:r>
            </a:p>
          </p:txBody>
        </p:sp>
        <p:sp>
          <p:nvSpPr>
            <p:cNvPr id="4230" name="Rectangle 123">
              <a:extLst>
                <a:ext uri="{FF2B5EF4-FFF2-40B4-BE49-F238E27FC236}">
                  <a16:creationId xmlns:a16="http://schemas.microsoft.com/office/drawing/2014/main" id="{66341D4C-D2C1-4113-AAD9-5BCB781EB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0" y="1045"/>
              <a:ext cx="352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800" b="1" i="0" dirty="0"/>
                <a:t>Putnam</a:t>
              </a:r>
            </a:p>
          </p:txBody>
        </p:sp>
      </p:grpSp>
      <p:sp>
        <p:nvSpPr>
          <p:cNvPr id="4203" name="Freeform 175">
            <a:extLst>
              <a:ext uri="{FF2B5EF4-FFF2-40B4-BE49-F238E27FC236}">
                <a16:creationId xmlns:a16="http://schemas.microsoft.com/office/drawing/2014/main" id="{E3D54FCC-DD0F-4BA4-BE7C-765570BDD772}"/>
              </a:ext>
            </a:extLst>
          </p:cNvPr>
          <p:cNvSpPr>
            <a:spLocks/>
          </p:cNvSpPr>
          <p:nvPr/>
        </p:nvSpPr>
        <p:spPr bwMode="auto">
          <a:xfrm>
            <a:off x="7935913" y="1935163"/>
            <a:ext cx="26987" cy="38100"/>
          </a:xfrm>
          <a:custGeom>
            <a:avLst/>
            <a:gdLst>
              <a:gd name="T0" fmla="*/ 2147483646 w 17"/>
              <a:gd name="T1" fmla="*/ 0 h 24"/>
              <a:gd name="T2" fmla="*/ 2147483646 w 17"/>
              <a:gd name="T3" fmla="*/ 2147483646 h 24"/>
              <a:gd name="T4" fmla="*/ 2147483646 w 17"/>
              <a:gd name="T5" fmla="*/ 2147483646 h 24"/>
              <a:gd name="T6" fmla="*/ 2147483646 w 17"/>
              <a:gd name="T7" fmla="*/ 2147483646 h 24"/>
              <a:gd name="T8" fmla="*/ 2147483646 w 17"/>
              <a:gd name="T9" fmla="*/ 2147483646 h 24"/>
              <a:gd name="T10" fmla="*/ 2147483646 w 17"/>
              <a:gd name="T11" fmla="*/ 2147483646 h 24"/>
              <a:gd name="T12" fmla="*/ 2147483646 w 17"/>
              <a:gd name="T13" fmla="*/ 2147483646 h 24"/>
              <a:gd name="T14" fmla="*/ 2147483646 w 17"/>
              <a:gd name="T15" fmla="*/ 2147483646 h 24"/>
              <a:gd name="T16" fmla="*/ 2147483646 w 17"/>
              <a:gd name="T17" fmla="*/ 2147483646 h 24"/>
              <a:gd name="T18" fmla="*/ 2147483646 w 17"/>
              <a:gd name="T19" fmla="*/ 2147483646 h 24"/>
              <a:gd name="T20" fmla="*/ 2147483646 w 17"/>
              <a:gd name="T21" fmla="*/ 2147483646 h 24"/>
              <a:gd name="T22" fmla="*/ 2147483646 w 17"/>
              <a:gd name="T23" fmla="*/ 2147483646 h 24"/>
              <a:gd name="T24" fmla="*/ 2147483646 w 17"/>
              <a:gd name="T25" fmla="*/ 2147483646 h 24"/>
              <a:gd name="T26" fmla="*/ 2147483646 w 17"/>
              <a:gd name="T27" fmla="*/ 2147483646 h 24"/>
              <a:gd name="T28" fmla="*/ 2147483646 w 17"/>
              <a:gd name="T29" fmla="*/ 2147483646 h 24"/>
              <a:gd name="T30" fmla="*/ 0 w 17"/>
              <a:gd name="T31" fmla="*/ 2147483646 h 24"/>
              <a:gd name="T32" fmla="*/ 2147483646 w 17"/>
              <a:gd name="T33" fmla="*/ 2147483646 h 24"/>
              <a:gd name="T34" fmla="*/ 2147483646 w 17"/>
              <a:gd name="T35" fmla="*/ 2147483646 h 24"/>
              <a:gd name="T36" fmla="*/ 2147483646 w 17"/>
              <a:gd name="T37" fmla="*/ 2147483646 h 24"/>
              <a:gd name="T38" fmla="*/ 2147483646 w 17"/>
              <a:gd name="T39" fmla="*/ 2147483646 h 24"/>
              <a:gd name="T40" fmla="*/ 2147483646 w 17"/>
              <a:gd name="T41" fmla="*/ 2147483646 h 24"/>
              <a:gd name="T42" fmla="*/ 2147483646 w 17"/>
              <a:gd name="T43" fmla="*/ 2147483646 h 24"/>
              <a:gd name="T44" fmla="*/ 2147483646 w 17"/>
              <a:gd name="T45" fmla="*/ 2147483646 h 24"/>
              <a:gd name="T46" fmla="*/ 2147483646 w 17"/>
              <a:gd name="T47" fmla="*/ 2147483646 h 24"/>
              <a:gd name="T48" fmla="*/ 2147483646 w 17"/>
              <a:gd name="T49" fmla="*/ 2147483646 h 24"/>
              <a:gd name="T50" fmla="*/ 2147483646 w 17"/>
              <a:gd name="T51" fmla="*/ 2147483646 h 24"/>
              <a:gd name="T52" fmla="*/ 2147483646 w 17"/>
              <a:gd name="T53" fmla="*/ 2147483646 h 24"/>
              <a:gd name="T54" fmla="*/ 2147483646 w 17"/>
              <a:gd name="T55" fmla="*/ 0 h 2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7" h="24">
                <a:moveTo>
                  <a:pt x="6" y="0"/>
                </a:moveTo>
                <a:lnTo>
                  <a:pt x="12" y="5"/>
                </a:lnTo>
                <a:lnTo>
                  <a:pt x="12" y="10"/>
                </a:lnTo>
                <a:lnTo>
                  <a:pt x="12" y="15"/>
                </a:lnTo>
                <a:lnTo>
                  <a:pt x="12" y="21"/>
                </a:lnTo>
                <a:lnTo>
                  <a:pt x="12" y="16"/>
                </a:lnTo>
                <a:lnTo>
                  <a:pt x="12" y="23"/>
                </a:lnTo>
                <a:lnTo>
                  <a:pt x="6" y="18"/>
                </a:lnTo>
                <a:lnTo>
                  <a:pt x="6" y="13"/>
                </a:lnTo>
                <a:lnTo>
                  <a:pt x="6" y="18"/>
                </a:lnTo>
                <a:lnTo>
                  <a:pt x="6" y="23"/>
                </a:lnTo>
                <a:lnTo>
                  <a:pt x="6" y="16"/>
                </a:lnTo>
                <a:lnTo>
                  <a:pt x="6" y="11"/>
                </a:lnTo>
                <a:lnTo>
                  <a:pt x="6" y="16"/>
                </a:lnTo>
                <a:lnTo>
                  <a:pt x="6" y="23"/>
                </a:lnTo>
                <a:lnTo>
                  <a:pt x="0" y="18"/>
                </a:lnTo>
                <a:lnTo>
                  <a:pt x="6" y="11"/>
                </a:lnTo>
                <a:lnTo>
                  <a:pt x="12" y="16"/>
                </a:lnTo>
                <a:lnTo>
                  <a:pt x="12" y="21"/>
                </a:lnTo>
                <a:lnTo>
                  <a:pt x="12" y="13"/>
                </a:lnTo>
                <a:lnTo>
                  <a:pt x="12" y="8"/>
                </a:lnTo>
                <a:lnTo>
                  <a:pt x="16" y="3"/>
                </a:lnTo>
                <a:lnTo>
                  <a:pt x="16" y="10"/>
                </a:lnTo>
                <a:lnTo>
                  <a:pt x="12" y="16"/>
                </a:lnTo>
                <a:lnTo>
                  <a:pt x="6" y="21"/>
                </a:lnTo>
                <a:lnTo>
                  <a:pt x="6" y="16"/>
                </a:lnTo>
                <a:lnTo>
                  <a:pt x="12" y="8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chemeClr val="bg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5" name="Group 1">
            <a:extLst>
              <a:ext uri="{FF2B5EF4-FFF2-40B4-BE49-F238E27FC236}">
                <a16:creationId xmlns:a16="http://schemas.microsoft.com/office/drawing/2014/main" id="{9B542F3A-6780-48D6-8012-472ECBFF5A35}"/>
              </a:ext>
            </a:extLst>
          </p:cNvPr>
          <p:cNvGrpSpPr>
            <a:grpSpLocks/>
          </p:cNvGrpSpPr>
          <p:nvPr/>
        </p:nvGrpSpPr>
        <p:grpSpPr bwMode="auto">
          <a:xfrm>
            <a:off x="2595563" y="2914650"/>
            <a:ext cx="3355975" cy="474663"/>
            <a:chOff x="949325" y="3810000"/>
            <a:chExt cx="3355975" cy="474663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57F60D63-EC9E-4051-B0AE-BDAFC55280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9325" y="3810000"/>
              <a:ext cx="31273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b="1" i="0" dirty="0"/>
                <a:t>Project Public Health Ready Recognized</a:t>
              </a:r>
            </a:p>
          </p:txBody>
        </p:sp>
        <p:sp>
          <p:nvSpPr>
            <p:cNvPr id="4217" name="TextBox 2">
              <a:extLst>
                <a:ext uri="{FF2B5EF4-FFF2-40B4-BE49-F238E27FC236}">
                  <a16:creationId xmlns:a16="http://schemas.microsoft.com/office/drawing/2014/main" id="{D11BBFBA-6F6D-414C-911B-01488DEC5B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6638" y="4038600"/>
              <a:ext cx="3268662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Monotype Sorts" pitchFamily="2" charset="2"/>
                <a:buChar char="n"/>
                <a:defRPr sz="32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8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00000"/>
                <a:buChar char="–"/>
                <a:defRPr sz="20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 i="0"/>
                <a:t>5-year recognition by year recognition expires</a:t>
              </a:r>
            </a:p>
          </p:txBody>
        </p:sp>
      </p:grpSp>
      <p:sp>
        <p:nvSpPr>
          <p:cNvPr id="4206" name="TextBox 184">
            <a:extLst>
              <a:ext uri="{FF2B5EF4-FFF2-40B4-BE49-F238E27FC236}">
                <a16:creationId xmlns:a16="http://schemas.microsoft.com/office/drawing/2014/main" id="{4F80C76F-7D94-4C4C-A8A9-DB11FBD55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2509" y="3453130"/>
            <a:ext cx="544513" cy="2762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i="0" dirty="0"/>
              <a:t>2024</a:t>
            </a:r>
          </a:p>
        </p:txBody>
      </p:sp>
      <p:sp>
        <p:nvSpPr>
          <p:cNvPr id="4207" name="TextBox 185">
            <a:extLst>
              <a:ext uri="{FF2B5EF4-FFF2-40B4-BE49-F238E27FC236}">
                <a16:creationId xmlns:a16="http://schemas.microsoft.com/office/drawing/2014/main" id="{A0786013-A9A1-46CE-9380-1ECBE050C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9647" y="3462654"/>
            <a:ext cx="544513" cy="276225"/>
          </a:xfrm>
          <a:prstGeom prst="rect">
            <a:avLst/>
          </a:prstGeom>
          <a:solidFill>
            <a:srgbClr val="D9FB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i="0" dirty="0"/>
              <a:t>2026</a:t>
            </a:r>
          </a:p>
        </p:txBody>
      </p:sp>
      <p:sp>
        <p:nvSpPr>
          <p:cNvPr id="4208" name="TextBox 185">
            <a:extLst>
              <a:ext uri="{FF2B5EF4-FFF2-40B4-BE49-F238E27FC236}">
                <a16:creationId xmlns:a16="http://schemas.microsoft.com/office/drawing/2014/main" id="{5903AB1E-3FB8-4BCB-B1DC-00C8A7CFB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9247" y="3460440"/>
            <a:ext cx="544513" cy="276225"/>
          </a:xfrm>
          <a:prstGeom prst="rect">
            <a:avLst/>
          </a:prstGeom>
          <a:solidFill>
            <a:srgbClr val="F78E1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i="0" dirty="0"/>
              <a:t>2027</a:t>
            </a:r>
          </a:p>
        </p:txBody>
      </p:sp>
      <p:pic>
        <p:nvPicPr>
          <p:cNvPr id="4209" name="Picture 1">
            <a:extLst>
              <a:ext uri="{FF2B5EF4-FFF2-40B4-BE49-F238E27FC236}">
                <a16:creationId xmlns:a16="http://schemas.microsoft.com/office/drawing/2014/main" id="{059A6B4B-6B93-437E-AC4B-DFB69D99EB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5121275"/>
            <a:ext cx="120173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10" name="Rectangle 5">
            <a:extLst>
              <a:ext uri="{FF2B5EF4-FFF2-40B4-BE49-F238E27FC236}">
                <a16:creationId xmlns:a16="http://schemas.microsoft.com/office/drawing/2014/main" id="{C06C3138-DED3-4D46-A76C-51C0D4829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3" y="6492875"/>
            <a:ext cx="1093787" cy="21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i="0" dirty="0">
                <a:solidFill>
                  <a:srgbClr val="B0B0B0"/>
                </a:solidFill>
              </a:rPr>
              <a:t>Updated 4/19/2024</a:t>
            </a:r>
          </a:p>
        </p:txBody>
      </p:sp>
      <p:sp>
        <p:nvSpPr>
          <p:cNvPr id="4212" name="TextBox 186">
            <a:extLst>
              <a:ext uri="{FF2B5EF4-FFF2-40B4-BE49-F238E27FC236}">
                <a16:creationId xmlns:a16="http://schemas.microsoft.com/office/drawing/2014/main" id="{1A9520BF-E0F9-41A6-A33A-3BB0FE07A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125" y="3854450"/>
            <a:ext cx="2376488" cy="2762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200" b="1" i="0" dirty="0">
                <a:solidFill>
                  <a:schemeClr val="accent2">
                    <a:lumMod val="50000"/>
                  </a:schemeClr>
                </a:solidFill>
              </a:rPr>
              <a:t>2024 First-Time Applicant</a:t>
            </a:r>
            <a:endParaRPr lang="en-US" altLang="en-US" sz="1000" b="1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213" name="TextBox 186">
            <a:extLst>
              <a:ext uri="{FF2B5EF4-FFF2-40B4-BE49-F238E27FC236}">
                <a16:creationId xmlns:a16="http://schemas.microsoft.com/office/drawing/2014/main" id="{B0A2298B-F682-48CA-85CB-EEF406BAF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125" y="4176713"/>
            <a:ext cx="2376488" cy="27781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i="0" dirty="0"/>
              <a:t>2024 Re-recognition</a:t>
            </a:r>
            <a:endParaRPr lang="en-US" altLang="en-US" sz="1000" b="1" i="0" dirty="0"/>
          </a:p>
        </p:txBody>
      </p:sp>
      <p:sp>
        <p:nvSpPr>
          <p:cNvPr id="4216" name="TextBox 186">
            <a:extLst>
              <a:ext uri="{FF2B5EF4-FFF2-40B4-BE49-F238E27FC236}">
                <a16:creationId xmlns:a16="http://schemas.microsoft.com/office/drawing/2014/main" id="{226A6F66-FE8C-434D-B124-B60AA7E9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9119" y="4507726"/>
            <a:ext cx="316047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200" b="1" i="0" dirty="0"/>
              <a:t>5-year recognition expired/never applied</a:t>
            </a:r>
            <a:endParaRPr lang="en-US" altLang="en-US" sz="1000" b="1" i="0" dirty="0"/>
          </a:p>
        </p:txBody>
      </p:sp>
      <p:sp>
        <p:nvSpPr>
          <p:cNvPr id="4215" name="TextBox 185">
            <a:extLst>
              <a:ext uri="{FF2B5EF4-FFF2-40B4-BE49-F238E27FC236}">
                <a16:creationId xmlns:a16="http://schemas.microsoft.com/office/drawing/2014/main" id="{CE5A10EB-75E4-4EFF-98BE-6715BCA22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4145" y="3453130"/>
            <a:ext cx="544513" cy="276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i="0" dirty="0"/>
              <a:t>2028</a:t>
            </a:r>
          </a:p>
        </p:txBody>
      </p:sp>
      <p:sp>
        <p:nvSpPr>
          <p:cNvPr id="4140" name="Freeform 51">
            <a:extLst>
              <a:ext uri="{FF2B5EF4-FFF2-40B4-BE49-F238E27FC236}">
                <a16:creationId xmlns:a16="http://schemas.microsoft.com/office/drawing/2014/main" id="{AACF6B8B-2C84-4C7D-BB0B-57B2532A6ACC}"/>
              </a:ext>
            </a:extLst>
          </p:cNvPr>
          <p:cNvSpPr>
            <a:spLocks/>
          </p:cNvSpPr>
          <p:nvPr/>
        </p:nvSpPr>
        <p:spPr bwMode="auto">
          <a:xfrm>
            <a:off x="6816725" y="1452563"/>
            <a:ext cx="746125" cy="527050"/>
          </a:xfrm>
          <a:custGeom>
            <a:avLst/>
            <a:gdLst>
              <a:gd name="T0" fmla="*/ 0 w 470"/>
              <a:gd name="T1" fmla="*/ 2147483646 h 332"/>
              <a:gd name="T2" fmla="*/ 2147483646 w 470"/>
              <a:gd name="T3" fmla="*/ 2147483646 h 332"/>
              <a:gd name="T4" fmla="*/ 2147483646 w 470"/>
              <a:gd name="T5" fmla="*/ 0 h 332"/>
              <a:gd name="T6" fmla="*/ 2147483646 w 470"/>
              <a:gd name="T7" fmla="*/ 2147483646 h 332"/>
              <a:gd name="T8" fmla="*/ 2147483646 w 470"/>
              <a:gd name="T9" fmla="*/ 2147483646 h 332"/>
              <a:gd name="T10" fmla="*/ 2147483646 w 470"/>
              <a:gd name="T11" fmla="*/ 2147483646 h 332"/>
              <a:gd name="T12" fmla="*/ 2147483646 w 470"/>
              <a:gd name="T13" fmla="*/ 2147483646 h 332"/>
              <a:gd name="T14" fmla="*/ 2147483646 w 470"/>
              <a:gd name="T15" fmla="*/ 2147483646 h 332"/>
              <a:gd name="T16" fmla="*/ 2147483646 w 470"/>
              <a:gd name="T17" fmla="*/ 2147483646 h 332"/>
              <a:gd name="T18" fmla="*/ 2147483646 w 470"/>
              <a:gd name="T19" fmla="*/ 2147483646 h 332"/>
              <a:gd name="T20" fmla="*/ 2147483646 w 470"/>
              <a:gd name="T21" fmla="*/ 2147483646 h 332"/>
              <a:gd name="T22" fmla="*/ 2147483646 w 470"/>
              <a:gd name="T23" fmla="*/ 2147483646 h 332"/>
              <a:gd name="T24" fmla="*/ 2147483646 w 470"/>
              <a:gd name="T25" fmla="*/ 2147483646 h 332"/>
              <a:gd name="T26" fmla="*/ 2147483646 w 470"/>
              <a:gd name="T27" fmla="*/ 2147483646 h 332"/>
              <a:gd name="T28" fmla="*/ 2147483646 w 470"/>
              <a:gd name="T29" fmla="*/ 2147483646 h 332"/>
              <a:gd name="T30" fmla="*/ 2147483646 w 470"/>
              <a:gd name="T31" fmla="*/ 2147483646 h 332"/>
              <a:gd name="T32" fmla="*/ 2147483646 w 470"/>
              <a:gd name="T33" fmla="*/ 2147483646 h 332"/>
              <a:gd name="T34" fmla="*/ 2147483646 w 470"/>
              <a:gd name="T35" fmla="*/ 2147483646 h 332"/>
              <a:gd name="T36" fmla="*/ 0 w 470"/>
              <a:gd name="T37" fmla="*/ 2147483646 h 33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70" h="332">
                <a:moveTo>
                  <a:pt x="0" y="72"/>
                </a:moveTo>
                <a:lnTo>
                  <a:pt x="20" y="78"/>
                </a:lnTo>
                <a:lnTo>
                  <a:pt x="101" y="0"/>
                </a:lnTo>
                <a:lnTo>
                  <a:pt x="201" y="20"/>
                </a:lnTo>
                <a:lnTo>
                  <a:pt x="236" y="59"/>
                </a:lnTo>
                <a:lnTo>
                  <a:pt x="334" y="70"/>
                </a:lnTo>
                <a:lnTo>
                  <a:pt x="443" y="152"/>
                </a:lnTo>
                <a:lnTo>
                  <a:pt x="454" y="158"/>
                </a:lnTo>
                <a:lnTo>
                  <a:pt x="469" y="162"/>
                </a:lnTo>
                <a:lnTo>
                  <a:pt x="469" y="287"/>
                </a:lnTo>
                <a:lnTo>
                  <a:pt x="432" y="321"/>
                </a:lnTo>
                <a:lnTo>
                  <a:pt x="332" y="331"/>
                </a:lnTo>
                <a:lnTo>
                  <a:pt x="332" y="292"/>
                </a:lnTo>
                <a:lnTo>
                  <a:pt x="201" y="275"/>
                </a:lnTo>
                <a:lnTo>
                  <a:pt x="201" y="300"/>
                </a:lnTo>
                <a:lnTo>
                  <a:pt x="66" y="275"/>
                </a:lnTo>
                <a:lnTo>
                  <a:pt x="40" y="254"/>
                </a:lnTo>
                <a:lnTo>
                  <a:pt x="15" y="249"/>
                </a:lnTo>
                <a:lnTo>
                  <a:pt x="0" y="72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0" name="TextBox 184">
            <a:extLst>
              <a:ext uri="{FF2B5EF4-FFF2-40B4-BE49-F238E27FC236}">
                <a16:creationId xmlns:a16="http://schemas.microsoft.com/office/drawing/2014/main" id="{90CAE9DD-0768-436C-84D9-013A72222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078" y="3453130"/>
            <a:ext cx="544513" cy="276999"/>
          </a:xfrm>
          <a:prstGeom prst="rect">
            <a:avLst/>
          </a:prstGeom>
          <a:solidFill>
            <a:srgbClr val="FFF79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Monotype Sorts" pitchFamily="2" charset="2"/>
              <a:buChar char="n"/>
              <a:defRPr sz="32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–"/>
              <a:defRPr sz="20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 i="0" dirty="0"/>
              <a:t>2025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ultbar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FDC0E5"/>
      </a:accent2>
      <a:accent3>
        <a:srgbClr val="FFFFFF"/>
      </a:accent3>
      <a:accent4>
        <a:srgbClr val="000000"/>
      </a:accent4>
      <a:accent5>
        <a:srgbClr val="B7C6FE"/>
      </a:accent5>
      <a:accent6>
        <a:srgbClr val="E5AECF"/>
      </a:accent6>
      <a:hlink>
        <a:srgbClr val="FFFFFF"/>
      </a:hlink>
      <a:folHlink>
        <a:srgbClr val="FFFFFF"/>
      </a:folHlink>
    </a:clrScheme>
    <a:fontScheme name="multba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ultbar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ltbar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ltbar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f:\winapps\powerpnt\template\sldshow\multbars.ppt</Template>
  <TotalTime>1816</TotalTime>
  <Pages>6</Pages>
  <Words>115</Words>
  <Application>Microsoft Office PowerPoint</Application>
  <PresentationFormat>35mm Slides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Monotype Sorts</vt:lpstr>
      <vt:lpstr>Times New Roman</vt:lpstr>
      <vt:lpstr>multbars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Overall Maps</dc:title>
  <dc:creator>Lisa Jeffery</dc:creator>
  <cp:lastModifiedBy>Beynon, Valerie</cp:lastModifiedBy>
  <cp:revision>8801714</cp:revision>
  <cp:lastPrinted>2024-04-19T21:48:18Z</cp:lastPrinted>
  <dcterms:created xsi:type="dcterms:W3CDTF">1997-01-21T15:19:14Z</dcterms:created>
  <dcterms:modified xsi:type="dcterms:W3CDTF">2024-04-19T21:48:52Z</dcterms:modified>
</cp:coreProperties>
</file>