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18" r:id="rId5"/>
  </p:sldMasterIdLst>
  <p:notesMasterIdLst>
    <p:notesMasterId r:id="rId16"/>
  </p:notesMasterIdLst>
  <p:sldIdLst>
    <p:sldId id="299" r:id="rId6"/>
    <p:sldId id="313" r:id="rId7"/>
    <p:sldId id="265" r:id="rId8"/>
    <p:sldId id="361" r:id="rId9"/>
    <p:sldId id="286" r:id="rId10"/>
    <p:sldId id="285" r:id="rId11"/>
    <p:sldId id="323" r:id="rId12"/>
    <p:sldId id="357" r:id="rId13"/>
    <p:sldId id="362" r:id="rId14"/>
    <p:sldId id="298" r:id="rId1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46F1A-215E-4EF1-A158-3A0C4AA3AED5}" v="1" dt="2021-03-23T18:36:06.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5770" autoAdjust="0"/>
  </p:normalViewPr>
  <p:slideViewPr>
    <p:cSldViewPr snapToGrid="0">
      <p:cViewPr>
        <p:scale>
          <a:sx n="66" d="100"/>
          <a:sy n="66" d="100"/>
        </p:scale>
        <p:origin x="942" y="90"/>
      </p:cViewPr>
      <p:guideLst/>
    </p:cSldViewPr>
  </p:slideViewPr>
  <p:notesTextViewPr>
    <p:cViewPr>
      <p:scale>
        <a:sx n="3" d="2"/>
        <a:sy n="3" d="2"/>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BF698A66-DE6F-4B1B-9FA5-B763D1CC5417}" type="datetimeFigureOut">
              <a:rPr lang="en-US" smtClean="0"/>
              <a:t>3/23/2021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DDD53D2B-DF7A-4F82-A0AB-BA8857FF1622}" type="slidenum">
              <a:rPr lang="en-US" smtClean="0"/>
              <a:t>‹#›</a:t>
            </a:fld>
            <a:endParaRPr lang="en-US"/>
          </a:p>
        </p:txBody>
      </p:sp>
    </p:spTree>
    <p:extLst>
      <p:ext uri="{BB962C8B-B14F-4D97-AF65-F5344CB8AC3E}">
        <p14:creationId xmlns:p14="http://schemas.microsoft.com/office/powerpoint/2010/main" val="53949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share why we are having this webinar today. </a:t>
            </a:r>
          </a:p>
        </p:txBody>
      </p:sp>
      <p:sp>
        <p:nvSpPr>
          <p:cNvPr id="4" name="Slide Number Placeholder 3"/>
          <p:cNvSpPr>
            <a:spLocks noGrp="1"/>
          </p:cNvSpPr>
          <p:nvPr>
            <p:ph type="sldNum" sz="quarter" idx="5"/>
          </p:nvPr>
        </p:nvSpPr>
        <p:spPr/>
        <p:txBody>
          <a:bodyPr/>
          <a:lstStyle/>
          <a:p>
            <a:pPr defTabSz="465887">
              <a:defRPr/>
            </a:pPr>
            <a:fld id="{09B55726-406A-4545-8312-D00F8851BD32}" type="slidenum">
              <a:rPr lang="en-US">
                <a:solidFill>
                  <a:prstClr val="black"/>
                </a:solidFill>
                <a:latin typeface="Calibri" panose="020F0502020204030204"/>
              </a:rPr>
              <a:pPr defTabSz="46588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14174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09B55726-406A-4545-8312-D00F8851BD32}" type="slidenum">
              <a:rPr lang="en-US">
                <a:solidFill>
                  <a:prstClr val="black"/>
                </a:solidFill>
                <a:latin typeface="Calibri" panose="020F0502020204030204"/>
              </a:rPr>
              <a:pPr defTabSz="46588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3683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04816cea3_0_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704816cea3_0_4:notes"/>
          <p:cNvSpPr txBox="1">
            <a:spLocks noGrp="1"/>
          </p:cNvSpPr>
          <p:nvPr>
            <p:ph type="body" idx="1"/>
          </p:nvPr>
        </p:nvSpPr>
        <p:spPr>
          <a:xfrm>
            <a:off x="929640" y="3373756"/>
            <a:ext cx="7437120" cy="2760460"/>
          </a:xfrm>
          <a:prstGeom prst="rect">
            <a:avLst/>
          </a:prstGeom>
          <a:noFill/>
          <a:ln>
            <a:noFill/>
          </a:ln>
        </p:spPr>
        <p:txBody>
          <a:bodyPr spcFirstLastPara="1" wrap="square" lIns="93162" tIns="46568" rIns="93162" bIns="46568" anchor="t" anchorCtr="0">
            <a:noAutofit/>
          </a:bodyPr>
          <a:lstStyle/>
          <a:p>
            <a:pPr>
              <a:buSzPts val="1400"/>
            </a:pPr>
            <a:r>
              <a:rPr lang="en-US" dirty="0"/>
              <a:t>This is the method for paying attention to babies’ movements - this is the highly effective method we teach moms. </a:t>
            </a:r>
            <a:r>
              <a:rPr lang="en-US" sz="1000" i="1" dirty="0">
                <a:solidFill>
                  <a:srgbClr val="000000"/>
                </a:solidFill>
                <a:latin typeface="Arial"/>
                <a:ea typeface="Arial"/>
                <a:cs typeface="Arial"/>
                <a:sym typeface="Arial"/>
              </a:rPr>
              <a:t>Count the Kicks </a:t>
            </a:r>
            <a:r>
              <a:rPr lang="en-US" sz="1000" dirty="0">
                <a:solidFill>
                  <a:srgbClr val="000000"/>
                </a:solidFill>
                <a:latin typeface="Arial"/>
                <a:ea typeface="Arial"/>
                <a:cs typeface="Arial"/>
                <a:sym typeface="Arial"/>
              </a:rPr>
              <a:t>teaches the method for, and importance of, tracking fetal movement during the third trimester of pregnancy. Research shows the benefits of expectant moms tracking their baby’s movements daily and learning how long it normally takes their baby to get to 10 movements. After a few days, moms will begin to see a pattern, a normal amount of time it takes their baby to get to 10 movements. If their baby’s “normal" changes during the third trimester, this could be a sign of potential problems and is an indication that the expectant mom should call her healthcare provider. </a:t>
            </a:r>
            <a:endParaRPr dirty="0"/>
          </a:p>
        </p:txBody>
      </p:sp>
      <p:sp>
        <p:nvSpPr>
          <p:cNvPr id="223" name="Google Shape;223;g704816cea3_0_4:notes"/>
          <p:cNvSpPr txBox="1">
            <a:spLocks noGrp="1"/>
          </p:cNvSpPr>
          <p:nvPr>
            <p:ph type="sldNum" idx="12"/>
          </p:nvPr>
        </p:nvSpPr>
        <p:spPr>
          <a:xfrm>
            <a:off x="5265809" y="6658664"/>
            <a:ext cx="4028440" cy="351670"/>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defRPr/>
            </a:pPr>
            <a:fld id="{00000000-1234-1234-1234-123412341234}" type="slidenum">
              <a:rPr lang="en-US">
                <a:solidFill>
                  <a:prstClr val="black"/>
                </a:solidFill>
                <a:latin typeface="Calibri" panose="020F0502020204030204"/>
              </a:rPr>
              <a:pPr defTabSz="931774">
                <a:buClr>
                  <a:srgbClr val="000000"/>
                </a:buClr>
                <a:buSzPts val="1200"/>
                <a:defRPr/>
              </a:pPr>
              <a:t>3</a:t>
            </a:fld>
            <a:endParaRPr>
              <a:solidFill>
                <a:prstClr val="black"/>
              </a:solidFill>
              <a:latin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5:notes"/>
          <p:cNvSpPr txBox="1">
            <a:spLocks noGrp="1"/>
          </p:cNvSpPr>
          <p:nvPr>
            <p:ph type="body" idx="1"/>
          </p:nvPr>
        </p:nvSpPr>
        <p:spPr>
          <a:xfrm>
            <a:off x="929640" y="3373754"/>
            <a:ext cx="7437120" cy="2760346"/>
          </a:xfrm>
          <a:prstGeom prst="rect">
            <a:avLst/>
          </a:prstGeom>
          <a:noFill/>
          <a:ln>
            <a:noFill/>
          </a:ln>
        </p:spPr>
        <p:txBody>
          <a:bodyPr spcFirstLastPara="1" wrap="square" lIns="93162" tIns="46568" rIns="93162" bIns="46568" anchor="t" anchorCtr="0">
            <a:noAutofit/>
          </a:bodyPr>
          <a:lstStyle/>
          <a:p>
            <a:pPr marL="465887" indent="-232943">
              <a:buClr>
                <a:srgbClr val="000000"/>
              </a:buClr>
              <a:buSzPts val="1400"/>
            </a:pPr>
            <a:r>
              <a:rPr lang="en-US" dirty="0"/>
              <a:t>reads slide to go over features of app.</a:t>
            </a:r>
            <a:endParaRPr dirty="0"/>
          </a:p>
        </p:txBody>
      </p:sp>
      <p:sp>
        <p:nvSpPr>
          <p:cNvPr id="281" name="Google Shape;281;p5:notes"/>
          <p:cNvSpPr txBox="1">
            <a:spLocks noGrp="1"/>
          </p:cNvSpPr>
          <p:nvPr>
            <p:ph type="sldNum" idx="12"/>
          </p:nvPr>
        </p:nvSpPr>
        <p:spPr>
          <a:xfrm>
            <a:off x="5265809" y="6658664"/>
            <a:ext cx="4028440" cy="351736"/>
          </a:xfrm>
          <a:prstGeom prst="rect">
            <a:avLst/>
          </a:prstGeom>
          <a:noFill/>
          <a:ln>
            <a:noFill/>
          </a:ln>
        </p:spPr>
        <p:txBody>
          <a:bodyPr spcFirstLastPara="1" wrap="square" lIns="93162" tIns="46568" rIns="93162" bIns="46568" anchor="b" anchorCtr="0">
            <a:noAutofit/>
          </a:bodyPr>
          <a:lstStyle/>
          <a:p>
            <a:pPr defTabSz="931774">
              <a:buClr>
                <a:srgbClr val="000000"/>
              </a:buClr>
              <a:buSzPts val="1200"/>
              <a:defRPr/>
            </a:pPr>
            <a:fld id="{00000000-1234-1234-1234-123412341234}" type="slidenum">
              <a:rPr lang="en-US">
                <a:solidFill>
                  <a:prstClr val="black"/>
                </a:solidFill>
                <a:latin typeface="Calibri"/>
                <a:ea typeface="Calibri"/>
                <a:cs typeface="Calibri"/>
                <a:sym typeface="Calibri"/>
              </a:rPr>
              <a:pPr defTabSz="931774">
                <a:buClr>
                  <a:srgbClr val="000000"/>
                </a:buClr>
                <a:buSzPts val="1200"/>
                <a:defRPr/>
              </a:pPr>
              <a:t>4</a:t>
            </a:fld>
            <a:endParaRPr>
              <a:solidFill>
                <a:prstClr val="black"/>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5887">
              <a:defRPr/>
            </a:pPr>
            <a:fld id="{09B55726-406A-4545-8312-D00F8851BD32}"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23191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finally, now what?? Now, finish this training and go to our website and order our material. READ SLIDE</a:t>
            </a:r>
          </a:p>
        </p:txBody>
      </p:sp>
      <p:sp>
        <p:nvSpPr>
          <p:cNvPr id="4" name="Slide Number Placeholder 3"/>
          <p:cNvSpPr>
            <a:spLocks noGrp="1"/>
          </p:cNvSpPr>
          <p:nvPr>
            <p:ph type="sldNum" sz="quarter" idx="5"/>
          </p:nvPr>
        </p:nvSpPr>
        <p:spPr/>
        <p:txBody>
          <a:bodyPr/>
          <a:lstStyle/>
          <a:p>
            <a:pPr defTabSz="465887">
              <a:defRPr/>
            </a:pPr>
            <a:fld id="{09B55726-406A-4545-8312-D00F8851BD32}" type="slidenum">
              <a:rPr lang="en-US">
                <a:solidFill>
                  <a:prstClr val="black"/>
                </a:solidFill>
                <a:latin typeface="Calibri" panose="020F0502020204030204"/>
              </a:rPr>
              <a:pPr defTabSz="46588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59521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so easy! READ SLIDE</a:t>
            </a:r>
          </a:p>
        </p:txBody>
      </p:sp>
      <p:sp>
        <p:nvSpPr>
          <p:cNvPr id="4" name="Slide Number Placeholder 3"/>
          <p:cNvSpPr>
            <a:spLocks noGrp="1"/>
          </p:cNvSpPr>
          <p:nvPr>
            <p:ph type="sldNum" sz="quarter" idx="5"/>
          </p:nvPr>
        </p:nvSpPr>
        <p:spPr/>
        <p:txBody>
          <a:bodyPr/>
          <a:lstStyle/>
          <a:p>
            <a:pPr defTabSz="931774">
              <a:defRPr/>
            </a:pPr>
            <a:fld id="{27BDD08C-0C4E-440A-B8EB-20A62F26F180}"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57639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Anna if we should promote this. </a:t>
            </a:r>
          </a:p>
        </p:txBody>
      </p:sp>
      <p:sp>
        <p:nvSpPr>
          <p:cNvPr id="4" name="Slide Number Placeholder 3"/>
          <p:cNvSpPr>
            <a:spLocks noGrp="1"/>
          </p:cNvSpPr>
          <p:nvPr>
            <p:ph type="sldNum" sz="quarter" idx="5"/>
          </p:nvPr>
        </p:nvSpPr>
        <p:spPr/>
        <p:txBody>
          <a:bodyPr/>
          <a:lstStyle/>
          <a:p>
            <a:fld id="{DDD53D2B-DF7A-4F82-A0AB-BA8857FF1622}" type="slidenum">
              <a:rPr lang="en-US" smtClean="0"/>
              <a:t>8</a:t>
            </a:fld>
            <a:endParaRPr lang="en-US"/>
          </a:p>
        </p:txBody>
      </p:sp>
    </p:spTree>
    <p:extLst>
      <p:ext uri="{BB962C8B-B14F-4D97-AF65-F5344CB8AC3E}">
        <p14:creationId xmlns:p14="http://schemas.microsoft.com/office/powerpoint/2010/main" val="1146715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taking the time to take this training, you can help save babies! Please reach out to me </a:t>
            </a:r>
            <a:r>
              <a:rPr lang="en-US"/>
              <a:t>if you have any questions. </a:t>
            </a:r>
            <a:endParaRPr lang="en-US" dirty="0"/>
          </a:p>
        </p:txBody>
      </p:sp>
      <p:sp>
        <p:nvSpPr>
          <p:cNvPr id="4" name="Slide Number Placeholder 3"/>
          <p:cNvSpPr>
            <a:spLocks noGrp="1"/>
          </p:cNvSpPr>
          <p:nvPr>
            <p:ph type="sldNum" sz="quarter" idx="5"/>
          </p:nvPr>
        </p:nvSpPr>
        <p:spPr/>
        <p:txBody>
          <a:bodyPr/>
          <a:lstStyle/>
          <a:p>
            <a:pPr defTabSz="465887">
              <a:defRPr/>
            </a:pPr>
            <a:fld id="{09B55726-406A-4545-8312-D00F8851BD32}" type="slidenum">
              <a:rPr lang="en-US">
                <a:solidFill>
                  <a:prstClr val="black"/>
                </a:solidFill>
                <a:latin typeface="Calibri" panose="020F0502020204030204"/>
              </a:rPr>
              <a:pPr defTabSz="46588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308646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AF98B-53E8-46A8-9E29-3ACC0DF2697C}"/>
              </a:ext>
            </a:extLst>
          </p:cNvPr>
          <p:cNvSpPr/>
          <p:nvPr userDrawn="1"/>
        </p:nvSpPr>
        <p:spPr>
          <a:xfrm>
            <a:off x="-410510" y="-66675"/>
            <a:ext cx="12602510" cy="708891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72C8653-63B6-47E1-B88C-85E7019B4062}"/>
              </a:ext>
            </a:extLst>
          </p:cNvPr>
          <p:cNvSpPr txBox="1"/>
          <p:nvPr userDrawn="1"/>
        </p:nvSpPr>
        <p:spPr>
          <a:xfrm>
            <a:off x="10766856" y="6501321"/>
            <a:ext cx="4695825" cy="430887"/>
          </a:xfrm>
          <a:prstGeom prst="rect">
            <a:avLst/>
          </a:prstGeom>
          <a:noFill/>
        </p:spPr>
        <p:txBody>
          <a:bodyPr wrap="square" rtlCol="0">
            <a:spAutoFit/>
          </a:bodyPr>
          <a:lstStyle/>
          <a:p>
            <a:r>
              <a:rPr lang="en-US" sz="1100" dirty="0"/>
              <a:t>Copyright 2019</a:t>
            </a:r>
          </a:p>
          <a:p>
            <a:r>
              <a:rPr lang="en-US" sz="1100" dirty="0"/>
              <a:t>Created 9.2019</a:t>
            </a:r>
          </a:p>
        </p:txBody>
      </p:sp>
      <p:pic>
        <p:nvPicPr>
          <p:cNvPr id="3" name="Picture 2">
            <a:extLst>
              <a:ext uri="{FF2B5EF4-FFF2-40B4-BE49-F238E27FC236}">
                <a16:creationId xmlns:a16="http://schemas.microsoft.com/office/drawing/2014/main" id="{618A98ED-DBFF-4A16-B641-865687441E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5" y="6270992"/>
            <a:ext cx="1527566" cy="891543"/>
          </a:xfrm>
          <a:prstGeom prst="rect">
            <a:avLst/>
          </a:prstGeom>
        </p:spPr>
      </p:pic>
    </p:spTree>
    <p:extLst>
      <p:ext uri="{BB962C8B-B14F-4D97-AF65-F5344CB8AC3E}">
        <p14:creationId xmlns:p14="http://schemas.microsoft.com/office/powerpoint/2010/main" val="41566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ED3819-BC22-4269-B8D2-DB6B6E0DE3BF}"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FB3E8-B298-4855-A211-0D797BA3CB80}" type="slidenum">
              <a:rPr lang="en-US" smtClean="0"/>
              <a:t>‹#›</a:t>
            </a:fld>
            <a:endParaRPr lang="en-US"/>
          </a:p>
        </p:txBody>
      </p:sp>
    </p:spTree>
    <p:extLst>
      <p:ext uri="{BB962C8B-B14F-4D97-AF65-F5344CB8AC3E}">
        <p14:creationId xmlns:p14="http://schemas.microsoft.com/office/powerpoint/2010/main" val="72769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8508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1373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5694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5819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617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ED3819-BC22-4269-B8D2-DB6B6E0DE3BF}"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B3E8-B298-4855-A211-0D797BA3CB80}" type="slidenum">
              <a:rPr lang="en-US" smtClean="0"/>
              <a:t>‹#›</a:t>
            </a:fld>
            <a:endParaRPr lang="en-US"/>
          </a:p>
        </p:txBody>
      </p:sp>
    </p:spTree>
    <p:extLst>
      <p:ext uri="{BB962C8B-B14F-4D97-AF65-F5344CB8AC3E}">
        <p14:creationId xmlns:p14="http://schemas.microsoft.com/office/powerpoint/2010/main" val="3662704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ED3819-BC22-4269-B8D2-DB6B6E0DE3BF}"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FB3E8-B298-4855-A211-0D797BA3CB80}" type="slidenum">
              <a:rPr lang="en-US" smtClean="0"/>
              <a:t>‹#›</a:t>
            </a:fld>
            <a:endParaRPr lang="en-US"/>
          </a:p>
        </p:txBody>
      </p:sp>
    </p:spTree>
    <p:extLst>
      <p:ext uri="{BB962C8B-B14F-4D97-AF65-F5344CB8AC3E}">
        <p14:creationId xmlns:p14="http://schemas.microsoft.com/office/powerpoint/2010/main" val="1425240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6962-C314-4916-A7F5-21749F9939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9543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0017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563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21"/>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21"/>
          <p:cNvPicPr preferRelativeResize="0"/>
          <p:nvPr/>
        </p:nvPicPr>
        <p:blipFill rotWithShape="1">
          <a:blip r:embed="rId2">
            <a:alphaModFix/>
          </a:blip>
          <a:srcRect/>
          <a:stretch/>
        </p:blipFill>
        <p:spPr>
          <a:xfrm>
            <a:off x="9982200" y="5763419"/>
            <a:ext cx="1724490" cy="1006475"/>
          </a:xfrm>
          <a:prstGeom prst="rect">
            <a:avLst/>
          </a:prstGeom>
          <a:noFill/>
          <a:ln>
            <a:noFill/>
          </a:ln>
        </p:spPr>
      </p:pic>
    </p:spTree>
    <p:extLst>
      <p:ext uri="{BB962C8B-B14F-4D97-AF65-F5344CB8AC3E}">
        <p14:creationId xmlns:p14="http://schemas.microsoft.com/office/powerpoint/2010/main" val="307005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2" name="Google Shape;72;p22"/>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3" name="Google Shape;73;p22"/>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4" name="Google Shape;74;p22"/>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5" name="Google Shape;75;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311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0071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715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Arial"/>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0" name="Google Shape;90;p25"/>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91" name="Google Shape;91;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7673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6"/>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6B7672"/>
                </a:solidFill>
                <a:latin typeface="Arial"/>
                <a:ea typeface="Arial"/>
                <a:cs typeface="Arial"/>
                <a:sym typeface="Arial"/>
              </a:defRPr>
            </a:lvl1pPr>
            <a:lvl2pPr marR="0" lvl="1" algn="l" rtl="0">
              <a:spcBef>
                <a:spcPts val="1000"/>
              </a:spcBef>
              <a:spcAft>
                <a:spcPts val="0"/>
              </a:spcAft>
              <a:buClr>
                <a:schemeClr val="accent1"/>
              </a:buClr>
              <a:buSzPts val="1280"/>
              <a:buFont typeface="Noto Sans Symbols"/>
              <a:buNone/>
              <a:defRPr sz="1600" b="0" i="0" u="none" strike="noStrike" cap="none">
                <a:solidFill>
                  <a:srgbClr val="6B7672"/>
                </a:solidFill>
                <a:latin typeface="Arial"/>
                <a:ea typeface="Arial"/>
                <a:cs typeface="Arial"/>
                <a:sym typeface="Arial"/>
              </a:defRPr>
            </a:lvl2pPr>
            <a:lvl3pPr marR="0" lvl="2" algn="l" rtl="0">
              <a:spcBef>
                <a:spcPts val="1000"/>
              </a:spcBef>
              <a:spcAft>
                <a:spcPts val="0"/>
              </a:spcAft>
              <a:buClr>
                <a:schemeClr val="accent1"/>
              </a:buClr>
              <a:buSzPts val="1280"/>
              <a:buFont typeface="Noto Sans Symbols"/>
              <a:buNone/>
              <a:defRPr sz="1600" b="0" i="0" u="none" strike="noStrike" cap="none">
                <a:solidFill>
                  <a:srgbClr val="6B7672"/>
                </a:solidFill>
                <a:latin typeface="Arial"/>
                <a:ea typeface="Arial"/>
                <a:cs typeface="Arial"/>
                <a:sym typeface="Arial"/>
              </a:defRPr>
            </a:lvl3pPr>
            <a:lvl4pPr marR="0" lvl="3" algn="l" rtl="0">
              <a:spcBef>
                <a:spcPts val="1000"/>
              </a:spcBef>
              <a:spcAft>
                <a:spcPts val="0"/>
              </a:spcAft>
              <a:buClr>
                <a:schemeClr val="accent1"/>
              </a:buClr>
              <a:buSzPts val="1280"/>
              <a:buFont typeface="Noto Sans Symbols"/>
              <a:buNone/>
              <a:defRPr sz="1600" b="0" i="0" u="none" strike="noStrike" cap="none">
                <a:solidFill>
                  <a:srgbClr val="6B7672"/>
                </a:solidFill>
                <a:latin typeface="Arial"/>
                <a:ea typeface="Arial"/>
                <a:cs typeface="Arial"/>
                <a:sym typeface="Arial"/>
              </a:defRPr>
            </a:lvl4pPr>
            <a:lvl5pPr marR="0" lvl="4" algn="l" rtl="0">
              <a:spcBef>
                <a:spcPts val="1000"/>
              </a:spcBef>
              <a:spcAft>
                <a:spcPts val="0"/>
              </a:spcAft>
              <a:buClr>
                <a:schemeClr val="accent1"/>
              </a:buClr>
              <a:buSzPts val="1280"/>
              <a:buFont typeface="Noto Sans Symbols"/>
              <a:buNone/>
              <a:defRPr sz="1600" b="0" i="0" u="none" strike="noStrike" cap="none">
                <a:solidFill>
                  <a:srgbClr val="6B7672"/>
                </a:solidFill>
                <a:latin typeface="Arial"/>
                <a:ea typeface="Arial"/>
                <a:cs typeface="Arial"/>
                <a:sym typeface="Arial"/>
              </a:defRPr>
            </a:lvl5pPr>
            <a:lvl6pPr marR="0" lvl="5" algn="l" rtl="0">
              <a:spcBef>
                <a:spcPts val="1000"/>
              </a:spcBef>
              <a:spcAft>
                <a:spcPts val="0"/>
              </a:spcAft>
              <a:buClr>
                <a:schemeClr val="accent1"/>
              </a:buClr>
              <a:buSzPts val="1280"/>
              <a:buFont typeface="Noto Sans Symbols"/>
              <a:buNone/>
              <a:defRPr sz="1600" b="0" i="0" u="none" strike="noStrike" cap="none">
                <a:solidFill>
                  <a:srgbClr val="6B7672"/>
                </a:solidFill>
                <a:latin typeface="Arial"/>
                <a:ea typeface="Arial"/>
                <a:cs typeface="Arial"/>
                <a:sym typeface="Arial"/>
              </a:defRPr>
            </a:lvl6pPr>
            <a:lvl7pPr marR="0" lvl="6" algn="l" rtl="0">
              <a:spcBef>
                <a:spcPts val="1000"/>
              </a:spcBef>
              <a:spcAft>
                <a:spcPts val="0"/>
              </a:spcAft>
              <a:buClr>
                <a:schemeClr val="accent1"/>
              </a:buClr>
              <a:buSzPts val="1280"/>
              <a:buFont typeface="Noto Sans Symbols"/>
              <a:buNone/>
              <a:defRPr sz="1600" b="0" i="0" u="none" strike="noStrike" cap="none">
                <a:solidFill>
                  <a:srgbClr val="6B7672"/>
                </a:solidFill>
                <a:latin typeface="Arial"/>
                <a:ea typeface="Arial"/>
                <a:cs typeface="Arial"/>
                <a:sym typeface="Arial"/>
              </a:defRPr>
            </a:lvl7pPr>
            <a:lvl8pPr marR="0" lvl="7" algn="l" rtl="0">
              <a:spcBef>
                <a:spcPts val="1000"/>
              </a:spcBef>
              <a:spcAft>
                <a:spcPts val="0"/>
              </a:spcAft>
              <a:buClr>
                <a:schemeClr val="accent1"/>
              </a:buClr>
              <a:buSzPts val="1280"/>
              <a:buFont typeface="Noto Sans Symbols"/>
              <a:buNone/>
              <a:defRPr sz="1600" b="0" i="0" u="none" strike="noStrike" cap="none">
                <a:solidFill>
                  <a:srgbClr val="6B7672"/>
                </a:solidFill>
                <a:latin typeface="Arial"/>
                <a:ea typeface="Arial"/>
                <a:cs typeface="Arial"/>
                <a:sym typeface="Arial"/>
              </a:defRPr>
            </a:lvl8pPr>
            <a:lvl9pPr marR="0" lvl="8" algn="l" rtl="0">
              <a:spcBef>
                <a:spcPts val="1000"/>
              </a:spcBef>
              <a:spcAft>
                <a:spcPts val="0"/>
              </a:spcAft>
              <a:buClr>
                <a:schemeClr val="accent1"/>
              </a:buClr>
              <a:buSzPts val="1280"/>
              <a:buFont typeface="Noto Sans Symbols"/>
              <a:buNone/>
              <a:defRPr sz="1600" b="0" i="0" u="none" strike="noStrike" cap="none">
                <a:solidFill>
                  <a:srgbClr val="6B7672"/>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8" name="Google Shape;98;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8868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1"/>
        <p:cNvGrpSpPr/>
        <p:nvPr/>
      </p:nvGrpSpPr>
      <p:grpSpPr>
        <a:xfrm>
          <a:off x="0" y="0"/>
          <a:ext cx="0" cy="0"/>
          <a:chOff x="0" y="0"/>
          <a:chExt cx="0" cy="0"/>
        </a:xfrm>
      </p:grpSpPr>
      <p:sp>
        <p:nvSpPr>
          <p:cNvPr id="102" name="Google Shape;102;p27"/>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7"/>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6B7672"/>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104" name="Google Shape;104;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8862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7"/>
        <p:cNvGrpSpPr/>
        <p:nvPr/>
      </p:nvGrpSpPr>
      <p:grpSpPr>
        <a:xfrm>
          <a:off x="0" y="0"/>
          <a:ext cx="0" cy="0"/>
          <a:chOff x="0" y="0"/>
          <a:chExt cx="0" cy="0"/>
        </a:xfrm>
      </p:grpSpPr>
      <p:sp>
        <p:nvSpPr>
          <p:cNvPr id="108" name="Google Shape;108;p28"/>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Arial"/>
              <a:buNone/>
              <a:defRPr sz="1600">
                <a:solidFill>
                  <a:srgbClr val="9AA6A0"/>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0" name="Google Shape;110;p28"/>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6B7672"/>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111" name="Google Shape;111;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28"/>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7E170"/>
                </a:solidFill>
                <a:latin typeface="Arial"/>
                <a:ea typeface="Arial"/>
                <a:cs typeface="Arial"/>
                <a:sym typeface="Arial"/>
              </a:rPr>
              <a:t>“</a:t>
            </a:r>
            <a:endParaRPr/>
          </a:p>
        </p:txBody>
      </p:sp>
      <p:sp>
        <p:nvSpPr>
          <p:cNvPr id="115" name="Google Shape;115;p28"/>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7E170"/>
                </a:solidFill>
                <a:latin typeface="Arial"/>
                <a:ea typeface="Arial"/>
                <a:cs typeface="Arial"/>
                <a:sym typeface="Arial"/>
              </a:rPr>
              <a:t>”</a:t>
            </a:r>
            <a:endParaRPr sz="1800">
              <a:solidFill>
                <a:srgbClr val="F7E170"/>
              </a:solidFill>
              <a:latin typeface="Arial"/>
              <a:ea typeface="Arial"/>
              <a:cs typeface="Arial"/>
              <a:sym typeface="Arial"/>
            </a:endParaRPr>
          </a:p>
        </p:txBody>
      </p:sp>
    </p:spTree>
    <p:extLst>
      <p:ext uri="{BB962C8B-B14F-4D97-AF65-F5344CB8AC3E}">
        <p14:creationId xmlns:p14="http://schemas.microsoft.com/office/powerpoint/2010/main" val="284868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6"/>
        <p:cNvGrpSpPr/>
        <p:nvPr/>
      </p:nvGrpSpPr>
      <p:grpSpPr>
        <a:xfrm>
          <a:off x="0" y="0"/>
          <a:ext cx="0" cy="0"/>
          <a:chOff x="0" y="0"/>
          <a:chExt cx="0" cy="0"/>
        </a:xfrm>
      </p:grpSpPr>
      <p:sp>
        <p:nvSpPr>
          <p:cNvPr id="117" name="Google Shape;117;p29"/>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9"/>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6B7672"/>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119" name="Google Shape;119;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8374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rgbClr val="6B7672"/>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5" name="Google Shape;125;p3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9AA6A0"/>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126" name="Google Shape;126;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30"/>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7E170"/>
                </a:solidFill>
                <a:latin typeface="Arial"/>
                <a:ea typeface="Arial"/>
                <a:cs typeface="Arial"/>
                <a:sym typeface="Arial"/>
              </a:rPr>
              <a:t>“</a:t>
            </a:r>
            <a:endParaRPr/>
          </a:p>
        </p:txBody>
      </p:sp>
      <p:sp>
        <p:nvSpPr>
          <p:cNvPr id="130" name="Google Shape;130;p30"/>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7E170"/>
                </a:solidFill>
                <a:latin typeface="Arial"/>
                <a:ea typeface="Arial"/>
                <a:cs typeface="Arial"/>
                <a:sym typeface="Arial"/>
              </a:rPr>
              <a:t>”</a:t>
            </a:r>
            <a:endParaRPr/>
          </a:p>
        </p:txBody>
      </p:sp>
    </p:spTree>
    <p:extLst>
      <p:ext uri="{BB962C8B-B14F-4D97-AF65-F5344CB8AC3E}">
        <p14:creationId xmlns:p14="http://schemas.microsoft.com/office/powerpoint/2010/main" val="98446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028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chemeClr val="accent1"/>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9AA6A0"/>
                </a:solidFill>
              </a:defRPr>
            </a:lvl1pPr>
            <a:lvl2pPr marL="914400" lvl="1" indent="-228600" algn="l">
              <a:spcBef>
                <a:spcPts val="1000"/>
              </a:spcBef>
              <a:spcAft>
                <a:spcPts val="0"/>
              </a:spcAft>
              <a:buSzPts val="1440"/>
              <a:buNone/>
              <a:defRPr sz="1800">
                <a:solidFill>
                  <a:srgbClr val="909291"/>
                </a:solidFill>
              </a:defRPr>
            </a:lvl2pPr>
            <a:lvl3pPr marL="1371600" lvl="2" indent="-228600" algn="l">
              <a:spcBef>
                <a:spcPts val="1000"/>
              </a:spcBef>
              <a:spcAft>
                <a:spcPts val="0"/>
              </a:spcAft>
              <a:buSzPts val="1280"/>
              <a:buNone/>
              <a:defRPr sz="1600">
                <a:solidFill>
                  <a:srgbClr val="909291"/>
                </a:solidFill>
              </a:defRPr>
            </a:lvl3pPr>
            <a:lvl4pPr marL="1828800" lvl="3" indent="-228600" algn="l">
              <a:spcBef>
                <a:spcPts val="1000"/>
              </a:spcBef>
              <a:spcAft>
                <a:spcPts val="0"/>
              </a:spcAft>
              <a:buSzPts val="1120"/>
              <a:buNone/>
              <a:defRPr sz="1400">
                <a:solidFill>
                  <a:srgbClr val="909291"/>
                </a:solidFill>
              </a:defRPr>
            </a:lvl4pPr>
            <a:lvl5pPr marL="2286000" lvl="4" indent="-228600" algn="l">
              <a:spcBef>
                <a:spcPts val="1000"/>
              </a:spcBef>
              <a:spcAft>
                <a:spcPts val="0"/>
              </a:spcAft>
              <a:buSzPts val="1120"/>
              <a:buNone/>
              <a:defRPr sz="1400">
                <a:solidFill>
                  <a:srgbClr val="909291"/>
                </a:solidFill>
              </a:defRPr>
            </a:lvl5pPr>
            <a:lvl6pPr marL="2743200" lvl="5" indent="-228600" algn="l">
              <a:spcBef>
                <a:spcPts val="1000"/>
              </a:spcBef>
              <a:spcAft>
                <a:spcPts val="0"/>
              </a:spcAft>
              <a:buSzPts val="1120"/>
              <a:buNone/>
              <a:defRPr sz="1400">
                <a:solidFill>
                  <a:srgbClr val="909291"/>
                </a:solidFill>
              </a:defRPr>
            </a:lvl6pPr>
            <a:lvl7pPr marL="3200400" lvl="6" indent="-228600" algn="l">
              <a:spcBef>
                <a:spcPts val="1000"/>
              </a:spcBef>
              <a:spcAft>
                <a:spcPts val="0"/>
              </a:spcAft>
              <a:buSzPts val="1120"/>
              <a:buNone/>
              <a:defRPr sz="1400">
                <a:solidFill>
                  <a:srgbClr val="909291"/>
                </a:solidFill>
              </a:defRPr>
            </a:lvl7pPr>
            <a:lvl8pPr marL="3657600" lvl="7" indent="-228600" algn="l">
              <a:spcBef>
                <a:spcPts val="1000"/>
              </a:spcBef>
              <a:spcAft>
                <a:spcPts val="0"/>
              </a:spcAft>
              <a:buSzPts val="1120"/>
              <a:buNone/>
              <a:defRPr sz="1400">
                <a:solidFill>
                  <a:srgbClr val="909291"/>
                </a:solidFill>
              </a:defRPr>
            </a:lvl8pPr>
            <a:lvl9pPr marL="4114800" lvl="8" indent="-228600" algn="l">
              <a:spcBef>
                <a:spcPts val="1000"/>
              </a:spcBef>
              <a:spcAft>
                <a:spcPts val="0"/>
              </a:spcAft>
              <a:buSzPts val="1120"/>
              <a:buNone/>
              <a:defRPr sz="1400">
                <a:solidFill>
                  <a:srgbClr val="909291"/>
                </a:solidFill>
              </a:defRPr>
            </a:lvl9pPr>
          </a:lstStyle>
          <a:p>
            <a:endParaRPr/>
          </a:p>
        </p:txBody>
      </p:sp>
      <p:sp>
        <p:nvSpPr>
          <p:cNvPr id="135" name="Google Shape;135;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9879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1" name="Google Shape;141;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0404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3"/>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7" name="Google Shape;147;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38820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514838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37"/>
        <p:cNvGrpSpPr/>
        <p:nvPr/>
      </p:nvGrpSpPr>
      <p:grpSpPr>
        <a:xfrm>
          <a:off x="0" y="0"/>
          <a:ext cx="0" cy="0"/>
          <a:chOff x="0" y="0"/>
          <a:chExt cx="0" cy="0"/>
        </a:xfrm>
      </p:grpSpPr>
      <p:grpSp>
        <p:nvGrpSpPr>
          <p:cNvPr id="38" name="Google Shape;38;p19"/>
          <p:cNvGrpSpPr/>
          <p:nvPr/>
        </p:nvGrpSpPr>
        <p:grpSpPr>
          <a:xfrm>
            <a:off x="0" y="-8467"/>
            <a:ext cx="12192000" cy="6866467"/>
            <a:chOff x="0" y="-8467"/>
            <a:chExt cx="12192000" cy="6866467"/>
          </a:xfrm>
        </p:grpSpPr>
        <p:cxnSp>
          <p:nvCxnSpPr>
            <p:cNvPr id="39" name="Google Shape;39;p1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40" name="Google Shape;40;p1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41" name="Google Shape;41;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8627"/>
              </a:schemeClr>
            </a:solidFill>
            <a:ln>
              <a:noFill/>
            </a:ln>
          </p:spPr>
        </p:sp>
        <p:sp>
          <p:nvSpPr>
            <p:cNvPr id="42" name="Google Shape;42;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3" name="Google Shape;43;p19"/>
            <p:cNvSpPr/>
            <p:nvPr/>
          </p:nvSpPr>
          <p:spPr>
            <a:xfrm>
              <a:off x="8932333" y="3048000"/>
              <a:ext cx="3259667" cy="3810000"/>
            </a:xfrm>
            <a:prstGeom prst="triangle">
              <a:avLst>
                <a:gd name="adj" fmla="val 100000"/>
              </a:avLst>
            </a:prstGeom>
            <a:solidFill>
              <a:schemeClr val="accent2">
                <a:alpha val="7058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CA6A5">
                <a:alpha val="68627"/>
              </a:srgbClr>
            </a:solidFill>
            <a:ln>
              <a:noFill/>
            </a:ln>
          </p:spPr>
        </p:sp>
        <p:sp>
          <p:nvSpPr>
            <p:cNvPr id="45" name="Google Shape;45;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7E170">
                <a:alpha val="68627"/>
              </a:srgbClr>
            </a:solidFill>
            <a:ln>
              <a:noFill/>
            </a:ln>
          </p:spPr>
        </p:sp>
        <p:sp>
          <p:nvSpPr>
            <p:cNvPr id="46" name="Google Shape;46;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529"/>
              </a:schemeClr>
            </a:solidFill>
            <a:ln>
              <a:noFill/>
            </a:ln>
          </p:spPr>
        </p:sp>
        <p:sp>
          <p:nvSpPr>
            <p:cNvPr id="47" name="Google Shape;47;p1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9"/>
            <p:cNvSpPr/>
            <p:nvPr/>
          </p:nvSpPr>
          <p:spPr>
            <a:xfrm rot="10800000">
              <a:off x="0" y="0"/>
              <a:ext cx="842596" cy="5666154"/>
            </a:xfrm>
            <a:prstGeom prst="triangle">
              <a:avLst>
                <a:gd name="adj" fmla="val 100000"/>
              </a:avLst>
            </a:prstGeom>
            <a:solidFill>
              <a:schemeClr val="accent1">
                <a:alpha val="8352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Arial"/>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9AA6A0"/>
                </a:solidFill>
              </a:defRPr>
            </a:lvl1pPr>
            <a:lvl2pPr lvl="1" algn="ctr">
              <a:lnSpc>
                <a:spcPct val="100000"/>
              </a:lnSpc>
              <a:spcBef>
                <a:spcPts val="1000"/>
              </a:spcBef>
              <a:spcAft>
                <a:spcPts val="0"/>
              </a:spcAft>
              <a:buSzPts val="1280"/>
              <a:buNone/>
              <a:defRPr>
                <a:solidFill>
                  <a:srgbClr val="909291"/>
                </a:solidFill>
              </a:defRPr>
            </a:lvl2pPr>
            <a:lvl3pPr lvl="2" algn="ctr">
              <a:lnSpc>
                <a:spcPct val="100000"/>
              </a:lnSpc>
              <a:spcBef>
                <a:spcPts val="1000"/>
              </a:spcBef>
              <a:spcAft>
                <a:spcPts val="0"/>
              </a:spcAft>
              <a:buSzPts val="1120"/>
              <a:buNone/>
              <a:defRPr>
                <a:solidFill>
                  <a:srgbClr val="909291"/>
                </a:solidFill>
              </a:defRPr>
            </a:lvl3pPr>
            <a:lvl4pPr lvl="3" algn="ctr">
              <a:lnSpc>
                <a:spcPct val="100000"/>
              </a:lnSpc>
              <a:spcBef>
                <a:spcPts val="1000"/>
              </a:spcBef>
              <a:spcAft>
                <a:spcPts val="0"/>
              </a:spcAft>
              <a:buSzPts val="960"/>
              <a:buNone/>
              <a:defRPr>
                <a:solidFill>
                  <a:srgbClr val="909291"/>
                </a:solidFill>
              </a:defRPr>
            </a:lvl4pPr>
            <a:lvl5pPr lvl="4" algn="ctr">
              <a:lnSpc>
                <a:spcPct val="100000"/>
              </a:lnSpc>
              <a:spcBef>
                <a:spcPts val="1000"/>
              </a:spcBef>
              <a:spcAft>
                <a:spcPts val="0"/>
              </a:spcAft>
              <a:buSzPts val="960"/>
              <a:buNone/>
              <a:defRPr>
                <a:solidFill>
                  <a:srgbClr val="909291"/>
                </a:solidFill>
              </a:defRPr>
            </a:lvl5pPr>
            <a:lvl6pPr lvl="5" algn="ctr">
              <a:lnSpc>
                <a:spcPct val="100000"/>
              </a:lnSpc>
              <a:spcBef>
                <a:spcPts val="1000"/>
              </a:spcBef>
              <a:spcAft>
                <a:spcPts val="0"/>
              </a:spcAft>
              <a:buSzPts val="960"/>
              <a:buNone/>
              <a:defRPr>
                <a:solidFill>
                  <a:srgbClr val="909291"/>
                </a:solidFill>
              </a:defRPr>
            </a:lvl6pPr>
            <a:lvl7pPr lvl="6" algn="ctr">
              <a:lnSpc>
                <a:spcPct val="100000"/>
              </a:lnSpc>
              <a:spcBef>
                <a:spcPts val="1000"/>
              </a:spcBef>
              <a:spcAft>
                <a:spcPts val="0"/>
              </a:spcAft>
              <a:buSzPts val="960"/>
              <a:buNone/>
              <a:defRPr>
                <a:solidFill>
                  <a:srgbClr val="909291"/>
                </a:solidFill>
              </a:defRPr>
            </a:lvl7pPr>
            <a:lvl8pPr lvl="7" algn="ctr">
              <a:lnSpc>
                <a:spcPct val="100000"/>
              </a:lnSpc>
              <a:spcBef>
                <a:spcPts val="1000"/>
              </a:spcBef>
              <a:spcAft>
                <a:spcPts val="0"/>
              </a:spcAft>
              <a:buSzPts val="960"/>
              <a:buNone/>
              <a:defRPr>
                <a:solidFill>
                  <a:srgbClr val="909291"/>
                </a:solidFill>
              </a:defRPr>
            </a:lvl8pPr>
            <a:lvl9pPr lvl="8" algn="ctr">
              <a:lnSpc>
                <a:spcPct val="100000"/>
              </a:lnSpc>
              <a:spcBef>
                <a:spcPts val="1000"/>
              </a:spcBef>
              <a:spcAft>
                <a:spcPts val="0"/>
              </a:spcAft>
              <a:buSzPts val="960"/>
              <a:buNone/>
              <a:defRPr>
                <a:solidFill>
                  <a:srgbClr val="909291"/>
                </a:solidFill>
              </a:defRPr>
            </a:lvl9pPr>
          </a:lstStyle>
          <a:p>
            <a:endParaRPr/>
          </a:p>
        </p:txBody>
      </p:sp>
      <p:sp>
        <p:nvSpPr>
          <p:cNvPr id="51" name="Google Shape;51;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8134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3971AA7F-C756-4E46-A42A-4C39DADE7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0" y="5763419"/>
            <a:ext cx="1724490" cy="1006475"/>
          </a:xfrm>
          <a:prstGeom prst="rect">
            <a:avLst/>
          </a:prstGeom>
        </p:spPr>
      </p:pic>
    </p:spTree>
    <p:extLst>
      <p:ext uri="{BB962C8B-B14F-4D97-AF65-F5344CB8AC3E}">
        <p14:creationId xmlns:p14="http://schemas.microsoft.com/office/powerpoint/2010/main" val="420380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a:extLst>
              <a:ext uri="{FF2B5EF4-FFF2-40B4-BE49-F238E27FC236}">
                <a16:creationId xmlns:a16="http://schemas.microsoft.com/office/drawing/2014/main" id="{1B64714E-F8BD-4FCC-A519-F53305D7A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0" y="5763419"/>
            <a:ext cx="1724490" cy="1006475"/>
          </a:xfrm>
          <a:prstGeom prst="rect">
            <a:avLst/>
          </a:prstGeom>
        </p:spPr>
      </p:pic>
    </p:spTree>
    <p:extLst>
      <p:ext uri="{BB962C8B-B14F-4D97-AF65-F5344CB8AC3E}">
        <p14:creationId xmlns:p14="http://schemas.microsoft.com/office/powerpoint/2010/main" val="245472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ED3819-BC22-4269-B8D2-DB6B6E0DE3BF}"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FB3E8-B298-4855-A211-0D797BA3CB80}" type="slidenum">
              <a:rPr lang="en-US" smtClean="0"/>
              <a:t>‹#›</a:t>
            </a:fld>
            <a:endParaRPr lang="en-US"/>
          </a:p>
        </p:txBody>
      </p:sp>
    </p:spTree>
    <p:extLst>
      <p:ext uri="{BB962C8B-B14F-4D97-AF65-F5344CB8AC3E}">
        <p14:creationId xmlns:p14="http://schemas.microsoft.com/office/powerpoint/2010/main" val="15181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ED3819-BC22-4269-B8D2-DB6B6E0DE3BF}"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FB3E8-B298-4855-A211-0D797BA3CB80}" type="slidenum">
              <a:rPr lang="en-US" smtClean="0"/>
              <a:t>‹#›</a:t>
            </a:fld>
            <a:endParaRPr lang="en-US"/>
          </a:p>
        </p:txBody>
      </p:sp>
    </p:spTree>
    <p:extLst>
      <p:ext uri="{BB962C8B-B14F-4D97-AF65-F5344CB8AC3E}">
        <p14:creationId xmlns:p14="http://schemas.microsoft.com/office/powerpoint/2010/main" val="65182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D3819-BC22-4269-B8D2-DB6B6E0DE3BF}"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FB3E8-B298-4855-A211-0D797BA3CB80}" type="slidenum">
              <a:rPr lang="en-US" smtClean="0"/>
              <a:t>‹#›</a:t>
            </a:fld>
            <a:endParaRPr lang="en-US"/>
          </a:p>
        </p:txBody>
      </p:sp>
    </p:spTree>
    <p:extLst>
      <p:ext uri="{BB962C8B-B14F-4D97-AF65-F5344CB8AC3E}">
        <p14:creationId xmlns:p14="http://schemas.microsoft.com/office/powerpoint/2010/main" val="206882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ED3819-BC22-4269-B8D2-DB6B6E0DE3BF}"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FB3E8-B298-4855-A211-0D797BA3CB80}" type="slidenum">
              <a:rPr lang="en-US" smtClean="0"/>
              <a:t>‹#›</a:t>
            </a:fld>
            <a:endParaRPr lang="en-US"/>
          </a:p>
        </p:txBody>
      </p:sp>
    </p:spTree>
    <p:extLst>
      <p:ext uri="{BB962C8B-B14F-4D97-AF65-F5344CB8AC3E}">
        <p14:creationId xmlns:p14="http://schemas.microsoft.com/office/powerpoint/2010/main" val="226672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pic>
        <p:nvPicPr>
          <p:cNvPr id="9" name="Picture 8">
            <a:extLst>
              <a:ext uri="{FF2B5EF4-FFF2-40B4-BE49-F238E27FC236}">
                <a16:creationId xmlns:a16="http://schemas.microsoft.com/office/drawing/2014/main" id="{122F0FB2-979C-4D14-8B7D-9240654AA91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2660" y="6152717"/>
            <a:ext cx="1513639" cy="883415"/>
          </a:xfrm>
          <a:prstGeom prst="rect">
            <a:avLst/>
          </a:prstGeom>
        </p:spPr>
      </p:pic>
    </p:spTree>
    <p:extLst>
      <p:ext uri="{BB962C8B-B14F-4D97-AF65-F5344CB8AC3E}">
        <p14:creationId xmlns:p14="http://schemas.microsoft.com/office/powerpoint/2010/main" val="41197452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4"/>
          <p:cNvGrpSpPr/>
          <p:nvPr/>
        </p:nvGrpSpPr>
        <p:grpSpPr>
          <a:xfrm>
            <a:off x="0" y="-8467"/>
            <a:ext cx="12192000" cy="6866467"/>
            <a:chOff x="0" y="-8467"/>
            <a:chExt cx="12192000" cy="6866467"/>
          </a:xfrm>
        </p:grpSpPr>
        <p:cxnSp>
          <p:nvCxnSpPr>
            <p:cNvPr id="11" name="Google Shape;11;p1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4" name="Google Shape;14;p1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CA6A5">
                <a:alpha val="69803"/>
              </a:srgbClr>
            </a:solidFill>
            <a:ln>
              <a:noFill/>
            </a:ln>
          </p:spPr>
        </p:sp>
        <p:sp>
          <p:nvSpPr>
            <p:cNvPr id="17" name="Google Shape;17;p1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F7E170">
                <a:alpha val="69803"/>
              </a:srgbClr>
            </a:solidFill>
            <a:ln>
              <a:noFill/>
            </a:ln>
          </p:spPr>
        </p:sp>
        <p:sp>
          <p:nvSpPr>
            <p:cNvPr id="18" name="Google Shape;18;p1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9" name="Google Shape;19;p1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4"/>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6B7672"/>
                </a:solidFill>
                <a:latin typeface="Arial"/>
                <a:ea typeface="Arial"/>
                <a:cs typeface="Arial"/>
                <a:sym typeface="Arial"/>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6B7672"/>
                </a:solidFill>
                <a:latin typeface="Arial"/>
                <a:ea typeface="Arial"/>
                <a:cs typeface="Arial"/>
                <a:sym typeface="Arial"/>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6B7672"/>
                </a:solidFill>
                <a:latin typeface="Arial"/>
                <a:ea typeface="Arial"/>
                <a:cs typeface="Arial"/>
                <a:sym typeface="Arial"/>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6B7672"/>
                </a:solidFill>
                <a:latin typeface="Arial"/>
                <a:ea typeface="Arial"/>
                <a:cs typeface="Arial"/>
                <a:sym typeface="Arial"/>
              </a:defRPr>
            </a:lvl9pPr>
          </a:lstStyle>
          <a:p>
            <a:endParaRPr/>
          </a:p>
        </p:txBody>
      </p:sp>
      <p:sp>
        <p:nvSpPr>
          <p:cNvPr id="23" name="Google Shape;23;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9092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9092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Arial"/>
                <a:ea typeface="Arial"/>
                <a:cs typeface="Arial"/>
                <a:sym typeface="Arial"/>
              </a:defRPr>
            </a:lvl1pPr>
            <a:lvl2pPr marL="0" marR="0" lvl="1" indent="0" algn="r" rtl="0">
              <a:spcBef>
                <a:spcPts val="0"/>
              </a:spcBef>
              <a:buNone/>
              <a:defRPr sz="900" b="0" i="0" u="none" strike="noStrike" cap="none">
                <a:solidFill>
                  <a:schemeClr val="accent1"/>
                </a:solidFill>
                <a:latin typeface="Arial"/>
                <a:ea typeface="Arial"/>
                <a:cs typeface="Arial"/>
                <a:sym typeface="Arial"/>
              </a:defRPr>
            </a:lvl2pPr>
            <a:lvl3pPr marL="0" marR="0" lvl="2" indent="0" algn="r" rtl="0">
              <a:spcBef>
                <a:spcPts val="0"/>
              </a:spcBef>
              <a:buNone/>
              <a:defRPr sz="900" b="0" i="0" u="none" strike="noStrike" cap="none">
                <a:solidFill>
                  <a:schemeClr val="accent1"/>
                </a:solidFill>
                <a:latin typeface="Arial"/>
                <a:ea typeface="Arial"/>
                <a:cs typeface="Arial"/>
                <a:sym typeface="Arial"/>
              </a:defRPr>
            </a:lvl3pPr>
            <a:lvl4pPr marL="0" marR="0" lvl="3" indent="0" algn="r" rtl="0">
              <a:spcBef>
                <a:spcPts val="0"/>
              </a:spcBef>
              <a:buNone/>
              <a:defRPr sz="900" b="0" i="0" u="none" strike="noStrike" cap="none">
                <a:solidFill>
                  <a:schemeClr val="accent1"/>
                </a:solidFill>
                <a:latin typeface="Arial"/>
                <a:ea typeface="Arial"/>
                <a:cs typeface="Arial"/>
                <a:sym typeface="Arial"/>
              </a:defRPr>
            </a:lvl4pPr>
            <a:lvl5pPr marL="0" marR="0" lvl="4" indent="0" algn="r" rtl="0">
              <a:spcBef>
                <a:spcPts val="0"/>
              </a:spcBef>
              <a:buNone/>
              <a:defRPr sz="900" b="0" i="0" u="none" strike="noStrike" cap="none">
                <a:solidFill>
                  <a:schemeClr val="accent1"/>
                </a:solidFill>
                <a:latin typeface="Arial"/>
                <a:ea typeface="Arial"/>
                <a:cs typeface="Arial"/>
                <a:sym typeface="Arial"/>
              </a:defRPr>
            </a:lvl5pPr>
            <a:lvl6pPr marL="0" marR="0" lvl="5" indent="0" algn="r" rtl="0">
              <a:spcBef>
                <a:spcPts val="0"/>
              </a:spcBef>
              <a:buNone/>
              <a:defRPr sz="900" b="0" i="0" u="none" strike="noStrike" cap="none">
                <a:solidFill>
                  <a:schemeClr val="accent1"/>
                </a:solidFill>
                <a:latin typeface="Arial"/>
                <a:ea typeface="Arial"/>
                <a:cs typeface="Arial"/>
                <a:sym typeface="Arial"/>
              </a:defRPr>
            </a:lvl6pPr>
            <a:lvl7pPr marL="0" marR="0" lvl="6" indent="0" algn="r" rtl="0">
              <a:spcBef>
                <a:spcPts val="0"/>
              </a:spcBef>
              <a:buNone/>
              <a:defRPr sz="900" b="0" i="0" u="none" strike="noStrike" cap="none">
                <a:solidFill>
                  <a:schemeClr val="accent1"/>
                </a:solidFill>
                <a:latin typeface="Arial"/>
                <a:ea typeface="Arial"/>
                <a:cs typeface="Arial"/>
                <a:sym typeface="Arial"/>
              </a:defRPr>
            </a:lvl7pPr>
            <a:lvl8pPr marL="0" marR="0" lvl="7" indent="0" algn="r" rtl="0">
              <a:spcBef>
                <a:spcPts val="0"/>
              </a:spcBef>
              <a:buNone/>
              <a:defRPr sz="900" b="0" i="0" u="none" strike="noStrike" cap="none">
                <a:solidFill>
                  <a:schemeClr val="accent1"/>
                </a:solidFill>
                <a:latin typeface="Arial"/>
                <a:ea typeface="Arial"/>
                <a:cs typeface="Arial"/>
                <a:sym typeface="Arial"/>
              </a:defRPr>
            </a:lvl8pPr>
            <a:lvl9pPr marL="0" marR="0" lvl="8" indent="0" algn="r" rtl="0">
              <a:spcBef>
                <a:spcPts val="0"/>
              </a:spcBef>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4"/>
          <p:cNvPicPr preferRelativeResize="0"/>
          <p:nvPr/>
        </p:nvPicPr>
        <p:blipFill rotWithShape="1">
          <a:blip r:embed="rId18">
            <a:alphaModFix/>
          </a:blip>
          <a:srcRect/>
          <a:stretch/>
        </p:blipFill>
        <p:spPr>
          <a:xfrm>
            <a:off x="-82660" y="6152717"/>
            <a:ext cx="1513639" cy="883415"/>
          </a:xfrm>
          <a:prstGeom prst="rect">
            <a:avLst/>
          </a:prstGeom>
          <a:noFill/>
          <a:ln>
            <a:noFill/>
          </a:ln>
        </p:spPr>
      </p:pic>
    </p:spTree>
    <p:extLst>
      <p:ext uri="{BB962C8B-B14F-4D97-AF65-F5344CB8AC3E}">
        <p14:creationId xmlns:p14="http://schemas.microsoft.com/office/powerpoint/2010/main" val="2276730734"/>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mailto:Casey.Omeke@flhealth.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ountthekicks.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www.countthekicks.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s://cme.dmu.edu/SaveBabies#group-tabs-node-course-default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hyperlink" Target="https://us02web.zoom.us/webinar/register/WN_eMyTafXoTAKz22-QAKsyhA"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3A4D-E4B2-4D8C-8308-8F71AC012C38}"/>
              </a:ext>
            </a:extLst>
          </p:cNvPr>
          <p:cNvSpPr>
            <a:spLocks noGrp="1"/>
          </p:cNvSpPr>
          <p:nvPr>
            <p:ph type="ctrTitle"/>
          </p:nvPr>
        </p:nvSpPr>
        <p:spPr>
          <a:xfrm>
            <a:off x="985968" y="4473225"/>
            <a:ext cx="8288035" cy="1095059"/>
          </a:xfrm>
        </p:spPr>
        <p:txBody>
          <a:bodyPr>
            <a:normAutofit/>
          </a:bodyPr>
          <a:lstStyle/>
          <a:p>
            <a:pPr algn="ctr"/>
            <a:r>
              <a:rPr lang="en-US" sz="4800"/>
              <a:t>Thank You!</a:t>
            </a:r>
          </a:p>
        </p:txBody>
      </p:sp>
      <p:sp>
        <p:nvSpPr>
          <p:cNvPr id="3" name="Subtitle 2">
            <a:extLst>
              <a:ext uri="{FF2B5EF4-FFF2-40B4-BE49-F238E27FC236}">
                <a16:creationId xmlns:a16="http://schemas.microsoft.com/office/drawing/2014/main" id="{41B3D38F-D101-4633-A2C7-D48A083F1F0F}"/>
              </a:ext>
            </a:extLst>
          </p:cNvPr>
          <p:cNvSpPr>
            <a:spLocks noGrp="1"/>
          </p:cNvSpPr>
          <p:nvPr>
            <p:ph type="subTitle" idx="1"/>
          </p:nvPr>
        </p:nvSpPr>
        <p:spPr>
          <a:xfrm>
            <a:off x="985968" y="5569874"/>
            <a:ext cx="8288035" cy="471488"/>
          </a:xfrm>
        </p:spPr>
        <p:txBody>
          <a:bodyPr>
            <a:noAutofit/>
          </a:bodyPr>
          <a:lstStyle/>
          <a:p>
            <a:pPr algn="ctr">
              <a:lnSpc>
                <a:spcPct val="90000"/>
              </a:lnSpc>
            </a:pPr>
            <a:r>
              <a:rPr lang="en-US" sz="1600" dirty="0"/>
              <a:t>Due to a partnership with the Florida Department of Public Health we are happy to bring you FREE </a:t>
            </a:r>
            <a:r>
              <a:rPr lang="en-US" sz="1600" i="1" dirty="0"/>
              <a:t>Count the Kicks </a:t>
            </a:r>
            <a:r>
              <a:rPr lang="en-US" sz="1600" dirty="0"/>
              <a:t>materials and training!</a:t>
            </a:r>
          </a:p>
        </p:txBody>
      </p:sp>
      <p:pic>
        <p:nvPicPr>
          <p:cNvPr id="6" name="Picture 5" descr="A picture containing light&#10;&#10;Description automatically generated">
            <a:extLst>
              <a:ext uri="{FF2B5EF4-FFF2-40B4-BE49-F238E27FC236}">
                <a16:creationId xmlns:a16="http://schemas.microsoft.com/office/drawing/2014/main" id="{F8CAD163-B9D0-4870-B0B6-B832E84A0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763" y="934221"/>
            <a:ext cx="2918120" cy="3317736"/>
          </a:xfrm>
          <a:prstGeom prst="rect">
            <a:avLst/>
          </a:prstGeom>
        </p:spPr>
      </p:pic>
      <p:pic>
        <p:nvPicPr>
          <p:cNvPr id="5" name="Picture 4">
            <a:extLst>
              <a:ext uri="{FF2B5EF4-FFF2-40B4-BE49-F238E27FC236}">
                <a16:creationId xmlns:a16="http://schemas.microsoft.com/office/drawing/2014/main" id="{11A019A4-3850-43A9-8FEF-F5D7A5A5E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4284" y="1419434"/>
            <a:ext cx="4029717" cy="2347309"/>
          </a:xfrm>
          <a:prstGeom prst="rect">
            <a:avLst/>
          </a:prstGeom>
        </p:spPr>
      </p:pic>
    </p:spTree>
    <p:extLst>
      <p:ext uri="{BB962C8B-B14F-4D97-AF65-F5344CB8AC3E}">
        <p14:creationId xmlns:p14="http://schemas.microsoft.com/office/powerpoint/2010/main" val="578815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9" name="Straight Connector 108">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1"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Isosceles Triangle 112">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Isosceles Triangle 116">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8" name="Isosceles Triangle 117">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9742FD4-A144-42D1-8C44-89F9694C8F2D}"/>
              </a:ext>
            </a:extLst>
          </p:cNvPr>
          <p:cNvSpPr>
            <a:spLocks noGrp="1"/>
          </p:cNvSpPr>
          <p:nvPr>
            <p:ph type="title"/>
          </p:nvPr>
        </p:nvSpPr>
        <p:spPr>
          <a:xfrm>
            <a:off x="958405" y="5118624"/>
            <a:ext cx="8288035" cy="1095059"/>
          </a:xfrm>
        </p:spPr>
        <p:txBody>
          <a:bodyPr vert="horz" lIns="91440" tIns="45720" rIns="91440" bIns="45720" rtlCol="0" anchor="b">
            <a:normAutofit fontScale="90000"/>
          </a:bodyPr>
          <a:lstStyle/>
          <a:p>
            <a:pPr algn="ctr">
              <a:lnSpc>
                <a:spcPct val="90000"/>
              </a:lnSpc>
            </a:pPr>
            <a:r>
              <a:rPr lang="en-US" sz="3400" dirty="0"/>
              <a:t>Thank you</a:t>
            </a:r>
            <a:br>
              <a:rPr lang="en-US" sz="3400" dirty="0"/>
            </a:br>
            <a:r>
              <a:rPr lang="en-US" sz="3400" dirty="0"/>
              <a:t>Let’s save babies together!</a:t>
            </a:r>
            <a:br>
              <a:rPr lang="en-US" sz="3400" dirty="0"/>
            </a:br>
            <a:endParaRPr lang="en-US" sz="3400" dirty="0"/>
          </a:p>
        </p:txBody>
      </p:sp>
      <p:pic>
        <p:nvPicPr>
          <p:cNvPr id="3" name="Picture 2">
            <a:extLst>
              <a:ext uri="{FF2B5EF4-FFF2-40B4-BE49-F238E27FC236}">
                <a16:creationId xmlns:a16="http://schemas.microsoft.com/office/drawing/2014/main" id="{12AC3656-4F41-4E09-ACA3-08ADBA112A2B}"/>
              </a:ext>
            </a:extLst>
          </p:cNvPr>
          <p:cNvPicPr>
            <a:picLocks noChangeAspect="1"/>
          </p:cNvPicPr>
          <p:nvPr/>
        </p:nvPicPr>
        <p:blipFill>
          <a:blip r:embed="rId3"/>
          <a:stretch>
            <a:fillRect/>
          </a:stretch>
        </p:blipFill>
        <p:spPr>
          <a:xfrm>
            <a:off x="1541019" y="934221"/>
            <a:ext cx="2919608" cy="3317736"/>
          </a:xfrm>
          <a:prstGeom prst="rect">
            <a:avLst/>
          </a:prstGeom>
        </p:spPr>
      </p:pic>
      <p:pic>
        <p:nvPicPr>
          <p:cNvPr id="18" name="Picture 17" descr="A small child is holding a baby&#10;&#10;Description automatically generated">
            <a:extLst>
              <a:ext uri="{FF2B5EF4-FFF2-40B4-BE49-F238E27FC236}">
                <a16:creationId xmlns:a16="http://schemas.microsoft.com/office/drawing/2014/main" id="{83B3D692-FF6F-4C99-A875-4DDBF83BB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812" y="1683156"/>
            <a:ext cx="5686169" cy="2132311"/>
          </a:xfrm>
          <a:prstGeom prst="rect">
            <a:avLst/>
          </a:prstGeom>
        </p:spPr>
      </p:pic>
    </p:spTree>
    <p:extLst>
      <p:ext uri="{BB962C8B-B14F-4D97-AF65-F5344CB8AC3E}">
        <p14:creationId xmlns:p14="http://schemas.microsoft.com/office/powerpoint/2010/main" val="379948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BE81DEC-8F66-4838-AEF0-BDD184299EC4}"/>
              </a:ext>
            </a:extLst>
          </p:cNvPr>
          <p:cNvSpPr>
            <a:spLocks noGrp="1"/>
          </p:cNvSpPr>
          <p:nvPr>
            <p:ph type="title"/>
          </p:nvPr>
        </p:nvSpPr>
        <p:spPr>
          <a:xfrm>
            <a:off x="7181723" y="609600"/>
            <a:ext cx="4512989" cy="2227730"/>
          </a:xfrm>
        </p:spPr>
        <p:txBody>
          <a:bodyPr anchor="ctr">
            <a:normAutofit/>
          </a:bodyPr>
          <a:lstStyle/>
          <a:p>
            <a:pPr algn="ctr"/>
            <a:r>
              <a:rPr lang="en-US" i="1" dirty="0">
                <a:solidFill>
                  <a:srgbClr val="FFFFFF"/>
                </a:solidFill>
              </a:rPr>
              <a:t>Count the Kicks</a:t>
            </a:r>
            <a:endParaRPr lang="en-US" dirty="0">
              <a:solidFill>
                <a:srgbClr val="FFFFFF"/>
              </a:solidFill>
            </a:endParaRPr>
          </a:p>
        </p:txBody>
      </p:sp>
      <p:pic>
        <p:nvPicPr>
          <p:cNvPr id="5" name="Content Placeholder 6" descr="A close up of a logo&#10;&#10;Description automatically generated">
            <a:extLst>
              <a:ext uri="{FF2B5EF4-FFF2-40B4-BE49-F238E27FC236}">
                <a16:creationId xmlns:a16="http://schemas.microsoft.com/office/drawing/2014/main" id="{D6D950DD-87ED-4F8B-8C82-E51F8F3E437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3966" y="1168399"/>
            <a:ext cx="3123343" cy="4610101"/>
          </a:xfrm>
          <a:prstGeom prst="rect">
            <a:avLst/>
          </a:prstGeom>
        </p:spPr>
      </p:pic>
      <p:sp>
        <p:nvSpPr>
          <p:cNvPr id="3" name="Content Placeholder 2">
            <a:extLst>
              <a:ext uri="{FF2B5EF4-FFF2-40B4-BE49-F238E27FC236}">
                <a16:creationId xmlns:a16="http://schemas.microsoft.com/office/drawing/2014/main" id="{5952036B-EB11-4729-BBF1-059FA2BB5D5E}"/>
              </a:ext>
            </a:extLst>
          </p:cNvPr>
          <p:cNvSpPr>
            <a:spLocks noGrp="1"/>
          </p:cNvSpPr>
          <p:nvPr>
            <p:ph idx="1"/>
          </p:nvPr>
        </p:nvSpPr>
        <p:spPr>
          <a:xfrm>
            <a:off x="7181725" y="2837329"/>
            <a:ext cx="4512988" cy="3317938"/>
          </a:xfrm>
        </p:spPr>
        <p:txBody>
          <a:bodyPr anchor="t">
            <a:normAutofit/>
          </a:bodyPr>
          <a:lstStyle/>
          <a:p>
            <a:pPr marL="236538" indent="-228600" defTabSz="914400">
              <a:buClr>
                <a:srgbClr val="A3CF60"/>
              </a:buClr>
            </a:pPr>
            <a:r>
              <a:rPr lang="en-US">
                <a:solidFill>
                  <a:srgbClr val="FFFFFF"/>
                </a:solidFill>
              </a:rPr>
              <a:t>Stillbirth prevention public health campaign</a:t>
            </a:r>
          </a:p>
          <a:p>
            <a:pPr marL="236538" indent="-228600" defTabSz="914400">
              <a:buClr>
                <a:srgbClr val="A3CF60"/>
              </a:buClr>
            </a:pPr>
            <a:r>
              <a:rPr lang="en-US">
                <a:solidFill>
                  <a:srgbClr val="FFFFFF"/>
                </a:solidFill>
              </a:rPr>
              <a:t>Evidence-based</a:t>
            </a:r>
          </a:p>
          <a:p>
            <a:pPr marL="236538" indent="-228600" defTabSz="914400">
              <a:buClr>
                <a:srgbClr val="A3CF60"/>
              </a:buClr>
            </a:pPr>
            <a:r>
              <a:rPr lang="en-US">
                <a:solidFill>
                  <a:srgbClr val="FFFFFF"/>
                </a:solidFill>
              </a:rPr>
              <a:t>Mom-focused</a:t>
            </a:r>
          </a:p>
          <a:p>
            <a:pPr marL="236538" indent="-228600" defTabSz="914400">
              <a:buClr>
                <a:srgbClr val="A3CF60"/>
              </a:buClr>
            </a:pPr>
            <a:r>
              <a:rPr lang="en-US">
                <a:solidFill>
                  <a:srgbClr val="FFFFFF"/>
                </a:solidFill>
              </a:rPr>
              <a:t>Educates women on importance of tracking fetal movement</a:t>
            </a:r>
          </a:p>
          <a:p>
            <a:pPr marL="574675" lvl="1" indent="-228600" defTabSz="914400">
              <a:buClr>
                <a:srgbClr val="A3CF60"/>
              </a:buClr>
            </a:pPr>
            <a:r>
              <a:rPr lang="en-US">
                <a:solidFill>
                  <a:srgbClr val="FFFFFF"/>
                </a:solidFill>
              </a:rPr>
              <a:t>Mobile app &amp; paper charts</a:t>
            </a:r>
          </a:p>
          <a:p>
            <a:pPr marL="280988" indent="-228600" defTabSz="914400">
              <a:buClr>
                <a:srgbClr val="A3CF60"/>
              </a:buClr>
            </a:pPr>
            <a:r>
              <a:rPr lang="en-US">
                <a:solidFill>
                  <a:srgbClr val="FFFFFF"/>
                </a:solidFill>
              </a:rPr>
              <a:t>Empowers moms to speak up to providers if there is a concern</a:t>
            </a:r>
          </a:p>
          <a:p>
            <a:endParaRPr lang="en-US">
              <a:solidFill>
                <a:srgbClr val="FFFFFF"/>
              </a:solidFill>
            </a:endParaRPr>
          </a:p>
        </p:txBody>
      </p:sp>
      <p:pic>
        <p:nvPicPr>
          <p:cNvPr id="17" name="Picture 16">
            <a:extLst>
              <a:ext uri="{FF2B5EF4-FFF2-40B4-BE49-F238E27FC236}">
                <a16:creationId xmlns:a16="http://schemas.microsoft.com/office/drawing/2014/main" id="{A6B3755E-1727-4DC6-8861-7C5546D19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2576" y="5778500"/>
            <a:ext cx="1942840" cy="1133912"/>
          </a:xfrm>
          <a:prstGeom prst="rect">
            <a:avLst/>
          </a:prstGeom>
        </p:spPr>
      </p:pic>
    </p:spTree>
    <p:extLst>
      <p:ext uri="{BB962C8B-B14F-4D97-AF65-F5344CB8AC3E}">
        <p14:creationId xmlns:p14="http://schemas.microsoft.com/office/powerpoint/2010/main" val="162359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704816cea3_0_4"/>
          <p:cNvPicPr preferRelativeResize="0"/>
          <p:nvPr/>
        </p:nvPicPr>
        <p:blipFill rotWithShape="1">
          <a:blip r:embed="rId3">
            <a:alphaModFix/>
          </a:blip>
          <a:srcRect/>
          <a:stretch/>
        </p:blipFill>
        <p:spPr>
          <a:xfrm>
            <a:off x="2344725" y="0"/>
            <a:ext cx="5486401" cy="68580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5"/>
          <p:cNvPicPr preferRelativeResize="0"/>
          <p:nvPr/>
        </p:nvPicPr>
        <p:blipFill rotWithShape="1">
          <a:blip r:embed="rId3">
            <a:alphaModFix/>
          </a:blip>
          <a:srcRect/>
          <a:stretch/>
        </p:blipFill>
        <p:spPr>
          <a:xfrm>
            <a:off x="312951" y="505038"/>
            <a:ext cx="2717274" cy="4722600"/>
          </a:xfrm>
          <a:prstGeom prst="rect">
            <a:avLst/>
          </a:prstGeom>
          <a:noFill/>
          <a:ln>
            <a:noFill/>
          </a:ln>
        </p:spPr>
      </p:pic>
      <p:pic>
        <p:nvPicPr>
          <p:cNvPr id="284" name="Google Shape;284;p5"/>
          <p:cNvPicPr preferRelativeResize="0"/>
          <p:nvPr/>
        </p:nvPicPr>
        <p:blipFill rotWithShape="1">
          <a:blip r:embed="rId4">
            <a:alphaModFix/>
          </a:blip>
          <a:srcRect/>
          <a:stretch/>
        </p:blipFill>
        <p:spPr>
          <a:xfrm>
            <a:off x="8338651" y="1375263"/>
            <a:ext cx="3661103" cy="4557322"/>
          </a:xfrm>
          <a:prstGeom prst="rect">
            <a:avLst/>
          </a:prstGeom>
          <a:noFill/>
          <a:ln>
            <a:noFill/>
          </a:ln>
        </p:spPr>
      </p:pic>
      <p:sp>
        <p:nvSpPr>
          <p:cNvPr id="285" name="Google Shape;285;p5"/>
          <p:cNvSpPr txBox="1"/>
          <p:nvPr/>
        </p:nvSpPr>
        <p:spPr>
          <a:xfrm>
            <a:off x="3153550" y="707366"/>
            <a:ext cx="4946100" cy="5539084"/>
          </a:xfrm>
          <a:prstGeom prst="rect">
            <a:avLst/>
          </a:prstGeom>
          <a:noFill/>
          <a:ln>
            <a:noFill/>
          </a:ln>
        </p:spPr>
        <p:txBody>
          <a:bodyPr spcFirstLastPara="1" wrap="square" lIns="91425" tIns="91425" rIns="91425" bIns="91425" anchor="t" anchorCtr="0">
            <a:noAutofit/>
          </a:bodyPr>
          <a:lstStyle/>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Our FREE app is evidence-based and available in 12 languages: Amharic, Arabic, Chinese, English, French, Haitian-Creole, Hindi, Marshallese, Russian, Spanish, Swahili and Vietnamese.</a:t>
            </a:r>
            <a:endParaRPr kumimoji="0"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endParaRPr>
          </a:p>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Available for Apple and Android products</a:t>
            </a:r>
            <a:endParaRPr kumimoji="0"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endParaRPr>
          </a:p>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Users can restart their session or delete a kick</a:t>
            </a:r>
            <a:endParaRPr kumimoji="0"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endParaRPr>
          </a:p>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Set a daily reminder to </a:t>
            </a:r>
            <a:r>
              <a:rPr kumimoji="0" lang="en-US" sz="1800" b="0" i="1"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Count the Kicks</a:t>
            </a:r>
            <a:endParaRPr kumimoji="0" sz="1800" b="0" i="1"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endParaRPr>
          </a:p>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Review kick-counting history</a:t>
            </a:r>
            <a:endParaRPr kumimoji="0"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endParaRPr>
          </a:p>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Download history to share with their provider, family or friends via text or email</a:t>
            </a:r>
            <a:endParaRPr kumimoji="0"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endParaRPr>
          </a:p>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1"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Count the Kicks</a:t>
            </a: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 with twins</a:t>
            </a:r>
            <a:endParaRPr kumimoji="0"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endParaRPr>
          </a:p>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Track future pregnancies on the same profile</a:t>
            </a:r>
            <a:endParaRPr kumimoji="0"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endParaRPr>
          </a:p>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Manage multiple devices registered to your account</a:t>
            </a:r>
          </a:p>
          <a:p>
            <a:pPr marL="457200" marR="0" lvl="0" indent="-342900" algn="l" defTabSz="914400" rtl="0" eaLnBrk="1" fontAlgn="auto" latinLnBrk="0" hangingPunct="1">
              <a:lnSpc>
                <a:spcPct val="100000"/>
              </a:lnSpc>
              <a:spcBef>
                <a:spcPts val="0"/>
              </a:spcBef>
              <a:spcAft>
                <a:spcPts val="0"/>
              </a:spcAft>
              <a:buClr>
                <a:srgbClr val="3F4643"/>
              </a:buClr>
              <a:buSzPts val="1800"/>
              <a:buFont typeface="Roboto"/>
              <a:buChar char="●"/>
              <a:tabLst/>
              <a:defRPr/>
            </a:pPr>
            <a:r>
              <a:rPr kumimoji="0" lang="en-US"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rPr>
              <a:t>Available on Apple smart watches next year!</a:t>
            </a:r>
            <a:endParaRPr kumimoji="0" sz="1800" b="0" i="0" u="none" strike="noStrike" kern="1200" cap="none" spc="0" normalizeH="0" baseline="0" noProof="0" dirty="0">
              <a:ln>
                <a:noFill/>
              </a:ln>
              <a:solidFill>
                <a:srgbClr val="3F4643"/>
              </a:solidFill>
              <a:effectLst/>
              <a:highlight>
                <a:srgbClr val="FEFEFE"/>
              </a:highlight>
              <a:uLnTx/>
              <a:uFillTx/>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8742-A7D4-4FFE-A047-D53C283E2DD8}"/>
              </a:ext>
            </a:extLst>
          </p:cNvPr>
          <p:cNvSpPr>
            <a:spLocks noGrp="1"/>
          </p:cNvSpPr>
          <p:nvPr>
            <p:ph type="title"/>
          </p:nvPr>
        </p:nvSpPr>
        <p:spPr>
          <a:xfrm>
            <a:off x="6343484" y="609600"/>
            <a:ext cx="2930518" cy="1320800"/>
          </a:xfrm>
        </p:spPr>
        <p:txBody>
          <a:bodyPr anchor="ctr">
            <a:normAutofit/>
          </a:bodyPr>
          <a:lstStyle/>
          <a:p>
            <a:r>
              <a:rPr lang="en-US" dirty="0"/>
              <a:t>Next Steps</a:t>
            </a:r>
          </a:p>
        </p:txBody>
      </p:sp>
      <p:pic>
        <p:nvPicPr>
          <p:cNvPr id="5" name="Picture 4" descr="A picture containing person, indoor, sitting, computer&#10;&#10;Description automatically generated">
            <a:extLst>
              <a:ext uri="{FF2B5EF4-FFF2-40B4-BE49-F238E27FC236}">
                <a16:creationId xmlns:a16="http://schemas.microsoft.com/office/drawing/2014/main" id="{13E43C0F-FE77-4D8D-AAD9-2208483BF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3" y="819466"/>
            <a:ext cx="5421162" cy="2182015"/>
          </a:xfrm>
          <a:prstGeom prst="rect">
            <a:avLst/>
          </a:prstGeom>
        </p:spPr>
      </p:pic>
      <p:sp>
        <p:nvSpPr>
          <p:cNvPr id="3" name="Content Placeholder 2">
            <a:extLst>
              <a:ext uri="{FF2B5EF4-FFF2-40B4-BE49-F238E27FC236}">
                <a16:creationId xmlns:a16="http://schemas.microsoft.com/office/drawing/2014/main" id="{8696298A-A886-4987-9B26-32E0EA3900C2}"/>
              </a:ext>
            </a:extLst>
          </p:cNvPr>
          <p:cNvSpPr>
            <a:spLocks noGrp="1"/>
          </p:cNvSpPr>
          <p:nvPr>
            <p:ph idx="1"/>
          </p:nvPr>
        </p:nvSpPr>
        <p:spPr>
          <a:xfrm>
            <a:off x="6096000" y="2180535"/>
            <a:ext cx="4835056" cy="3857999"/>
          </a:xfrm>
        </p:spPr>
        <p:txBody>
          <a:bodyPr>
            <a:normAutofit fontScale="92500" lnSpcReduction="10000"/>
          </a:bodyPr>
          <a:lstStyle/>
          <a:p>
            <a:r>
              <a:rPr lang="en-US" dirty="0"/>
              <a:t>Download the app</a:t>
            </a:r>
          </a:p>
          <a:p>
            <a:r>
              <a:rPr lang="en-US" dirty="0"/>
              <a:t>Practice, Practice, Practice!</a:t>
            </a:r>
          </a:p>
          <a:p>
            <a:r>
              <a:rPr lang="en-US" dirty="0"/>
              <a:t>Make sure to share this information with all staff</a:t>
            </a:r>
          </a:p>
          <a:p>
            <a:r>
              <a:rPr lang="en-US" dirty="0"/>
              <a:t>Order material</a:t>
            </a:r>
          </a:p>
          <a:p>
            <a:pPr lvl="1"/>
            <a:r>
              <a:rPr lang="en-US" dirty="0"/>
              <a:t>Tip: Designate someone in your office to oversee ordering material</a:t>
            </a:r>
          </a:p>
          <a:p>
            <a:pPr lvl="1"/>
            <a:r>
              <a:rPr lang="en-US" dirty="0"/>
              <a:t>www.CountTheKicks.org</a:t>
            </a:r>
          </a:p>
          <a:p>
            <a:pPr marL="457200" lvl="1" indent="0">
              <a:buNone/>
            </a:pPr>
            <a:endParaRPr lang="en-US" dirty="0"/>
          </a:p>
          <a:p>
            <a:pPr algn="l"/>
            <a:r>
              <a:rPr lang="en-US" i="1" dirty="0"/>
              <a:t>Count the Kicks </a:t>
            </a:r>
            <a:r>
              <a:rPr lang="en-US" dirty="0"/>
              <a:t>contact at Florida Department of Health: Casey </a:t>
            </a:r>
            <a:r>
              <a:rPr lang="en-US" dirty="0" err="1"/>
              <a:t>Omeke</a:t>
            </a:r>
            <a:r>
              <a:rPr lang="en-US" dirty="0"/>
              <a:t>, </a:t>
            </a:r>
            <a:r>
              <a:rPr lang="en-US" b="0" i="0" dirty="0">
                <a:solidFill>
                  <a:srgbClr val="0563C1"/>
                </a:solidFill>
                <a:effectLst/>
                <a:latin typeface="Arial" panose="020B0604020202020204" pitchFamily="34" charset="0"/>
                <a:hlinkClick r:id="rId4"/>
              </a:rPr>
              <a:t>Casey.Omeke@flhealth.gov</a:t>
            </a:r>
            <a:endParaRPr lang="en-US" b="0" i="0" dirty="0">
              <a:solidFill>
                <a:srgbClr val="222222"/>
              </a:solidFill>
              <a:effectLst/>
              <a:latin typeface="Arial" panose="020B0604020202020204" pitchFamily="34" charset="0"/>
            </a:endParaRPr>
          </a:p>
          <a:p>
            <a:pPr marL="0" indent="0">
              <a:buNone/>
            </a:pPr>
            <a:endParaRPr lang="en-US" dirty="0"/>
          </a:p>
          <a:p>
            <a:pPr marL="457200" lvl="1" indent="0">
              <a:buNone/>
            </a:pPr>
            <a:endParaRPr lang="en-US" dirty="0"/>
          </a:p>
        </p:txBody>
      </p:sp>
      <p:pic>
        <p:nvPicPr>
          <p:cNvPr id="7" name="Picture 6">
            <a:extLst>
              <a:ext uri="{FF2B5EF4-FFF2-40B4-BE49-F238E27FC236}">
                <a16:creationId xmlns:a16="http://schemas.microsoft.com/office/drawing/2014/main" id="{E2E93F7F-1314-4716-99DF-C4C8018DD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145" y="3439020"/>
            <a:ext cx="4467539" cy="2602341"/>
          </a:xfrm>
          <a:prstGeom prst="rect">
            <a:avLst/>
          </a:prstGeom>
        </p:spPr>
      </p:pic>
    </p:spTree>
    <p:extLst>
      <p:ext uri="{BB962C8B-B14F-4D97-AF65-F5344CB8AC3E}">
        <p14:creationId xmlns:p14="http://schemas.microsoft.com/office/powerpoint/2010/main" val="343146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useBgFill="1">
        <p:nvSpPr>
          <p:cNvPr id="61" name="Rectangle 6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63" name="Straight Connector 6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Shape 7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F1F89B8B-DB89-42E1-A6DD-D3C1CB6A6671}"/>
              </a:ext>
            </a:extLst>
          </p:cNvPr>
          <p:cNvSpPr>
            <a:spLocks noGrp="1"/>
          </p:cNvSpPr>
          <p:nvPr>
            <p:ph type="title"/>
          </p:nvPr>
        </p:nvSpPr>
        <p:spPr>
          <a:xfrm>
            <a:off x="7181723" y="609600"/>
            <a:ext cx="4512989" cy="2227730"/>
          </a:xfrm>
        </p:spPr>
        <p:txBody>
          <a:bodyPr vert="horz" lIns="91440" tIns="45720" rIns="91440" bIns="45720" rtlCol="0" anchor="ctr">
            <a:normAutofit/>
          </a:bodyPr>
          <a:lstStyle/>
          <a:p>
            <a:r>
              <a:rPr lang="en-US">
                <a:solidFill>
                  <a:srgbClr val="FFFFFF"/>
                </a:solidFill>
              </a:rPr>
              <a:t>Educational Material</a:t>
            </a:r>
            <a:endParaRPr lang="en-US" dirty="0">
              <a:solidFill>
                <a:srgbClr val="FFFFFF"/>
              </a:solidFill>
            </a:endParaRPr>
          </a:p>
        </p:txBody>
      </p:sp>
      <p:sp>
        <p:nvSpPr>
          <p:cNvPr id="31" name="Content Placeholder 30">
            <a:extLst>
              <a:ext uri="{FF2B5EF4-FFF2-40B4-BE49-F238E27FC236}">
                <a16:creationId xmlns:a16="http://schemas.microsoft.com/office/drawing/2014/main" id="{F9A96235-98EF-46EE-824C-BD477080780E}"/>
              </a:ext>
            </a:extLst>
          </p:cNvPr>
          <p:cNvSpPr>
            <a:spLocks noGrp="1"/>
          </p:cNvSpPr>
          <p:nvPr>
            <p:ph idx="1"/>
          </p:nvPr>
        </p:nvSpPr>
        <p:spPr>
          <a:xfrm>
            <a:off x="7181725" y="2837329"/>
            <a:ext cx="4512988" cy="3317938"/>
          </a:xfrm>
        </p:spPr>
        <p:txBody>
          <a:bodyPr anchor="t">
            <a:normAutofit/>
          </a:bodyPr>
          <a:lstStyle/>
          <a:p>
            <a:r>
              <a:rPr lang="en-US">
                <a:solidFill>
                  <a:srgbClr val="FFFFFF"/>
                </a:solidFill>
              </a:rPr>
              <a:t>Promo Posters in English, Spanish, Haitian-Creole</a:t>
            </a:r>
          </a:p>
          <a:p>
            <a:r>
              <a:rPr lang="en-US">
                <a:solidFill>
                  <a:srgbClr val="FFFFFF"/>
                </a:solidFill>
              </a:rPr>
              <a:t>How To Posters in English, Spanish and Haitian-Creole</a:t>
            </a:r>
          </a:p>
          <a:p>
            <a:r>
              <a:rPr lang="en-US">
                <a:solidFill>
                  <a:srgbClr val="FFFFFF"/>
                </a:solidFill>
              </a:rPr>
              <a:t>App Card Reminders</a:t>
            </a:r>
          </a:p>
          <a:p>
            <a:r>
              <a:rPr lang="en-US">
                <a:solidFill>
                  <a:srgbClr val="FFFFFF"/>
                </a:solidFill>
              </a:rPr>
              <a:t>Brochures</a:t>
            </a:r>
          </a:p>
          <a:p>
            <a:r>
              <a:rPr lang="en-US">
                <a:solidFill>
                  <a:srgbClr val="FFFFFF"/>
                </a:solidFill>
                <a:hlinkClick r:id="rId3">
                  <a:extLst>
                    <a:ext uri="{A12FA001-AC4F-418D-AE19-62706E023703}">
                      <ahyp:hlinkClr xmlns:ahyp="http://schemas.microsoft.com/office/drawing/2018/hyperlinkcolor" val="tx"/>
                    </a:ext>
                  </a:extLst>
                </a:hlinkClick>
              </a:rPr>
              <a:t>www.countthekicks.org</a:t>
            </a:r>
            <a:endParaRPr lang="en-US">
              <a:solidFill>
                <a:srgbClr val="FFFFFF"/>
              </a:solidFill>
            </a:endParaRPr>
          </a:p>
          <a:p>
            <a:endParaRPr lang="en-US" dirty="0">
              <a:solidFill>
                <a:srgbClr val="FFFFFF"/>
              </a:solidFill>
            </a:endParaRPr>
          </a:p>
        </p:txBody>
      </p:sp>
      <p:pic>
        <p:nvPicPr>
          <p:cNvPr id="4" name="Picture 3" descr="A close up of text on a white background&#10;&#10;Description automatically generated">
            <a:extLst>
              <a:ext uri="{FF2B5EF4-FFF2-40B4-BE49-F238E27FC236}">
                <a16:creationId xmlns:a16="http://schemas.microsoft.com/office/drawing/2014/main" id="{3A1F474E-A39C-40CD-BE2A-B83D68E42E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4793">
            <a:off x="133068" y="253843"/>
            <a:ext cx="4431793" cy="5698513"/>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BB3BB9B0-EE0A-45CF-B18E-F927046C22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81240">
            <a:off x="2037226" y="1590445"/>
            <a:ext cx="4168868" cy="5276088"/>
          </a:xfrm>
          <a:prstGeom prst="rect">
            <a:avLst/>
          </a:prstGeom>
        </p:spPr>
      </p:pic>
    </p:spTree>
    <p:extLst>
      <p:ext uri="{BB962C8B-B14F-4D97-AF65-F5344CB8AC3E}">
        <p14:creationId xmlns:p14="http://schemas.microsoft.com/office/powerpoint/2010/main" val="77682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5A3A-5349-4DAC-A454-1D2807AE8206}"/>
              </a:ext>
            </a:extLst>
          </p:cNvPr>
          <p:cNvSpPr>
            <a:spLocks noGrp="1"/>
          </p:cNvSpPr>
          <p:nvPr>
            <p:ph type="title"/>
          </p:nvPr>
        </p:nvSpPr>
        <p:spPr>
          <a:xfrm>
            <a:off x="677330" y="609600"/>
            <a:ext cx="2930518" cy="1320800"/>
          </a:xfrm>
        </p:spPr>
        <p:txBody>
          <a:bodyPr anchor="ctr">
            <a:normAutofit/>
          </a:bodyPr>
          <a:lstStyle/>
          <a:p>
            <a:r>
              <a:rPr lang="en-US"/>
              <a:t>Additional Material</a:t>
            </a:r>
            <a:endParaRPr lang="en-US" dirty="0"/>
          </a:p>
        </p:txBody>
      </p:sp>
      <p:sp>
        <p:nvSpPr>
          <p:cNvPr id="22" name="Content Placeholder 14">
            <a:extLst>
              <a:ext uri="{FF2B5EF4-FFF2-40B4-BE49-F238E27FC236}">
                <a16:creationId xmlns:a16="http://schemas.microsoft.com/office/drawing/2014/main" id="{B742B42A-7A36-4074-8A88-EA758BCBFA13}"/>
              </a:ext>
            </a:extLst>
          </p:cNvPr>
          <p:cNvSpPr>
            <a:spLocks noGrp="1"/>
          </p:cNvSpPr>
          <p:nvPr>
            <p:ph idx="1"/>
          </p:nvPr>
        </p:nvSpPr>
        <p:spPr>
          <a:xfrm>
            <a:off x="677330" y="2160589"/>
            <a:ext cx="2930517" cy="3880773"/>
          </a:xfrm>
        </p:spPr>
        <p:txBody>
          <a:bodyPr>
            <a:normAutofit/>
          </a:bodyPr>
          <a:lstStyle/>
          <a:p>
            <a:r>
              <a:rPr lang="en-US" sz="1700" dirty="0"/>
              <a:t>Visit </a:t>
            </a:r>
            <a:r>
              <a:rPr lang="en-US" sz="1700" dirty="0">
                <a:hlinkClick r:id="rId3"/>
              </a:rPr>
              <a:t>www.CountTheKicks.org</a:t>
            </a:r>
            <a:endParaRPr lang="en-US" sz="1700" dirty="0"/>
          </a:p>
          <a:p>
            <a:r>
              <a:rPr lang="en-US" sz="1700" dirty="0"/>
              <a:t>Click on ORDER MATERIALS</a:t>
            </a:r>
          </a:p>
          <a:p>
            <a:r>
              <a:rPr lang="en-US" sz="1700" dirty="0"/>
              <a:t>Click on your state</a:t>
            </a:r>
          </a:p>
          <a:p>
            <a:r>
              <a:rPr lang="en-US" sz="1700" dirty="0"/>
              <a:t>Fill your shopping cart</a:t>
            </a:r>
          </a:p>
          <a:p>
            <a:r>
              <a:rPr lang="en-US" sz="1700" dirty="0"/>
              <a:t>Check out!</a:t>
            </a:r>
          </a:p>
          <a:p>
            <a:r>
              <a:rPr lang="en-US" sz="1700" dirty="0"/>
              <a:t>Free material for Iowa, Ohio, North Dakota, Missouri, Kansas, West Virginia, Nebraska, </a:t>
            </a:r>
            <a:r>
              <a:rPr lang="en-US" sz="1700" b="1" dirty="0">
                <a:solidFill>
                  <a:srgbClr val="FF0000"/>
                </a:solidFill>
              </a:rPr>
              <a:t>Florida</a:t>
            </a:r>
            <a:r>
              <a:rPr lang="en-US" sz="1700" dirty="0"/>
              <a:t>, Illinois</a:t>
            </a:r>
          </a:p>
          <a:p>
            <a:endParaRPr lang="en-US" sz="1700" dirty="0"/>
          </a:p>
        </p:txBody>
      </p:sp>
      <p:pic>
        <p:nvPicPr>
          <p:cNvPr id="4" name="Picture 3" descr="A screenshot of a cell phone screen with text&#10;&#10;Description automatically generated">
            <a:extLst>
              <a:ext uri="{FF2B5EF4-FFF2-40B4-BE49-F238E27FC236}">
                <a16:creationId xmlns:a16="http://schemas.microsoft.com/office/drawing/2014/main" id="{AE7F37AC-9BA5-48A7-B441-39421214F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844" y="624814"/>
            <a:ext cx="2596281" cy="204457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769448FE-534D-4F08-BAB6-23A27DEB5B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515" y="609600"/>
            <a:ext cx="1208686" cy="2074999"/>
          </a:xfrm>
          <a:prstGeom prst="rect">
            <a:avLst/>
          </a:prstGeom>
        </p:spPr>
      </p:pic>
      <p:pic>
        <p:nvPicPr>
          <p:cNvPr id="10" name="Picture 9" descr="A close up of text on a white background&#10;&#10;Description automatically generated">
            <a:extLst>
              <a:ext uri="{FF2B5EF4-FFF2-40B4-BE49-F238E27FC236}">
                <a16:creationId xmlns:a16="http://schemas.microsoft.com/office/drawing/2014/main" id="{BACF89CE-C1F2-4BD1-B115-9F8ACE793C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6495" y="2910558"/>
            <a:ext cx="4013849" cy="3130803"/>
          </a:xfrm>
          <a:prstGeom prst="rect">
            <a:avLst/>
          </a:prstGeom>
        </p:spPr>
      </p:pic>
    </p:spTree>
    <p:extLst>
      <p:ext uri="{BB962C8B-B14F-4D97-AF65-F5344CB8AC3E}">
        <p14:creationId xmlns:p14="http://schemas.microsoft.com/office/powerpoint/2010/main" val="626849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DBC652E-3550-4957-ACB5-06C4F62AB648}"/>
              </a:ext>
            </a:extLst>
          </p:cNvPr>
          <p:cNvSpPr>
            <a:spLocks noGrp="1"/>
          </p:cNvSpPr>
          <p:nvPr>
            <p:ph type="title"/>
          </p:nvPr>
        </p:nvSpPr>
        <p:spPr>
          <a:xfrm>
            <a:off x="1468357" y="4239520"/>
            <a:ext cx="7285890" cy="627669"/>
          </a:xfrm>
        </p:spPr>
        <p:txBody>
          <a:bodyPr vert="horz" lIns="91440" tIns="45720" rIns="91440" bIns="45720" rtlCol="0" anchor="b">
            <a:normAutofit/>
          </a:bodyPr>
          <a:lstStyle/>
          <a:p>
            <a:r>
              <a:rPr lang="en-US" sz="3200" kern="1200" dirty="0">
                <a:solidFill>
                  <a:schemeClr val="accent1"/>
                </a:solidFill>
                <a:latin typeface="+mj-lt"/>
                <a:ea typeface="+mj-ea"/>
                <a:cs typeface="+mj-cs"/>
              </a:rPr>
              <a:t>CE Training: 1.5 CEs</a:t>
            </a:r>
          </a:p>
        </p:txBody>
      </p:sp>
      <p:sp>
        <p:nvSpPr>
          <p:cNvPr id="3" name="Content Placeholder 2">
            <a:extLst>
              <a:ext uri="{FF2B5EF4-FFF2-40B4-BE49-F238E27FC236}">
                <a16:creationId xmlns:a16="http://schemas.microsoft.com/office/drawing/2014/main" id="{89943501-AC23-4A7E-9744-E74092B95773}"/>
              </a:ext>
            </a:extLst>
          </p:cNvPr>
          <p:cNvSpPr>
            <a:spLocks noGrp="1"/>
          </p:cNvSpPr>
          <p:nvPr>
            <p:ph idx="1"/>
          </p:nvPr>
        </p:nvSpPr>
        <p:spPr>
          <a:xfrm>
            <a:off x="1181750" y="4952873"/>
            <a:ext cx="8239586" cy="1521196"/>
          </a:xfrm>
        </p:spPr>
        <p:txBody>
          <a:bodyPr vert="horz" lIns="91440" tIns="45720" rIns="91440" bIns="45720" rtlCol="0" anchor="t">
            <a:normAutofit fontScale="85000" lnSpcReduction="20000"/>
          </a:bodyPr>
          <a:lstStyle/>
          <a:p>
            <a:pPr marL="0" indent="0">
              <a:buNone/>
            </a:pPr>
            <a:r>
              <a:rPr lang="en-US" dirty="0">
                <a:solidFill>
                  <a:schemeClr val="tx1"/>
                </a:solidFill>
              </a:rPr>
              <a:t>The purpose of this educational activity is to train healthcare professionals how to talk to their patients about fetal monitoring and using best practices to track fetal monitoring. By using an evidence-based and non-invasive tool, providers have the ability to help prevent stillbirths.</a:t>
            </a:r>
          </a:p>
          <a:p>
            <a:pPr marL="0" indent="0">
              <a:buNone/>
            </a:pPr>
            <a:r>
              <a:rPr lang="en-US" dirty="0">
                <a:solidFill>
                  <a:schemeClr val="tx1"/>
                </a:solidFill>
              </a:rPr>
              <a:t>In partnership with Florida Department of Health, the CE Training is free: use code </a:t>
            </a:r>
            <a:r>
              <a:rPr lang="en-US" b="1" dirty="0" err="1">
                <a:solidFill>
                  <a:schemeClr val="tx1"/>
                </a:solidFill>
                <a:highlight>
                  <a:srgbClr val="FFFF00"/>
                </a:highlight>
              </a:rPr>
              <a:t>Savebabies</a:t>
            </a:r>
            <a:r>
              <a:rPr lang="en-US" b="1" dirty="0">
                <a:solidFill>
                  <a:schemeClr val="tx1"/>
                </a:solidFill>
                <a:highlight>
                  <a:srgbClr val="FFFF00"/>
                </a:highlight>
              </a:rPr>
              <a:t>-FL</a:t>
            </a:r>
            <a:r>
              <a:rPr lang="en-US" dirty="0">
                <a:solidFill>
                  <a:schemeClr val="tx1"/>
                </a:solidFill>
              </a:rPr>
              <a:t> at check out. </a:t>
            </a:r>
          </a:p>
          <a:p>
            <a:pPr marL="0" indent="0">
              <a:buNone/>
            </a:pPr>
            <a:r>
              <a:rPr lang="en-US" dirty="0">
                <a:solidFill>
                  <a:schemeClr val="tx1"/>
                </a:solidFill>
                <a:hlinkClick r:id="rId3">
                  <a:extLst>
                    <a:ext uri="{A12FA001-AC4F-418D-AE19-62706E023703}">
                      <ahyp:hlinkClr xmlns:ahyp="http://schemas.microsoft.com/office/drawing/2018/hyperlinkcolor" val="tx"/>
                    </a:ext>
                  </a:extLst>
                </a:hlinkClick>
              </a:rPr>
              <a:t>https://cme.dmu.edu/SaveBabies#group-tabs-node-course-default1</a:t>
            </a:r>
            <a:endParaRPr lang="en-US" dirty="0">
              <a:solidFill>
                <a:schemeClr val="tx1"/>
              </a:solidFill>
            </a:endParaRPr>
          </a:p>
        </p:txBody>
      </p:sp>
      <p:pic>
        <p:nvPicPr>
          <p:cNvPr id="5" name="Picture 4" descr="A close up of text on a white background&#10;&#10;Description automatically generated">
            <a:extLst>
              <a:ext uri="{FF2B5EF4-FFF2-40B4-BE49-F238E27FC236}">
                <a16:creationId xmlns:a16="http://schemas.microsoft.com/office/drawing/2014/main" id="{E68C7AA4-90D0-43F0-83CB-4427FEE9E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102" y="442932"/>
            <a:ext cx="6971018" cy="3642357"/>
          </a:xfrm>
          <a:prstGeom prst="rect">
            <a:avLst/>
          </a:prstGeom>
        </p:spPr>
      </p:pic>
    </p:spTree>
    <p:extLst>
      <p:ext uri="{BB962C8B-B14F-4D97-AF65-F5344CB8AC3E}">
        <p14:creationId xmlns:p14="http://schemas.microsoft.com/office/powerpoint/2010/main" val="371442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F223-FD83-4492-B35A-0CF9A90E46DC}"/>
              </a:ext>
            </a:extLst>
          </p:cNvPr>
          <p:cNvSpPr>
            <a:spLocks noGrp="1"/>
          </p:cNvSpPr>
          <p:nvPr>
            <p:ph type="title"/>
          </p:nvPr>
        </p:nvSpPr>
        <p:spPr/>
        <p:txBody>
          <a:bodyPr/>
          <a:lstStyle/>
          <a:p>
            <a:r>
              <a:rPr lang="en-US" dirty="0"/>
              <a:t>March 31</a:t>
            </a:r>
            <a:r>
              <a:rPr lang="en-US" baseline="30000" dirty="0"/>
              <a:t>st</a:t>
            </a:r>
            <a:r>
              <a:rPr lang="en-US" dirty="0"/>
              <a:t>: Free Webinar</a:t>
            </a:r>
          </a:p>
        </p:txBody>
      </p:sp>
      <p:sp>
        <p:nvSpPr>
          <p:cNvPr id="3" name="Content Placeholder 2">
            <a:extLst>
              <a:ext uri="{FF2B5EF4-FFF2-40B4-BE49-F238E27FC236}">
                <a16:creationId xmlns:a16="http://schemas.microsoft.com/office/drawing/2014/main" id="{E0D789C1-10FB-47D6-AB11-1369D6302146}"/>
              </a:ext>
            </a:extLst>
          </p:cNvPr>
          <p:cNvSpPr>
            <a:spLocks noGrp="1"/>
          </p:cNvSpPr>
          <p:nvPr>
            <p:ph idx="1"/>
          </p:nvPr>
        </p:nvSpPr>
        <p:spPr/>
        <p:txBody>
          <a:bodyPr/>
          <a:lstStyle/>
          <a:p>
            <a:r>
              <a:rPr lang="en-US" dirty="0"/>
              <a:t>Join us for a free webinar: Noon </a:t>
            </a:r>
          </a:p>
          <a:p>
            <a:r>
              <a:rPr lang="en-US" dirty="0"/>
              <a:t>Register: </a:t>
            </a:r>
          </a:p>
          <a:p>
            <a:r>
              <a:rPr lang="en-US" dirty="0">
                <a:hlinkClick r:id="rId2"/>
              </a:rPr>
              <a:t>https://us02web.zoom.us/webinar/register/WN_eMyTafXoTAKz22-QAKsyhA</a:t>
            </a:r>
            <a:endParaRPr lang="en-US" dirty="0"/>
          </a:p>
          <a:p>
            <a:pPr marL="0" indent="0">
              <a:buNone/>
            </a:pPr>
            <a:endParaRPr lang="en-US" dirty="0"/>
          </a:p>
          <a:p>
            <a:pPr marL="0" indent="0">
              <a:buNone/>
            </a:pPr>
            <a:r>
              <a:rPr lang="en-US" dirty="0"/>
              <a:t>We will share the link via email.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62904283"/>
      </p:ext>
    </p:extLst>
  </p:cSld>
  <p:clrMapOvr>
    <a:masterClrMapping/>
  </p:clrMapOvr>
</p:sld>
</file>

<file path=ppt/theme/theme1.xml><?xml version="1.0" encoding="utf-8"?>
<a:theme xmlns:a="http://schemas.openxmlformats.org/drawingml/2006/main" name="3_Facet">
  <a:themeElements>
    <a:clrScheme name="HBD Colors-2">
      <a:dk1>
        <a:srgbClr val="3F4643"/>
      </a:dk1>
      <a:lt1>
        <a:sysClr val="window" lastClr="FFFFFF"/>
      </a:lt1>
      <a:dk2>
        <a:srgbClr val="F2CD14"/>
      </a:dk2>
      <a:lt2>
        <a:srgbClr val="FFFFFF"/>
      </a:lt2>
      <a:accent1>
        <a:srgbClr val="F2CD14"/>
      </a:accent1>
      <a:accent2>
        <a:srgbClr val="67C8C7"/>
      </a:accent2>
      <a:accent3>
        <a:srgbClr val="EE2D38"/>
      </a:accent3>
      <a:accent4>
        <a:srgbClr val="A3CF60"/>
      </a:accent4>
      <a:accent5>
        <a:srgbClr val="553178"/>
      </a:accent5>
      <a:accent6>
        <a:srgbClr val="3F4643"/>
      </a:accent6>
      <a:hlink>
        <a:srgbClr val="67C8C7"/>
      </a:hlink>
      <a:folHlink>
        <a:srgbClr val="3F464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HBD Colors-2">
      <a:dk1>
        <a:srgbClr val="3F4643"/>
      </a:dk1>
      <a:lt1>
        <a:srgbClr val="FFFFFF"/>
      </a:lt1>
      <a:dk2>
        <a:srgbClr val="F2CD14"/>
      </a:dk2>
      <a:lt2>
        <a:srgbClr val="FFFFFF"/>
      </a:lt2>
      <a:accent1>
        <a:srgbClr val="F2CD14"/>
      </a:accent1>
      <a:accent2>
        <a:srgbClr val="67C8C7"/>
      </a:accent2>
      <a:accent3>
        <a:srgbClr val="EE2D38"/>
      </a:accent3>
      <a:accent4>
        <a:srgbClr val="A3CF60"/>
      </a:accent4>
      <a:accent5>
        <a:srgbClr val="553178"/>
      </a:accent5>
      <a:accent6>
        <a:srgbClr val="3F4643"/>
      </a:accent6>
      <a:hlink>
        <a:srgbClr val="67C8C7"/>
      </a:hlink>
      <a:folHlink>
        <a:srgbClr val="3F46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B9BDE0A7274A40B221272365AB384B" ma:contentTypeVersion="10" ma:contentTypeDescription="Create a new document." ma:contentTypeScope="" ma:versionID="15090b5b66acd7e8bd56689e6afe1216">
  <xsd:schema xmlns:xsd="http://www.w3.org/2001/XMLSchema" xmlns:xs="http://www.w3.org/2001/XMLSchema" xmlns:p="http://schemas.microsoft.com/office/2006/metadata/properties" xmlns:ns3="6c98f088-d897-44d0-9154-82c3f0a0881f" targetNamespace="http://schemas.microsoft.com/office/2006/metadata/properties" ma:root="true" ma:fieldsID="479330dea6aa9b3990f548e6663de2c4" ns3:_="">
    <xsd:import namespace="6c98f088-d897-44d0-9154-82c3f0a0881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98f088-d897-44d0-9154-82c3f0a08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274FF3-0D72-424B-B4B0-BADF73040BBA}">
  <ds:schemaRefs>
    <ds:schemaRef ds:uri="http://schemas.microsoft.com/sharepoint/v3/contenttype/forms"/>
  </ds:schemaRefs>
</ds:datastoreItem>
</file>

<file path=customXml/itemProps2.xml><?xml version="1.0" encoding="utf-8"?>
<ds:datastoreItem xmlns:ds="http://schemas.openxmlformats.org/officeDocument/2006/customXml" ds:itemID="{3EFF8583-3465-4A4D-9F7F-1F72098F1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98f088-d897-44d0-9154-82c3f0a08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40EE90-4154-4250-A143-8D49D494EAFA}">
  <ds:schemaRefs>
    <ds:schemaRef ds:uri="http://schemas.microsoft.com/office/2006/documentManagement/types"/>
    <ds:schemaRef ds:uri="http://purl.org/dc/elements/1.1/"/>
    <ds:schemaRef ds:uri="http://purl.org/dc/terms/"/>
    <ds:schemaRef ds:uri="http://www.w3.org/XML/1998/namespace"/>
    <ds:schemaRef ds:uri="http://purl.org/dc/dcmitype/"/>
    <ds:schemaRef ds:uri="6c98f088-d897-44d0-9154-82c3f0a0881f"/>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121</TotalTime>
  <Words>655</Words>
  <Application>Microsoft Office PowerPoint</Application>
  <PresentationFormat>Widescreen</PresentationFormat>
  <Paragraphs>68</Paragraphs>
  <Slides>10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Noto Sans Symbols</vt:lpstr>
      <vt:lpstr>Roboto</vt:lpstr>
      <vt:lpstr>Wingdings 3</vt:lpstr>
      <vt:lpstr>3_Facet</vt:lpstr>
      <vt:lpstr>1_Facet</vt:lpstr>
      <vt:lpstr>Thank You!</vt:lpstr>
      <vt:lpstr>Count the Kicks</vt:lpstr>
      <vt:lpstr>PowerPoint Presentation</vt:lpstr>
      <vt:lpstr>PowerPoint Presentation</vt:lpstr>
      <vt:lpstr>Next Steps</vt:lpstr>
      <vt:lpstr>Educational Material</vt:lpstr>
      <vt:lpstr>Additional Material</vt:lpstr>
      <vt:lpstr>CE Training: 1.5 CEs</vt:lpstr>
      <vt:lpstr>March 31st: Free Webinar</vt:lpstr>
      <vt:lpstr>Thank you Let’s save babies together!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dc:title>
  <dc:creator>Megan Aucutt</dc:creator>
  <cp:lastModifiedBy>Omeke, Casey L</cp:lastModifiedBy>
  <cp:revision>6</cp:revision>
  <cp:lastPrinted>2021-03-23T16:52:19Z</cp:lastPrinted>
  <dcterms:created xsi:type="dcterms:W3CDTF">2020-09-29T20:07:59Z</dcterms:created>
  <dcterms:modified xsi:type="dcterms:W3CDTF">2021-03-23T18:36:15Z</dcterms:modified>
</cp:coreProperties>
</file>