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8FB37"/>
    <a:srgbClr val="FFCC66"/>
    <a:srgbClr val="009999"/>
    <a:srgbClr val="D60093"/>
    <a:srgbClr val="99FF33"/>
    <a:srgbClr val="00CC99"/>
    <a:srgbClr val="FF9966"/>
    <a:srgbClr val="33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165" autoAdjust="0"/>
  </p:normalViewPr>
  <p:slideViewPr>
    <p:cSldViewPr>
      <p:cViewPr>
        <p:scale>
          <a:sx n="136" d="100"/>
          <a:sy n="136" d="100"/>
        </p:scale>
        <p:origin x="96" y="-2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68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853" y="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6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853" y="883166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fld id="{B496F33D-DB12-44D8-BDC1-E8F4A96FA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98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853" y="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7" y="4414233"/>
            <a:ext cx="5141387" cy="418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6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853" y="8831660"/>
            <a:ext cx="3035547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latin typeface="Albertus (W1)" pitchFamily="34" charset="0"/>
              </a:defRPr>
            </a:lvl1pPr>
          </a:lstStyle>
          <a:p>
            <a:pPr>
              <a:defRPr/>
            </a:pPr>
            <a:fld id="{8881AD89-6C2E-44E0-8E68-988BB08A1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2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81AD89-6C2E-44E0-8E68-988BB08A1F4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48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CCE0-5DA7-4A40-9D09-DBF045CBB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D2BCA-30F0-43C1-9541-ACF204642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39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5CE2F-E4D7-45AA-B9E4-984EF843C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7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EA645-F31A-47D3-9F27-D640A47FD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6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A045D-B171-4084-881F-E27F2C578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14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A871-7088-46EC-B55A-1B9D65AD3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8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72C28-F0D9-4ABA-AB11-7AE591D77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97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9DBB-36BE-4A91-8E91-72BAE883D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12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7D85-442C-48F3-B5A8-1CACBFBF8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3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1D5F-0088-4C74-A9E6-E443DCC42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5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32B6-C1FD-4F0F-8266-2A008B7FB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7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56614C0-D613-4B27-A264-17A8B4B30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237"/>
          <p:cNvGrpSpPr>
            <a:grpSpLocks/>
          </p:cNvGrpSpPr>
          <p:nvPr/>
        </p:nvGrpSpPr>
        <p:grpSpPr bwMode="auto">
          <a:xfrm>
            <a:off x="6167438" y="4748213"/>
            <a:ext cx="995362" cy="604837"/>
            <a:chOff x="6167438" y="4748213"/>
            <a:chExt cx="995362" cy="604837"/>
          </a:xfrm>
          <a:solidFill>
            <a:srgbClr val="009999"/>
          </a:solidFill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6167438" y="4748213"/>
              <a:ext cx="731837" cy="604837"/>
            </a:xfrm>
            <a:custGeom>
              <a:avLst/>
              <a:gdLst>
                <a:gd name="T0" fmla="*/ 2147483647 w 508"/>
                <a:gd name="T1" fmla="*/ 2147483647 h 432"/>
                <a:gd name="T2" fmla="*/ 2147483647 w 508"/>
                <a:gd name="T3" fmla="*/ 2147483647 h 432"/>
                <a:gd name="T4" fmla="*/ 2147483647 w 508"/>
                <a:gd name="T5" fmla="*/ 2147483647 h 432"/>
                <a:gd name="T6" fmla="*/ 0 w 508"/>
                <a:gd name="T7" fmla="*/ 2147483647 h 432"/>
                <a:gd name="T8" fmla="*/ 0 w 508"/>
                <a:gd name="T9" fmla="*/ 2147483647 h 432"/>
                <a:gd name="T10" fmla="*/ 2147483647 w 508"/>
                <a:gd name="T11" fmla="*/ 2147483647 h 432"/>
                <a:gd name="T12" fmla="*/ 2147483647 w 508"/>
                <a:gd name="T13" fmla="*/ 2147483647 h 432"/>
                <a:gd name="T14" fmla="*/ 2147483647 w 508"/>
                <a:gd name="T15" fmla="*/ 2147483647 h 432"/>
                <a:gd name="T16" fmla="*/ 2147483647 w 508"/>
                <a:gd name="T17" fmla="*/ 2147483647 h 432"/>
                <a:gd name="T18" fmla="*/ 2147483647 w 508"/>
                <a:gd name="T19" fmla="*/ 2147483647 h 432"/>
                <a:gd name="T20" fmla="*/ 2147483647 w 508"/>
                <a:gd name="T21" fmla="*/ 2147483647 h 432"/>
                <a:gd name="T22" fmla="*/ 2147483647 w 508"/>
                <a:gd name="T23" fmla="*/ 0 h 432"/>
                <a:gd name="T24" fmla="*/ 2147483647 w 508"/>
                <a:gd name="T25" fmla="*/ 2147483647 h 4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8" h="432">
                  <a:moveTo>
                    <a:pt x="507" y="115"/>
                  </a:moveTo>
                  <a:lnTo>
                    <a:pt x="507" y="264"/>
                  </a:lnTo>
                  <a:lnTo>
                    <a:pt x="478" y="431"/>
                  </a:lnTo>
                  <a:lnTo>
                    <a:pt x="0" y="418"/>
                  </a:lnTo>
                  <a:lnTo>
                    <a:pt x="0" y="154"/>
                  </a:lnTo>
                  <a:lnTo>
                    <a:pt x="37" y="185"/>
                  </a:lnTo>
                  <a:lnTo>
                    <a:pt x="96" y="185"/>
                  </a:lnTo>
                  <a:lnTo>
                    <a:pt x="124" y="145"/>
                  </a:lnTo>
                  <a:lnTo>
                    <a:pt x="116" y="115"/>
                  </a:lnTo>
                  <a:lnTo>
                    <a:pt x="159" y="58"/>
                  </a:lnTo>
                  <a:lnTo>
                    <a:pt x="159" y="9"/>
                  </a:lnTo>
                  <a:lnTo>
                    <a:pt x="478" y="0"/>
                  </a:lnTo>
                  <a:lnTo>
                    <a:pt x="507" y="115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/>
            </a:p>
          </p:txBody>
        </p:sp>
        <p:sp>
          <p:nvSpPr>
            <p:cNvPr id="21" name="Text Box 193"/>
            <p:cNvSpPr txBox="1">
              <a:spLocks noChangeArrowheads="1"/>
            </p:cNvSpPr>
            <p:nvPr/>
          </p:nvSpPr>
          <p:spPr bwMode="auto">
            <a:xfrm>
              <a:off x="6934200" y="4876800"/>
              <a:ext cx="228600" cy="2540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000">
                  <a:solidFill>
                    <a:schemeClr val="bg1"/>
                  </a:solidFill>
                  <a:latin typeface="Albertus (W1)" pitchFamily="34" charset="0"/>
                </a:rPr>
                <a:t>9</a:t>
              </a:r>
            </a:p>
          </p:txBody>
        </p:sp>
      </p:grpSp>
      <p:grpSp>
        <p:nvGrpSpPr>
          <p:cNvPr id="2051" name="Group 2235"/>
          <p:cNvGrpSpPr>
            <a:grpSpLocks/>
          </p:cNvGrpSpPr>
          <p:nvPr/>
        </p:nvGrpSpPr>
        <p:grpSpPr bwMode="auto">
          <a:xfrm>
            <a:off x="5481638" y="2287588"/>
            <a:ext cx="973137" cy="974725"/>
            <a:chOff x="5482431" y="2287587"/>
            <a:chExt cx="972344" cy="973932"/>
          </a:xfrm>
          <a:solidFill>
            <a:srgbClr val="9966FF"/>
          </a:solidFill>
        </p:grpSpPr>
        <p:grpSp>
          <p:nvGrpSpPr>
            <p:cNvPr id="5" name="Group 4"/>
            <p:cNvGrpSpPr/>
            <p:nvPr/>
          </p:nvGrpSpPr>
          <p:grpSpPr>
            <a:xfrm>
              <a:off x="5482431" y="2287587"/>
              <a:ext cx="808037" cy="973932"/>
              <a:chOff x="5482431" y="2287587"/>
              <a:chExt cx="808037" cy="973932"/>
            </a:xfrm>
            <a:grpFill/>
          </p:grpSpPr>
          <p:sp>
            <p:nvSpPr>
              <p:cNvPr id="2" name="Freeform 38"/>
              <p:cNvSpPr>
                <a:spLocks/>
              </p:cNvSpPr>
              <p:nvPr/>
            </p:nvSpPr>
            <p:spPr bwMode="auto">
              <a:xfrm>
                <a:off x="5619750" y="2287587"/>
                <a:ext cx="361950" cy="381000"/>
              </a:xfrm>
              <a:custGeom>
                <a:avLst/>
                <a:gdLst>
                  <a:gd name="T0" fmla="*/ 2147483647 w 251"/>
                  <a:gd name="T1" fmla="*/ 2147483647 h 272"/>
                  <a:gd name="T2" fmla="*/ 2147483647 w 251"/>
                  <a:gd name="T3" fmla="*/ 2147483647 h 272"/>
                  <a:gd name="T4" fmla="*/ 2147483647 w 251"/>
                  <a:gd name="T5" fmla="*/ 2147483647 h 272"/>
                  <a:gd name="T6" fmla="*/ 2147483647 w 251"/>
                  <a:gd name="T7" fmla="*/ 2147483647 h 272"/>
                  <a:gd name="T8" fmla="*/ 2147483647 w 251"/>
                  <a:gd name="T9" fmla="*/ 2147483647 h 272"/>
                  <a:gd name="T10" fmla="*/ 2147483647 w 251"/>
                  <a:gd name="T11" fmla="*/ 2147483647 h 272"/>
                  <a:gd name="T12" fmla="*/ 0 w 251"/>
                  <a:gd name="T13" fmla="*/ 2147483647 h 272"/>
                  <a:gd name="T14" fmla="*/ 0 w 251"/>
                  <a:gd name="T15" fmla="*/ 2147483647 h 272"/>
                  <a:gd name="T16" fmla="*/ 2147483647 w 251"/>
                  <a:gd name="T17" fmla="*/ 2147483647 h 272"/>
                  <a:gd name="T18" fmla="*/ 2147483647 w 251"/>
                  <a:gd name="T19" fmla="*/ 2147483647 h 272"/>
                  <a:gd name="T20" fmla="*/ 2147483647 w 251"/>
                  <a:gd name="T21" fmla="*/ 0 h 272"/>
                  <a:gd name="T22" fmla="*/ 2147483647 w 251"/>
                  <a:gd name="T23" fmla="*/ 2147483647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1" h="272">
                    <a:moveTo>
                      <a:pt x="250" y="166"/>
                    </a:moveTo>
                    <a:lnTo>
                      <a:pt x="214" y="175"/>
                    </a:lnTo>
                    <a:lnTo>
                      <a:pt x="214" y="271"/>
                    </a:lnTo>
                    <a:lnTo>
                      <a:pt x="63" y="271"/>
                    </a:lnTo>
                    <a:lnTo>
                      <a:pt x="55" y="183"/>
                    </a:lnTo>
                    <a:lnTo>
                      <a:pt x="28" y="183"/>
                    </a:lnTo>
                    <a:lnTo>
                      <a:pt x="0" y="118"/>
                    </a:lnTo>
                    <a:lnTo>
                      <a:pt x="0" y="40"/>
                    </a:lnTo>
                    <a:lnTo>
                      <a:pt x="114" y="40"/>
                    </a:lnTo>
                    <a:lnTo>
                      <a:pt x="114" y="18"/>
                    </a:lnTo>
                    <a:lnTo>
                      <a:pt x="179" y="0"/>
                    </a:lnTo>
                    <a:lnTo>
                      <a:pt x="250" y="16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" name="Freeform 48"/>
              <p:cNvSpPr>
                <a:spLocks/>
              </p:cNvSpPr>
              <p:nvPr/>
            </p:nvSpPr>
            <p:spPr bwMode="auto">
              <a:xfrm>
                <a:off x="5482431" y="2524919"/>
                <a:ext cx="808037" cy="736600"/>
              </a:xfrm>
              <a:custGeom>
                <a:avLst/>
                <a:gdLst>
                  <a:gd name="T0" fmla="*/ 2147483647 w 560"/>
                  <a:gd name="T1" fmla="*/ 2147483647 h 525"/>
                  <a:gd name="T2" fmla="*/ 2147483647 w 560"/>
                  <a:gd name="T3" fmla="*/ 2147483647 h 525"/>
                  <a:gd name="T4" fmla="*/ 2147483647 w 560"/>
                  <a:gd name="T5" fmla="*/ 2147483647 h 525"/>
                  <a:gd name="T6" fmla="*/ 2147483647 w 560"/>
                  <a:gd name="T7" fmla="*/ 2147483647 h 525"/>
                  <a:gd name="T8" fmla="*/ 2147483647 w 560"/>
                  <a:gd name="T9" fmla="*/ 2147483647 h 525"/>
                  <a:gd name="T10" fmla="*/ 2147483647 w 560"/>
                  <a:gd name="T11" fmla="*/ 2147483647 h 525"/>
                  <a:gd name="T12" fmla="*/ 2147483647 w 560"/>
                  <a:gd name="T13" fmla="*/ 2147483647 h 525"/>
                  <a:gd name="T14" fmla="*/ 2147483647 w 560"/>
                  <a:gd name="T15" fmla="*/ 2147483647 h 525"/>
                  <a:gd name="T16" fmla="*/ 2147483647 w 560"/>
                  <a:gd name="T17" fmla="*/ 2147483647 h 525"/>
                  <a:gd name="T18" fmla="*/ 2147483647 w 560"/>
                  <a:gd name="T19" fmla="*/ 2147483647 h 525"/>
                  <a:gd name="T20" fmla="*/ 2147483647 w 560"/>
                  <a:gd name="T21" fmla="*/ 2147483647 h 525"/>
                  <a:gd name="T22" fmla="*/ 2147483647 w 560"/>
                  <a:gd name="T23" fmla="*/ 2147483647 h 525"/>
                  <a:gd name="T24" fmla="*/ 2147483647 w 560"/>
                  <a:gd name="T25" fmla="*/ 2147483647 h 525"/>
                  <a:gd name="T26" fmla="*/ 2147483647 w 560"/>
                  <a:gd name="T27" fmla="*/ 2147483647 h 525"/>
                  <a:gd name="T28" fmla="*/ 2147483647 w 560"/>
                  <a:gd name="T29" fmla="*/ 2147483647 h 525"/>
                  <a:gd name="T30" fmla="*/ 2147483647 w 560"/>
                  <a:gd name="T31" fmla="*/ 2147483647 h 525"/>
                  <a:gd name="T32" fmla="*/ 2147483647 w 560"/>
                  <a:gd name="T33" fmla="*/ 2147483647 h 525"/>
                  <a:gd name="T34" fmla="*/ 2147483647 w 560"/>
                  <a:gd name="T35" fmla="*/ 2147483647 h 525"/>
                  <a:gd name="T36" fmla="*/ 2147483647 w 560"/>
                  <a:gd name="T37" fmla="*/ 2147483647 h 525"/>
                  <a:gd name="T38" fmla="*/ 0 w 560"/>
                  <a:gd name="T39" fmla="*/ 2147483647 h 525"/>
                  <a:gd name="T40" fmla="*/ 2147483647 w 560"/>
                  <a:gd name="T41" fmla="*/ 2147483647 h 525"/>
                  <a:gd name="T42" fmla="*/ 2147483647 w 560"/>
                  <a:gd name="T43" fmla="*/ 2147483647 h 525"/>
                  <a:gd name="T44" fmla="*/ 2147483647 w 560"/>
                  <a:gd name="T45" fmla="*/ 2147483647 h 525"/>
                  <a:gd name="T46" fmla="*/ 2147483647 w 560"/>
                  <a:gd name="T47" fmla="*/ 2147483647 h 525"/>
                  <a:gd name="T48" fmla="*/ 2147483647 w 560"/>
                  <a:gd name="T49" fmla="*/ 0 h 525"/>
                  <a:gd name="T50" fmla="*/ 2147483647 w 560"/>
                  <a:gd name="T51" fmla="*/ 2147483647 h 5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0" h="525">
                    <a:moveTo>
                      <a:pt x="435" y="183"/>
                    </a:moveTo>
                    <a:lnTo>
                      <a:pt x="559" y="407"/>
                    </a:lnTo>
                    <a:lnTo>
                      <a:pt x="427" y="407"/>
                    </a:lnTo>
                    <a:lnTo>
                      <a:pt x="427" y="524"/>
                    </a:lnTo>
                    <a:lnTo>
                      <a:pt x="419" y="524"/>
                    </a:lnTo>
                    <a:lnTo>
                      <a:pt x="363" y="397"/>
                    </a:lnTo>
                    <a:lnTo>
                      <a:pt x="328" y="389"/>
                    </a:lnTo>
                    <a:lnTo>
                      <a:pt x="328" y="407"/>
                    </a:lnTo>
                    <a:lnTo>
                      <a:pt x="303" y="419"/>
                    </a:lnTo>
                    <a:lnTo>
                      <a:pt x="267" y="380"/>
                    </a:lnTo>
                    <a:lnTo>
                      <a:pt x="196" y="380"/>
                    </a:lnTo>
                    <a:lnTo>
                      <a:pt x="187" y="358"/>
                    </a:lnTo>
                    <a:lnTo>
                      <a:pt x="196" y="279"/>
                    </a:lnTo>
                    <a:lnTo>
                      <a:pt x="131" y="232"/>
                    </a:lnTo>
                    <a:lnTo>
                      <a:pt x="131" y="214"/>
                    </a:lnTo>
                    <a:lnTo>
                      <a:pt x="108" y="214"/>
                    </a:lnTo>
                    <a:lnTo>
                      <a:pt x="87" y="165"/>
                    </a:lnTo>
                    <a:lnTo>
                      <a:pt x="44" y="144"/>
                    </a:lnTo>
                    <a:lnTo>
                      <a:pt x="28" y="96"/>
                    </a:lnTo>
                    <a:lnTo>
                      <a:pt x="0" y="65"/>
                    </a:lnTo>
                    <a:lnTo>
                      <a:pt x="152" y="17"/>
                    </a:lnTo>
                    <a:lnTo>
                      <a:pt x="160" y="105"/>
                    </a:lnTo>
                    <a:lnTo>
                      <a:pt x="311" y="105"/>
                    </a:lnTo>
                    <a:lnTo>
                      <a:pt x="311" y="9"/>
                    </a:lnTo>
                    <a:lnTo>
                      <a:pt x="347" y="0"/>
                    </a:lnTo>
                    <a:lnTo>
                      <a:pt x="435" y="183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3" name="Rectangle 180"/>
            <p:cNvSpPr>
              <a:spLocks noChangeArrowheads="1"/>
            </p:cNvSpPr>
            <p:nvPr/>
          </p:nvSpPr>
          <p:spPr bwMode="auto">
            <a:xfrm>
              <a:off x="6248400" y="2514600"/>
              <a:ext cx="206375" cy="204788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>
                  <a:solidFill>
                    <a:schemeClr val="bg1"/>
                  </a:solidFill>
                  <a:latin typeface="Albertus (W1)" pitchFamily="34" charset="0"/>
                </a:rPr>
                <a:t>12</a:t>
              </a:r>
            </a:p>
          </p:txBody>
        </p:sp>
      </p:grpSp>
      <p:grpSp>
        <p:nvGrpSpPr>
          <p:cNvPr id="4100" name="Group 2234"/>
          <p:cNvGrpSpPr>
            <a:grpSpLocks/>
          </p:cNvGrpSpPr>
          <p:nvPr/>
        </p:nvGrpSpPr>
        <p:grpSpPr bwMode="auto">
          <a:xfrm>
            <a:off x="2455863" y="1354138"/>
            <a:ext cx="1693862" cy="1025525"/>
            <a:chOff x="2455863" y="1354138"/>
            <a:chExt cx="1693862" cy="1025060"/>
          </a:xfrm>
          <a:solidFill>
            <a:srgbClr val="FFFF00"/>
          </a:solidFill>
        </p:grpSpPr>
        <p:grpSp>
          <p:nvGrpSpPr>
            <p:cNvPr id="7" name="Group 6"/>
            <p:cNvGrpSpPr/>
            <p:nvPr/>
          </p:nvGrpSpPr>
          <p:grpSpPr>
            <a:xfrm>
              <a:off x="2455863" y="1354138"/>
              <a:ext cx="1693862" cy="989012"/>
              <a:chOff x="2455863" y="1354138"/>
              <a:chExt cx="1693862" cy="989012"/>
            </a:xfrm>
            <a:grpFill/>
          </p:grpSpPr>
          <p:sp>
            <p:nvSpPr>
              <p:cNvPr id="4" name="Freeform 72"/>
              <p:cNvSpPr>
                <a:spLocks/>
              </p:cNvSpPr>
              <p:nvPr/>
            </p:nvSpPr>
            <p:spPr bwMode="auto">
              <a:xfrm>
                <a:off x="2698750" y="1354138"/>
                <a:ext cx="563563" cy="304800"/>
              </a:xfrm>
              <a:custGeom>
                <a:avLst/>
                <a:gdLst>
                  <a:gd name="T0" fmla="*/ 2147483647 w 391"/>
                  <a:gd name="T1" fmla="*/ 2147483647 h 217"/>
                  <a:gd name="T2" fmla="*/ 2147483647 w 391"/>
                  <a:gd name="T3" fmla="*/ 2147483647 h 217"/>
                  <a:gd name="T4" fmla="*/ 2147483647 w 391"/>
                  <a:gd name="T5" fmla="*/ 2147483647 h 217"/>
                  <a:gd name="T6" fmla="*/ 2147483647 w 391"/>
                  <a:gd name="T7" fmla="*/ 2147483647 h 217"/>
                  <a:gd name="T8" fmla="*/ 2147483647 w 391"/>
                  <a:gd name="T9" fmla="*/ 2147483647 h 217"/>
                  <a:gd name="T10" fmla="*/ 2147483647 w 391"/>
                  <a:gd name="T11" fmla="*/ 2147483647 h 217"/>
                  <a:gd name="T12" fmla="*/ 2147483647 w 391"/>
                  <a:gd name="T13" fmla="*/ 2147483647 h 217"/>
                  <a:gd name="T14" fmla="*/ 2147483647 w 391"/>
                  <a:gd name="T15" fmla="*/ 2147483647 h 217"/>
                  <a:gd name="T16" fmla="*/ 2147483647 w 391"/>
                  <a:gd name="T17" fmla="*/ 2147483647 h 217"/>
                  <a:gd name="T18" fmla="*/ 2147483647 w 391"/>
                  <a:gd name="T19" fmla="*/ 2147483647 h 217"/>
                  <a:gd name="T20" fmla="*/ 2147483647 w 391"/>
                  <a:gd name="T21" fmla="*/ 2147483647 h 217"/>
                  <a:gd name="T22" fmla="*/ 2147483647 w 391"/>
                  <a:gd name="T23" fmla="*/ 2147483647 h 217"/>
                  <a:gd name="T24" fmla="*/ 0 w 391"/>
                  <a:gd name="T25" fmla="*/ 2147483647 h 217"/>
                  <a:gd name="T26" fmla="*/ 2147483647 w 391"/>
                  <a:gd name="T27" fmla="*/ 0 h 217"/>
                  <a:gd name="T28" fmla="*/ 2147483647 w 391"/>
                  <a:gd name="T29" fmla="*/ 2147483647 h 2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91" h="217">
                    <a:moveTo>
                      <a:pt x="390" y="22"/>
                    </a:moveTo>
                    <a:lnTo>
                      <a:pt x="354" y="79"/>
                    </a:lnTo>
                    <a:lnTo>
                      <a:pt x="338" y="102"/>
                    </a:lnTo>
                    <a:lnTo>
                      <a:pt x="319" y="159"/>
                    </a:lnTo>
                    <a:lnTo>
                      <a:pt x="223" y="190"/>
                    </a:lnTo>
                    <a:lnTo>
                      <a:pt x="179" y="216"/>
                    </a:lnTo>
                    <a:lnTo>
                      <a:pt x="136" y="198"/>
                    </a:lnTo>
                    <a:lnTo>
                      <a:pt x="136" y="168"/>
                    </a:lnTo>
                    <a:lnTo>
                      <a:pt x="88" y="168"/>
                    </a:lnTo>
                    <a:lnTo>
                      <a:pt x="88" y="128"/>
                    </a:lnTo>
                    <a:lnTo>
                      <a:pt x="36" y="120"/>
                    </a:lnTo>
                    <a:lnTo>
                      <a:pt x="36" y="71"/>
                    </a:lnTo>
                    <a:lnTo>
                      <a:pt x="0" y="71"/>
                    </a:lnTo>
                    <a:lnTo>
                      <a:pt x="44" y="0"/>
                    </a:lnTo>
                    <a:lnTo>
                      <a:pt x="390" y="2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" name="Freeform 66"/>
              <p:cNvSpPr>
                <a:spLocks/>
              </p:cNvSpPr>
              <p:nvPr/>
            </p:nvSpPr>
            <p:spPr bwMode="auto">
              <a:xfrm>
                <a:off x="3581400" y="1371600"/>
                <a:ext cx="568325" cy="360363"/>
              </a:xfrm>
              <a:custGeom>
                <a:avLst/>
                <a:gdLst>
                  <a:gd name="T0" fmla="*/ 2147483647 w 393"/>
                  <a:gd name="T1" fmla="*/ 2147483647 h 258"/>
                  <a:gd name="T2" fmla="*/ 2147483647 w 393"/>
                  <a:gd name="T3" fmla="*/ 2147483647 h 258"/>
                  <a:gd name="T4" fmla="*/ 2147483647 w 393"/>
                  <a:gd name="T5" fmla="*/ 2147483647 h 258"/>
                  <a:gd name="T6" fmla="*/ 2147483647 w 393"/>
                  <a:gd name="T7" fmla="*/ 2147483647 h 258"/>
                  <a:gd name="T8" fmla="*/ 2147483647 w 393"/>
                  <a:gd name="T9" fmla="*/ 2147483647 h 258"/>
                  <a:gd name="T10" fmla="*/ 2147483647 w 393"/>
                  <a:gd name="T11" fmla="*/ 2147483647 h 258"/>
                  <a:gd name="T12" fmla="*/ 2147483647 w 393"/>
                  <a:gd name="T13" fmla="*/ 2147483647 h 258"/>
                  <a:gd name="T14" fmla="*/ 2147483647 w 393"/>
                  <a:gd name="T15" fmla="*/ 2147483647 h 258"/>
                  <a:gd name="T16" fmla="*/ 2147483647 w 393"/>
                  <a:gd name="T17" fmla="*/ 2147483647 h 258"/>
                  <a:gd name="T18" fmla="*/ 2147483647 w 393"/>
                  <a:gd name="T19" fmla="*/ 2147483647 h 258"/>
                  <a:gd name="T20" fmla="*/ 0 w 393"/>
                  <a:gd name="T21" fmla="*/ 2147483647 h 258"/>
                  <a:gd name="T22" fmla="*/ 2147483647 w 393"/>
                  <a:gd name="T23" fmla="*/ 2147483647 h 258"/>
                  <a:gd name="T24" fmla="*/ 2147483647 w 393"/>
                  <a:gd name="T25" fmla="*/ 2147483647 h 258"/>
                  <a:gd name="T26" fmla="*/ 2147483647 w 393"/>
                  <a:gd name="T27" fmla="*/ 2147483647 h 258"/>
                  <a:gd name="T28" fmla="*/ 2147483647 w 393"/>
                  <a:gd name="T29" fmla="*/ 2147483647 h 258"/>
                  <a:gd name="T30" fmla="*/ 2147483647 w 393"/>
                  <a:gd name="T31" fmla="*/ 2147483647 h 258"/>
                  <a:gd name="T32" fmla="*/ 2147483647 w 393"/>
                  <a:gd name="T33" fmla="*/ 2147483647 h 258"/>
                  <a:gd name="T34" fmla="*/ 2147483647 w 393"/>
                  <a:gd name="T35" fmla="*/ 2147483647 h 258"/>
                  <a:gd name="T36" fmla="*/ 2147483647 w 393"/>
                  <a:gd name="T37" fmla="*/ 0 h 258"/>
                  <a:gd name="T38" fmla="*/ 2147483647 w 393"/>
                  <a:gd name="T39" fmla="*/ 2147483647 h 2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3" h="258">
                    <a:moveTo>
                      <a:pt x="312" y="9"/>
                    </a:moveTo>
                    <a:lnTo>
                      <a:pt x="341" y="22"/>
                    </a:lnTo>
                    <a:lnTo>
                      <a:pt x="356" y="152"/>
                    </a:lnTo>
                    <a:lnTo>
                      <a:pt x="392" y="177"/>
                    </a:lnTo>
                    <a:lnTo>
                      <a:pt x="364" y="209"/>
                    </a:lnTo>
                    <a:lnTo>
                      <a:pt x="364" y="226"/>
                    </a:lnTo>
                    <a:lnTo>
                      <a:pt x="348" y="257"/>
                    </a:lnTo>
                    <a:lnTo>
                      <a:pt x="276" y="257"/>
                    </a:lnTo>
                    <a:lnTo>
                      <a:pt x="217" y="257"/>
                    </a:lnTo>
                    <a:lnTo>
                      <a:pt x="217" y="226"/>
                    </a:lnTo>
                    <a:lnTo>
                      <a:pt x="0" y="226"/>
                    </a:lnTo>
                    <a:lnTo>
                      <a:pt x="29" y="218"/>
                    </a:lnTo>
                    <a:lnTo>
                      <a:pt x="21" y="209"/>
                    </a:lnTo>
                    <a:lnTo>
                      <a:pt x="21" y="191"/>
                    </a:lnTo>
                    <a:lnTo>
                      <a:pt x="37" y="177"/>
                    </a:lnTo>
                    <a:lnTo>
                      <a:pt x="65" y="152"/>
                    </a:lnTo>
                    <a:lnTo>
                      <a:pt x="52" y="89"/>
                    </a:lnTo>
                    <a:lnTo>
                      <a:pt x="136" y="49"/>
                    </a:lnTo>
                    <a:lnTo>
                      <a:pt x="124" y="0"/>
                    </a:lnTo>
                    <a:lnTo>
                      <a:pt x="312" y="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" name="Freeform 64"/>
              <p:cNvSpPr>
                <a:spLocks/>
              </p:cNvSpPr>
              <p:nvPr/>
            </p:nvSpPr>
            <p:spPr bwMode="auto">
              <a:xfrm>
                <a:off x="3429000" y="1371600"/>
                <a:ext cx="407988" cy="547688"/>
              </a:xfrm>
              <a:custGeom>
                <a:avLst/>
                <a:gdLst>
                  <a:gd name="T0" fmla="*/ 0 w 282"/>
                  <a:gd name="T1" fmla="*/ 2147483647 h 392"/>
                  <a:gd name="T2" fmla="*/ 0 w 282"/>
                  <a:gd name="T3" fmla="*/ 2147483647 h 392"/>
                  <a:gd name="T4" fmla="*/ 0 w 282"/>
                  <a:gd name="T5" fmla="*/ 2147483647 h 392"/>
                  <a:gd name="T6" fmla="*/ 2147483647 w 282"/>
                  <a:gd name="T7" fmla="*/ 2147483647 h 392"/>
                  <a:gd name="T8" fmla="*/ 2147483647 w 282"/>
                  <a:gd name="T9" fmla="*/ 2147483647 h 392"/>
                  <a:gd name="T10" fmla="*/ 2147483647 w 282"/>
                  <a:gd name="T11" fmla="*/ 2147483647 h 392"/>
                  <a:gd name="T12" fmla="*/ 2147483647 w 282"/>
                  <a:gd name="T13" fmla="*/ 0 h 392"/>
                  <a:gd name="T14" fmla="*/ 2147483647 w 282"/>
                  <a:gd name="T15" fmla="*/ 2147483647 h 392"/>
                  <a:gd name="T16" fmla="*/ 2147483647 w 282"/>
                  <a:gd name="T17" fmla="*/ 2147483647 h 392"/>
                  <a:gd name="T18" fmla="*/ 2147483647 w 282"/>
                  <a:gd name="T19" fmla="*/ 2147483647 h 392"/>
                  <a:gd name="T20" fmla="*/ 2147483647 w 282"/>
                  <a:gd name="T21" fmla="*/ 2147483647 h 392"/>
                  <a:gd name="T22" fmla="*/ 2147483647 w 282"/>
                  <a:gd name="T23" fmla="*/ 2147483647 h 392"/>
                  <a:gd name="T24" fmla="*/ 2147483647 w 282"/>
                  <a:gd name="T25" fmla="*/ 2147483647 h 392"/>
                  <a:gd name="T26" fmla="*/ 2147483647 w 282"/>
                  <a:gd name="T27" fmla="*/ 2147483647 h 392"/>
                  <a:gd name="T28" fmla="*/ 2147483647 w 282"/>
                  <a:gd name="T29" fmla="*/ 2147483647 h 392"/>
                  <a:gd name="T30" fmla="*/ 2147483647 w 282"/>
                  <a:gd name="T31" fmla="*/ 2147483647 h 392"/>
                  <a:gd name="T32" fmla="*/ 2147483647 w 282"/>
                  <a:gd name="T33" fmla="*/ 2147483647 h 392"/>
                  <a:gd name="T34" fmla="*/ 2147483647 w 282"/>
                  <a:gd name="T35" fmla="*/ 2147483647 h 392"/>
                  <a:gd name="T36" fmla="*/ 0 w 282"/>
                  <a:gd name="T37" fmla="*/ 2147483647 h 39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2" h="392">
                    <a:moveTo>
                      <a:pt x="0" y="374"/>
                    </a:moveTo>
                    <a:lnTo>
                      <a:pt x="0" y="255"/>
                    </a:lnTo>
                    <a:lnTo>
                      <a:pt x="0" y="159"/>
                    </a:lnTo>
                    <a:lnTo>
                      <a:pt x="20" y="137"/>
                    </a:lnTo>
                    <a:lnTo>
                      <a:pt x="20" y="97"/>
                    </a:lnTo>
                    <a:lnTo>
                      <a:pt x="56" y="97"/>
                    </a:lnTo>
                    <a:lnTo>
                      <a:pt x="36" y="0"/>
                    </a:lnTo>
                    <a:lnTo>
                      <a:pt x="269" y="9"/>
                    </a:lnTo>
                    <a:lnTo>
                      <a:pt x="281" y="58"/>
                    </a:lnTo>
                    <a:lnTo>
                      <a:pt x="197" y="97"/>
                    </a:lnTo>
                    <a:lnTo>
                      <a:pt x="209" y="159"/>
                    </a:lnTo>
                    <a:lnTo>
                      <a:pt x="181" y="185"/>
                    </a:lnTo>
                    <a:lnTo>
                      <a:pt x="165" y="198"/>
                    </a:lnTo>
                    <a:lnTo>
                      <a:pt x="165" y="216"/>
                    </a:lnTo>
                    <a:lnTo>
                      <a:pt x="173" y="225"/>
                    </a:lnTo>
                    <a:lnTo>
                      <a:pt x="144" y="233"/>
                    </a:lnTo>
                    <a:lnTo>
                      <a:pt x="93" y="273"/>
                    </a:lnTo>
                    <a:lnTo>
                      <a:pt x="48" y="391"/>
                    </a:lnTo>
                    <a:lnTo>
                      <a:pt x="0" y="37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Freeform 68"/>
              <p:cNvSpPr>
                <a:spLocks/>
              </p:cNvSpPr>
              <p:nvPr/>
            </p:nvSpPr>
            <p:spPr bwMode="auto">
              <a:xfrm>
                <a:off x="3498055" y="1702594"/>
                <a:ext cx="574675" cy="590550"/>
              </a:xfrm>
              <a:custGeom>
                <a:avLst/>
                <a:gdLst>
                  <a:gd name="T0" fmla="*/ 2147483647 w 399"/>
                  <a:gd name="T1" fmla="*/ 2147483647 h 421"/>
                  <a:gd name="T2" fmla="*/ 2147483647 w 399"/>
                  <a:gd name="T3" fmla="*/ 2147483647 h 421"/>
                  <a:gd name="T4" fmla="*/ 2147483647 w 399"/>
                  <a:gd name="T5" fmla="*/ 2147483647 h 421"/>
                  <a:gd name="T6" fmla="*/ 2147483647 w 399"/>
                  <a:gd name="T7" fmla="*/ 2147483647 h 421"/>
                  <a:gd name="T8" fmla="*/ 2147483647 w 399"/>
                  <a:gd name="T9" fmla="*/ 2147483647 h 421"/>
                  <a:gd name="T10" fmla="*/ 2147483647 w 399"/>
                  <a:gd name="T11" fmla="*/ 2147483647 h 421"/>
                  <a:gd name="T12" fmla="*/ 2147483647 w 399"/>
                  <a:gd name="T13" fmla="*/ 2147483647 h 421"/>
                  <a:gd name="T14" fmla="*/ 0 w 399"/>
                  <a:gd name="T15" fmla="*/ 2147483647 h 421"/>
                  <a:gd name="T16" fmla="*/ 2147483647 w 399"/>
                  <a:gd name="T17" fmla="*/ 2147483647 h 421"/>
                  <a:gd name="T18" fmla="*/ 2147483647 w 399"/>
                  <a:gd name="T19" fmla="*/ 0 h 421"/>
                  <a:gd name="T20" fmla="*/ 2147483647 w 399"/>
                  <a:gd name="T21" fmla="*/ 0 h 421"/>
                  <a:gd name="T22" fmla="*/ 2147483647 w 399"/>
                  <a:gd name="T23" fmla="*/ 2147483647 h 421"/>
                  <a:gd name="T24" fmla="*/ 2147483647 w 399"/>
                  <a:gd name="T25" fmla="*/ 2147483647 h 421"/>
                  <a:gd name="T26" fmla="*/ 2147483647 w 399"/>
                  <a:gd name="T27" fmla="*/ 2147483647 h 421"/>
                  <a:gd name="T28" fmla="*/ 2147483647 w 399"/>
                  <a:gd name="T29" fmla="*/ 2147483647 h 421"/>
                  <a:gd name="T30" fmla="*/ 2147483647 w 399"/>
                  <a:gd name="T31" fmla="*/ 2147483647 h 421"/>
                  <a:gd name="T32" fmla="*/ 2147483647 w 399"/>
                  <a:gd name="T33" fmla="*/ 2147483647 h 421"/>
                  <a:gd name="T34" fmla="*/ 2147483647 w 399"/>
                  <a:gd name="T35" fmla="*/ 2147483647 h 421"/>
                  <a:gd name="T36" fmla="*/ 2147483647 w 399"/>
                  <a:gd name="T37" fmla="*/ 2147483647 h 421"/>
                  <a:gd name="T38" fmla="*/ 2147483647 w 399"/>
                  <a:gd name="T39" fmla="*/ 2147483647 h 4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9" h="421">
                    <a:moveTo>
                      <a:pt x="255" y="371"/>
                    </a:moveTo>
                    <a:lnTo>
                      <a:pt x="255" y="362"/>
                    </a:lnTo>
                    <a:lnTo>
                      <a:pt x="239" y="362"/>
                    </a:lnTo>
                    <a:lnTo>
                      <a:pt x="231" y="315"/>
                    </a:lnTo>
                    <a:lnTo>
                      <a:pt x="195" y="267"/>
                    </a:lnTo>
                    <a:lnTo>
                      <a:pt x="124" y="215"/>
                    </a:lnTo>
                    <a:lnTo>
                      <a:pt x="95" y="215"/>
                    </a:lnTo>
                    <a:lnTo>
                      <a:pt x="0" y="157"/>
                    </a:lnTo>
                    <a:lnTo>
                      <a:pt x="44" y="40"/>
                    </a:lnTo>
                    <a:lnTo>
                      <a:pt x="95" y="0"/>
                    </a:lnTo>
                    <a:lnTo>
                      <a:pt x="311" y="0"/>
                    </a:lnTo>
                    <a:lnTo>
                      <a:pt x="311" y="31"/>
                    </a:lnTo>
                    <a:lnTo>
                      <a:pt x="370" y="31"/>
                    </a:lnTo>
                    <a:lnTo>
                      <a:pt x="363" y="276"/>
                    </a:lnTo>
                    <a:lnTo>
                      <a:pt x="379" y="276"/>
                    </a:lnTo>
                    <a:lnTo>
                      <a:pt x="379" y="315"/>
                    </a:lnTo>
                    <a:lnTo>
                      <a:pt x="398" y="315"/>
                    </a:lnTo>
                    <a:lnTo>
                      <a:pt x="370" y="420"/>
                    </a:lnTo>
                    <a:lnTo>
                      <a:pt x="335" y="420"/>
                    </a:lnTo>
                    <a:lnTo>
                      <a:pt x="255" y="37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" name="Freeform 65"/>
              <p:cNvSpPr>
                <a:spLocks/>
              </p:cNvSpPr>
              <p:nvPr/>
            </p:nvSpPr>
            <p:spPr bwMode="auto">
              <a:xfrm>
                <a:off x="2897188" y="1387475"/>
                <a:ext cx="625475" cy="365125"/>
              </a:xfrm>
              <a:custGeom>
                <a:avLst/>
                <a:gdLst>
                  <a:gd name="T0" fmla="*/ 2147483647 w 434"/>
                  <a:gd name="T1" fmla="*/ 2147483647 h 260"/>
                  <a:gd name="T2" fmla="*/ 2147483647 w 434"/>
                  <a:gd name="T3" fmla="*/ 2147483647 h 260"/>
                  <a:gd name="T4" fmla="*/ 2147483647 w 434"/>
                  <a:gd name="T5" fmla="*/ 2147483647 h 260"/>
                  <a:gd name="T6" fmla="*/ 2147483647 w 434"/>
                  <a:gd name="T7" fmla="*/ 2147483647 h 260"/>
                  <a:gd name="T8" fmla="*/ 2147483647 w 434"/>
                  <a:gd name="T9" fmla="*/ 2147483647 h 260"/>
                  <a:gd name="T10" fmla="*/ 2147483647 w 434"/>
                  <a:gd name="T11" fmla="*/ 2147483647 h 260"/>
                  <a:gd name="T12" fmla="*/ 2147483647 w 434"/>
                  <a:gd name="T13" fmla="*/ 2147483647 h 260"/>
                  <a:gd name="T14" fmla="*/ 2147483647 w 434"/>
                  <a:gd name="T15" fmla="*/ 2147483647 h 260"/>
                  <a:gd name="T16" fmla="*/ 0 w 434"/>
                  <a:gd name="T17" fmla="*/ 2147483647 h 260"/>
                  <a:gd name="T18" fmla="*/ 0 w 434"/>
                  <a:gd name="T19" fmla="*/ 2147483647 h 260"/>
                  <a:gd name="T20" fmla="*/ 2147483647 w 434"/>
                  <a:gd name="T21" fmla="*/ 2147483647 h 260"/>
                  <a:gd name="T22" fmla="*/ 2147483647 w 434"/>
                  <a:gd name="T23" fmla="*/ 2147483647 h 260"/>
                  <a:gd name="T24" fmla="*/ 2147483647 w 434"/>
                  <a:gd name="T25" fmla="*/ 2147483647 h 260"/>
                  <a:gd name="T26" fmla="*/ 2147483647 w 434"/>
                  <a:gd name="T27" fmla="*/ 2147483647 h 260"/>
                  <a:gd name="T28" fmla="*/ 2147483647 w 434"/>
                  <a:gd name="T29" fmla="*/ 2147483647 h 260"/>
                  <a:gd name="T30" fmla="*/ 2147483647 w 434"/>
                  <a:gd name="T31" fmla="*/ 0 h 260"/>
                  <a:gd name="T32" fmla="*/ 2147483647 w 434"/>
                  <a:gd name="T33" fmla="*/ 2147483647 h 2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4" h="260">
                    <a:moveTo>
                      <a:pt x="414" y="8"/>
                    </a:moveTo>
                    <a:lnTo>
                      <a:pt x="433" y="103"/>
                    </a:lnTo>
                    <a:lnTo>
                      <a:pt x="397" y="103"/>
                    </a:lnTo>
                    <a:lnTo>
                      <a:pt x="397" y="143"/>
                    </a:lnTo>
                    <a:lnTo>
                      <a:pt x="378" y="165"/>
                    </a:lnTo>
                    <a:lnTo>
                      <a:pt x="378" y="259"/>
                    </a:lnTo>
                    <a:lnTo>
                      <a:pt x="274" y="259"/>
                    </a:lnTo>
                    <a:lnTo>
                      <a:pt x="274" y="237"/>
                    </a:lnTo>
                    <a:lnTo>
                      <a:pt x="0" y="237"/>
                    </a:lnTo>
                    <a:lnTo>
                      <a:pt x="0" y="221"/>
                    </a:lnTo>
                    <a:lnTo>
                      <a:pt x="43" y="190"/>
                    </a:lnTo>
                    <a:lnTo>
                      <a:pt x="87" y="165"/>
                    </a:lnTo>
                    <a:lnTo>
                      <a:pt x="183" y="134"/>
                    </a:lnTo>
                    <a:lnTo>
                      <a:pt x="202" y="78"/>
                    </a:lnTo>
                    <a:lnTo>
                      <a:pt x="219" y="56"/>
                    </a:lnTo>
                    <a:lnTo>
                      <a:pt x="254" y="0"/>
                    </a:lnTo>
                    <a:lnTo>
                      <a:pt x="414" y="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71"/>
              <p:cNvSpPr>
                <a:spLocks/>
              </p:cNvSpPr>
              <p:nvPr/>
            </p:nvSpPr>
            <p:spPr bwMode="auto">
              <a:xfrm>
                <a:off x="2455863" y="2001838"/>
                <a:ext cx="760412" cy="341312"/>
              </a:xfrm>
              <a:custGeom>
                <a:avLst/>
                <a:gdLst>
                  <a:gd name="T0" fmla="*/ 2147483647 w 527"/>
                  <a:gd name="T1" fmla="*/ 2147483647 h 244"/>
                  <a:gd name="T2" fmla="*/ 2147483647 w 527"/>
                  <a:gd name="T3" fmla="*/ 2147483647 h 244"/>
                  <a:gd name="T4" fmla="*/ 2147483647 w 527"/>
                  <a:gd name="T5" fmla="*/ 2147483647 h 244"/>
                  <a:gd name="T6" fmla="*/ 2147483647 w 527"/>
                  <a:gd name="T7" fmla="*/ 2147483647 h 244"/>
                  <a:gd name="T8" fmla="*/ 2147483647 w 527"/>
                  <a:gd name="T9" fmla="*/ 2147483647 h 244"/>
                  <a:gd name="T10" fmla="*/ 2147483647 w 527"/>
                  <a:gd name="T11" fmla="*/ 2147483647 h 244"/>
                  <a:gd name="T12" fmla="*/ 2147483647 w 527"/>
                  <a:gd name="T13" fmla="*/ 2147483647 h 244"/>
                  <a:gd name="T14" fmla="*/ 2147483647 w 527"/>
                  <a:gd name="T15" fmla="*/ 2147483647 h 244"/>
                  <a:gd name="T16" fmla="*/ 2147483647 w 527"/>
                  <a:gd name="T17" fmla="*/ 2147483647 h 244"/>
                  <a:gd name="T18" fmla="*/ 2147483647 w 527"/>
                  <a:gd name="T19" fmla="*/ 2147483647 h 244"/>
                  <a:gd name="T20" fmla="*/ 2147483647 w 527"/>
                  <a:gd name="T21" fmla="*/ 2147483647 h 244"/>
                  <a:gd name="T22" fmla="*/ 2147483647 w 527"/>
                  <a:gd name="T23" fmla="*/ 2147483647 h 244"/>
                  <a:gd name="T24" fmla="*/ 2147483647 w 527"/>
                  <a:gd name="T25" fmla="*/ 2147483647 h 244"/>
                  <a:gd name="T26" fmla="*/ 2147483647 w 527"/>
                  <a:gd name="T27" fmla="*/ 2147483647 h 244"/>
                  <a:gd name="T28" fmla="*/ 0 w 527"/>
                  <a:gd name="T29" fmla="*/ 2147483647 h 244"/>
                  <a:gd name="T30" fmla="*/ 2147483647 w 527"/>
                  <a:gd name="T31" fmla="*/ 2147483647 h 244"/>
                  <a:gd name="T32" fmla="*/ 2147483647 w 527"/>
                  <a:gd name="T33" fmla="*/ 2147483647 h 244"/>
                  <a:gd name="T34" fmla="*/ 2147483647 w 527"/>
                  <a:gd name="T35" fmla="*/ 2147483647 h 244"/>
                  <a:gd name="T36" fmla="*/ 2147483647 w 527"/>
                  <a:gd name="T37" fmla="*/ 2147483647 h 244"/>
                  <a:gd name="T38" fmla="*/ 2147483647 w 527"/>
                  <a:gd name="T39" fmla="*/ 2147483647 h 244"/>
                  <a:gd name="T40" fmla="*/ 2147483647 w 527"/>
                  <a:gd name="T41" fmla="*/ 0 h 244"/>
                  <a:gd name="T42" fmla="*/ 2147483647 w 527"/>
                  <a:gd name="T43" fmla="*/ 0 h 244"/>
                  <a:gd name="T44" fmla="*/ 2147483647 w 527"/>
                  <a:gd name="T45" fmla="*/ 2147483647 h 244"/>
                  <a:gd name="T46" fmla="*/ 2147483647 w 527"/>
                  <a:gd name="T47" fmla="*/ 0 h 244"/>
                  <a:gd name="T48" fmla="*/ 2147483647 w 527"/>
                  <a:gd name="T49" fmla="*/ 2147483647 h 244"/>
                  <a:gd name="T50" fmla="*/ 2147483647 w 527"/>
                  <a:gd name="T51" fmla="*/ 2147483647 h 244"/>
                  <a:gd name="T52" fmla="*/ 2147483647 w 527"/>
                  <a:gd name="T53" fmla="*/ 2147483647 h 2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7" h="244">
                    <a:moveTo>
                      <a:pt x="526" y="56"/>
                    </a:moveTo>
                    <a:lnTo>
                      <a:pt x="526" y="78"/>
                    </a:lnTo>
                    <a:lnTo>
                      <a:pt x="474" y="70"/>
                    </a:lnTo>
                    <a:lnTo>
                      <a:pt x="501" y="56"/>
                    </a:lnTo>
                    <a:lnTo>
                      <a:pt x="466" y="56"/>
                    </a:lnTo>
                    <a:lnTo>
                      <a:pt x="422" y="56"/>
                    </a:lnTo>
                    <a:lnTo>
                      <a:pt x="197" y="182"/>
                    </a:lnTo>
                    <a:lnTo>
                      <a:pt x="188" y="173"/>
                    </a:lnTo>
                    <a:lnTo>
                      <a:pt x="205" y="156"/>
                    </a:lnTo>
                    <a:lnTo>
                      <a:pt x="188" y="144"/>
                    </a:lnTo>
                    <a:lnTo>
                      <a:pt x="133" y="191"/>
                    </a:lnTo>
                    <a:lnTo>
                      <a:pt x="28" y="204"/>
                    </a:lnTo>
                    <a:lnTo>
                      <a:pt x="97" y="213"/>
                    </a:lnTo>
                    <a:lnTo>
                      <a:pt x="80" y="243"/>
                    </a:lnTo>
                    <a:lnTo>
                      <a:pt x="0" y="213"/>
                    </a:lnTo>
                    <a:lnTo>
                      <a:pt x="61" y="156"/>
                    </a:lnTo>
                    <a:lnTo>
                      <a:pt x="108" y="156"/>
                    </a:lnTo>
                    <a:lnTo>
                      <a:pt x="116" y="135"/>
                    </a:lnTo>
                    <a:lnTo>
                      <a:pt x="97" y="78"/>
                    </a:lnTo>
                    <a:lnTo>
                      <a:pt x="116" y="18"/>
                    </a:lnTo>
                    <a:lnTo>
                      <a:pt x="133" y="0"/>
                    </a:lnTo>
                    <a:lnTo>
                      <a:pt x="401" y="0"/>
                    </a:lnTo>
                    <a:lnTo>
                      <a:pt x="422" y="18"/>
                    </a:lnTo>
                    <a:lnTo>
                      <a:pt x="446" y="0"/>
                    </a:lnTo>
                    <a:lnTo>
                      <a:pt x="458" y="18"/>
                    </a:lnTo>
                    <a:lnTo>
                      <a:pt x="518" y="30"/>
                    </a:lnTo>
                    <a:lnTo>
                      <a:pt x="526" y="5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Freeform 76"/>
              <p:cNvSpPr>
                <a:spLocks/>
              </p:cNvSpPr>
              <p:nvPr/>
            </p:nvSpPr>
            <p:spPr bwMode="auto">
              <a:xfrm>
                <a:off x="2514600" y="1447800"/>
                <a:ext cx="511175" cy="569913"/>
              </a:xfrm>
              <a:custGeom>
                <a:avLst/>
                <a:gdLst>
                  <a:gd name="T0" fmla="*/ 2147483647 w 354"/>
                  <a:gd name="T1" fmla="*/ 2147483647 h 407"/>
                  <a:gd name="T2" fmla="*/ 2147483647 w 354"/>
                  <a:gd name="T3" fmla="*/ 2147483647 h 407"/>
                  <a:gd name="T4" fmla="*/ 2147483647 w 354"/>
                  <a:gd name="T5" fmla="*/ 2147483647 h 407"/>
                  <a:gd name="T6" fmla="*/ 2147483647 w 354"/>
                  <a:gd name="T7" fmla="*/ 2147483647 h 407"/>
                  <a:gd name="T8" fmla="*/ 2147483647 w 354"/>
                  <a:gd name="T9" fmla="*/ 2147483647 h 407"/>
                  <a:gd name="T10" fmla="*/ 2147483647 w 354"/>
                  <a:gd name="T11" fmla="*/ 2147483647 h 407"/>
                  <a:gd name="T12" fmla="*/ 2147483647 w 354"/>
                  <a:gd name="T13" fmla="*/ 2147483647 h 407"/>
                  <a:gd name="T14" fmla="*/ 2147483647 w 354"/>
                  <a:gd name="T15" fmla="*/ 2147483647 h 407"/>
                  <a:gd name="T16" fmla="*/ 2147483647 w 354"/>
                  <a:gd name="T17" fmla="*/ 0 h 407"/>
                  <a:gd name="T18" fmla="*/ 2147483647 w 354"/>
                  <a:gd name="T19" fmla="*/ 0 h 407"/>
                  <a:gd name="T20" fmla="*/ 2147483647 w 354"/>
                  <a:gd name="T21" fmla="*/ 2147483647 h 407"/>
                  <a:gd name="T22" fmla="*/ 2147483647 w 354"/>
                  <a:gd name="T23" fmla="*/ 2147483647 h 407"/>
                  <a:gd name="T24" fmla="*/ 2147483647 w 354"/>
                  <a:gd name="T25" fmla="*/ 2147483647 h 407"/>
                  <a:gd name="T26" fmla="*/ 2147483647 w 354"/>
                  <a:gd name="T27" fmla="*/ 2147483647 h 407"/>
                  <a:gd name="T28" fmla="*/ 2147483647 w 354"/>
                  <a:gd name="T29" fmla="*/ 2147483647 h 407"/>
                  <a:gd name="T30" fmla="*/ 2147483647 w 354"/>
                  <a:gd name="T31" fmla="*/ 2147483647 h 407"/>
                  <a:gd name="T32" fmla="*/ 2147483647 w 354"/>
                  <a:gd name="T33" fmla="*/ 2147483647 h 407"/>
                  <a:gd name="T34" fmla="*/ 2147483647 w 354"/>
                  <a:gd name="T35" fmla="*/ 2147483647 h 407"/>
                  <a:gd name="T36" fmla="*/ 2147483647 w 354"/>
                  <a:gd name="T37" fmla="*/ 2147483647 h 407"/>
                  <a:gd name="T38" fmla="*/ 2147483647 w 354"/>
                  <a:gd name="T39" fmla="*/ 2147483647 h 407"/>
                  <a:gd name="T40" fmla="*/ 2147483647 w 354"/>
                  <a:gd name="T41" fmla="*/ 2147483647 h 407"/>
                  <a:gd name="T42" fmla="*/ 2147483647 w 354"/>
                  <a:gd name="T43" fmla="*/ 2147483647 h 407"/>
                  <a:gd name="T44" fmla="*/ 2147483647 w 354"/>
                  <a:gd name="T45" fmla="*/ 2147483647 h 407"/>
                  <a:gd name="T46" fmla="*/ 2147483647 w 354"/>
                  <a:gd name="T47" fmla="*/ 2147483647 h 407"/>
                  <a:gd name="T48" fmla="*/ 2147483647 w 354"/>
                  <a:gd name="T49" fmla="*/ 2147483647 h 407"/>
                  <a:gd name="T50" fmla="*/ 2147483647 w 354"/>
                  <a:gd name="T51" fmla="*/ 2147483647 h 407"/>
                  <a:gd name="T52" fmla="*/ 2147483647 w 354"/>
                  <a:gd name="T53" fmla="*/ 2147483647 h 407"/>
                  <a:gd name="T54" fmla="*/ 0 w 354"/>
                  <a:gd name="T55" fmla="*/ 2147483647 h 407"/>
                  <a:gd name="T56" fmla="*/ 2147483647 w 354"/>
                  <a:gd name="T57" fmla="*/ 2147483647 h 407"/>
                  <a:gd name="T58" fmla="*/ 2147483647 w 354"/>
                  <a:gd name="T59" fmla="*/ 2147483647 h 40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54" h="407">
                    <a:moveTo>
                      <a:pt x="52" y="222"/>
                    </a:moveTo>
                    <a:lnTo>
                      <a:pt x="71" y="191"/>
                    </a:lnTo>
                    <a:lnTo>
                      <a:pt x="63" y="157"/>
                    </a:lnTo>
                    <a:lnTo>
                      <a:pt x="79" y="144"/>
                    </a:lnTo>
                    <a:lnTo>
                      <a:pt x="71" y="118"/>
                    </a:lnTo>
                    <a:lnTo>
                      <a:pt x="96" y="105"/>
                    </a:lnTo>
                    <a:lnTo>
                      <a:pt x="87" y="105"/>
                    </a:lnTo>
                    <a:lnTo>
                      <a:pt x="87" y="56"/>
                    </a:lnTo>
                    <a:lnTo>
                      <a:pt x="123" y="0"/>
                    </a:lnTo>
                    <a:lnTo>
                      <a:pt x="159" y="0"/>
                    </a:lnTo>
                    <a:lnTo>
                      <a:pt x="159" y="49"/>
                    </a:lnTo>
                    <a:lnTo>
                      <a:pt x="211" y="56"/>
                    </a:lnTo>
                    <a:lnTo>
                      <a:pt x="211" y="96"/>
                    </a:lnTo>
                    <a:lnTo>
                      <a:pt x="258" y="96"/>
                    </a:lnTo>
                    <a:lnTo>
                      <a:pt x="258" y="126"/>
                    </a:lnTo>
                    <a:lnTo>
                      <a:pt x="301" y="144"/>
                    </a:lnTo>
                    <a:lnTo>
                      <a:pt x="258" y="175"/>
                    </a:lnTo>
                    <a:lnTo>
                      <a:pt x="258" y="191"/>
                    </a:lnTo>
                    <a:lnTo>
                      <a:pt x="246" y="222"/>
                    </a:lnTo>
                    <a:lnTo>
                      <a:pt x="274" y="253"/>
                    </a:lnTo>
                    <a:lnTo>
                      <a:pt x="282" y="310"/>
                    </a:lnTo>
                    <a:lnTo>
                      <a:pt x="326" y="366"/>
                    </a:lnTo>
                    <a:lnTo>
                      <a:pt x="353" y="388"/>
                    </a:lnTo>
                    <a:lnTo>
                      <a:pt x="87" y="388"/>
                    </a:lnTo>
                    <a:lnTo>
                      <a:pt x="71" y="406"/>
                    </a:lnTo>
                    <a:lnTo>
                      <a:pt x="8" y="366"/>
                    </a:lnTo>
                    <a:lnTo>
                      <a:pt x="8" y="340"/>
                    </a:lnTo>
                    <a:lnTo>
                      <a:pt x="0" y="332"/>
                    </a:lnTo>
                    <a:lnTo>
                      <a:pt x="16" y="270"/>
                    </a:lnTo>
                    <a:lnTo>
                      <a:pt x="52" y="22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77"/>
              <p:cNvSpPr>
                <a:spLocks/>
              </p:cNvSpPr>
              <p:nvPr/>
            </p:nvSpPr>
            <p:spPr bwMode="auto">
              <a:xfrm>
                <a:off x="2879725" y="1722438"/>
                <a:ext cx="561975" cy="320675"/>
              </a:xfrm>
              <a:custGeom>
                <a:avLst/>
                <a:gdLst>
                  <a:gd name="T0" fmla="*/ 2147483647 w 390"/>
                  <a:gd name="T1" fmla="*/ 2147483647 h 229"/>
                  <a:gd name="T2" fmla="*/ 2147483647 w 390"/>
                  <a:gd name="T3" fmla="*/ 2147483647 h 229"/>
                  <a:gd name="T4" fmla="*/ 2147483647 w 390"/>
                  <a:gd name="T5" fmla="*/ 2147483647 h 229"/>
                  <a:gd name="T6" fmla="*/ 2147483647 w 390"/>
                  <a:gd name="T7" fmla="*/ 2147483647 h 229"/>
                  <a:gd name="T8" fmla="*/ 2147483647 w 390"/>
                  <a:gd name="T9" fmla="*/ 2147483647 h 229"/>
                  <a:gd name="T10" fmla="*/ 2147483647 w 390"/>
                  <a:gd name="T11" fmla="*/ 2147483647 h 229"/>
                  <a:gd name="T12" fmla="*/ 2147483647 w 390"/>
                  <a:gd name="T13" fmla="*/ 2147483647 h 229"/>
                  <a:gd name="T14" fmla="*/ 2147483647 w 390"/>
                  <a:gd name="T15" fmla="*/ 2147483647 h 229"/>
                  <a:gd name="T16" fmla="*/ 2147483647 w 390"/>
                  <a:gd name="T17" fmla="*/ 2147483647 h 229"/>
                  <a:gd name="T18" fmla="*/ 2147483647 w 390"/>
                  <a:gd name="T19" fmla="*/ 2147483647 h 229"/>
                  <a:gd name="T20" fmla="*/ 2147483647 w 390"/>
                  <a:gd name="T21" fmla="*/ 2147483647 h 229"/>
                  <a:gd name="T22" fmla="*/ 2147483647 w 390"/>
                  <a:gd name="T23" fmla="*/ 2147483647 h 229"/>
                  <a:gd name="T24" fmla="*/ 2147483647 w 390"/>
                  <a:gd name="T25" fmla="*/ 2147483647 h 229"/>
                  <a:gd name="T26" fmla="*/ 2147483647 w 390"/>
                  <a:gd name="T27" fmla="*/ 2147483647 h 229"/>
                  <a:gd name="T28" fmla="*/ 2147483647 w 390"/>
                  <a:gd name="T29" fmla="*/ 2147483647 h 229"/>
                  <a:gd name="T30" fmla="*/ 2147483647 w 390"/>
                  <a:gd name="T31" fmla="*/ 2147483647 h 229"/>
                  <a:gd name="T32" fmla="*/ 2147483647 w 390"/>
                  <a:gd name="T33" fmla="*/ 2147483647 h 229"/>
                  <a:gd name="T34" fmla="*/ 2147483647 w 390"/>
                  <a:gd name="T35" fmla="*/ 2147483647 h 229"/>
                  <a:gd name="T36" fmla="*/ 2147483647 w 390"/>
                  <a:gd name="T37" fmla="*/ 2147483647 h 229"/>
                  <a:gd name="T38" fmla="*/ 2147483647 w 390"/>
                  <a:gd name="T39" fmla="*/ 2147483647 h 229"/>
                  <a:gd name="T40" fmla="*/ 2147483647 w 390"/>
                  <a:gd name="T41" fmla="*/ 2147483647 h 229"/>
                  <a:gd name="T42" fmla="*/ 0 w 390"/>
                  <a:gd name="T43" fmla="*/ 2147483647 h 229"/>
                  <a:gd name="T44" fmla="*/ 2147483647 w 390"/>
                  <a:gd name="T45" fmla="*/ 0 h 229"/>
                  <a:gd name="T46" fmla="*/ 2147483647 w 390"/>
                  <a:gd name="T47" fmla="*/ 0 h 229"/>
                  <a:gd name="T48" fmla="*/ 2147483647 w 390"/>
                  <a:gd name="T49" fmla="*/ 2147483647 h 229"/>
                  <a:gd name="T50" fmla="*/ 2147483647 w 390"/>
                  <a:gd name="T51" fmla="*/ 2147483647 h 229"/>
                  <a:gd name="T52" fmla="*/ 2147483647 w 390"/>
                  <a:gd name="T53" fmla="*/ 2147483647 h 229"/>
                  <a:gd name="T54" fmla="*/ 2147483647 w 390"/>
                  <a:gd name="T55" fmla="*/ 2147483647 h 2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90" h="229">
                    <a:moveTo>
                      <a:pt x="322" y="158"/>
                    </a:moveTo>
                    <a:lnTo>
                      <a:pt x="322" y="141"/>
                    </a:lnTo>
                    <a:lnTo>
                      <a:pt x="310" y="141"/>
                    </a:lnTo>
                    <a:lnTo>
                      <a:pt x="310" y="119"/>
                    </a:lnTo>
                    <a:lnTo>
                      <a:pt x="293" y="141"/>
                    </a:lnTo>
                    <a:lnTo>
                      <a:pt x="266" y="141"/>
                    </a:lnTo>
                    <a:lnTo>
                      <a:pt x="258" y="158"/>
                    </a:lnTo>
                    <a:lnTo>
                      <a:pt x="230" y="158"/>
                    </a:lnTo>
                    <a:lnTo>
                      <a:pt x="206" y="198"/>
                    </a:lnTo>
                    <a:lnTo>
                      <a:pt x="195" y="176"/>
                    </a:lnTo>
                    <a:lnTo>
                      <a:pt x="195" y="198"/>
                    </a:lnTo>
                    <a:lnTo>
                      <a:pt x="206" y="206"/>
                    </a:lnTo>
                    <a:lnTo>
                      <a:pt x="206" y="198"/>
                    </a:lnTo>
                    <a:lnTo>
                      <a:pt x="222" y="228"/>
                    </a:lnTo>
                    <a:lnTo>
                      <a:pt x="163" y="216"/>
                    </a:lnTo>
                    <a:lnTo>
                      <a:pt x="151" y="198"/>
                    </a:lnTo>
                    <a:lnTo>
                      <a:pt x="127" y="216"/>
                    </a:lnTo>
                    <a:lnTo>
                      <a:pt x="107" y="198"/>
                    </a:lnTo>
                    <a:lnTo>
                      <a:pt x="79" y="176"/>
                    </a:lnTo>
                    <a:lnTo>
                      <a:pt x="36" y="119"/>
                    </a:lnTo>
                    <a:lnTo>
                      <a:pt x="27" y="62"/>
                    </a:lnTo>
                    <a:lnTo>
                      <a:pt x="0" y="31"/>
                    </a:lnTo>
                    <a:lnTo>
                      <a:pt x="12" y="0"/>
                    </a:lnTo>
                    <a:lnTo>
                      <a:pt x="285" y="0"/>
                    </a:lnTo>
                    <a:lnTo>
                      <a:pt x="285" y="22"/>
                    </a:lnTo>
                    <a:lnTo>
                      <a:pt x="389" y="22"/>
                    </a:lnTo>
                    <a:lnTo>
                      <a:pt x="389" y="141"/>
                    </a:lnTo>
                    <a:lnTo>
                      <a:pt x="322" y="15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223" name="Rectangle 158"/>
            <p:cNvSpPr>
              <a:spLocks noChangeArrowheads="1"/>
            </p:cNvSpPr>
            <p:nvPr/>
          </p:nvSpPr>
          <p:spPr bwMode="auto">
            <a:xfrm>
              <a:off x="3277418" y="2133243"/>
              <a:ext cx="347639" cy="245955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176" tIns="45588" rIns="91176" bIns="45588" anchor="ctr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2B</a:t>
              </a:r>
            </a:p>
          </p:txBody>
        </p:sp>
      </p:grpSp>
      <p:grpSp>
        <p:nvGrpSpPr>
          <p:cNvPr id="2053" name="Group 2236"/>
          <p:cNvGrpSpPr>
            <a:grpSpLocks/>
          </p:cNvGrpSpPr>
          <p:nvPr/>
        </p:nvGrpSpPr>
        <p:grpSpPr bwMode="auto">
          <a:xfrm>
            <a:off x="5897563" y="3943350"/>
            <a:ext cx="1189037" cy="820738"/>
            <a:chOff x="5897563" y="3943350"/>
            <a:chExt cx="1189037" cy="820738"/>
          </a:xfrm>
          <a:solidFill>
            <a:srgbClr val="D60093"/>
          </a:solidFill>
        </p:grpSpPr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5897563" y="3943350"/>
              <a:ext cx="962025" cy="820738"/>
              <a:chOff x="4170" y="2719"/>
              <a:chExt cx="666" cy="586"/>
            </a:xfrm>
            <a:grpFill/>
          </p:grpSpPr>
          <p:sp>
            <p:nvSpPr>
              <p:cNvPr id="2220" name="Freeform 60"/>
              <p:cNvSpPr>
                <a:spLocks/>
              </p:cNvSpPr>
              <p:nvPr/>
            </p:nvSpPr>
            <p:spPr bwMode="auto">
              <a:xfrm>
                <a:off x="4366" y="2719"/>
                <a:ext cx="332" cy="205"/>
              </a:xfrm>
              <a:custGeom>
                <a:avLst/>
                <a:gdLst>
                  <a:gd name="T0" fmla="*/ 331 w 332"/>
                  <a:gd name="T1" fmla="*/ 204 h 205"/>
                  <a:gd name="T2" fmla="*/ 115 w 332"/>
                  <a:gd name="T3" fmla="*/ 204 h 205"/>
                  <a:gd name="T4" fmla="*/ 63 w 332"/>
                  <a:gd name="T5" fmla="*/ 204 h 205"/>
                  <a:gd name="T6" fmla="*/ 63 w 332"/>
                  <a:gd name="T7" fmla="*/ 147 h 205"/>
                  <a:gd name="T8" fmla="*/ 0 w 332"/>
                  <a:gd name="T9" fmla="*/ 147 h 205"/>
                  <a:gd name="T10" fmla="*/ 8 w 332"/>
                  <a:gd name="T11" fmla="*/ 30 h 205"/>
                  <a:gd name="T12" fmla="*/ 223 w 332"/>
                  <a:gd name="T13" fmla="*/ 30 h 205"/>
                  <a:gd name="T14" fmla="*/ 223 w 332"/>
                  <a:gd name="T15" fmla="*/ 12 h 205"/>
                  <a:gd name="T16" fmla="*/ 258 w 332"/>
                  <a:gd name="T17" fmla="*/ 0 h 205"/>
                  <a:gd name="T18" fmla="*/ 331 w 332"/>
                  <a:gd name="T19" fmla="*/ 204 h 2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32" h="205">
                    <a:moveTo>
                      <a:pt x="331" y="204"/>
                    </a:moveTo>
                    <a:lnTo>
                      <a:pt x="115" y="204"/>
                    </a:lnTo>
                    <a:lnTo>
                      <a:pt x="63" y="204"/>
                    </a:lnTo>
                    <a:lnTo>
                      <a:pt x="63" y="147"/>
                    </a:lnTo>
                    <a:lnTo>
                      <a:pt x="0" y="147"/>
                    </a:lnTo>
                    <a:lnTo>
                      <a:pt x="8" y="30"/>
                    </a:lnTo>
                    <a:lnTo>
                      <a:pt x="223" y="30"/>
                    </a:lnTo>
                    <a:lnTo>
                      <a:pt x="223" y="12"/>
                    </a:lnTo>
                    <a:lnTo>
                      <a:pt x="258" y="0"/>
                    </a:lnTo>
                    <a:lnTo>
                      <a:pt x="331" y="20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21" name="Freeform 61"/>
              <p:cNvSpPr>
                <a:spLocks/>
              </p:cNvSpPr>
              <p:nvPr/>
            </p:nvSpPr>
            <p:spPr bwMode="auto">
              <a:xfrm>
                <a:off x="4482" y="3108"/>
                <a:ext cx="354" cy="197"/>
              </a:xfrm>
              <a:custGeom>
                <a:avLst/>
                <a:gdLst>
                  <a:gd name="T0" fmla="*/ 0 w 354"/>
                  <a:gd name="T1" fmla="*/ 101 h 197"/>
                  <a:gd name="T2" fmla="*/ 0 w 354"/>
                  <a:gd name="T3" fmla="*/ 40 h 197"/>
                  <a:gd name="T4" fmla="*/ 230 w 354"/>
                  <a:gd name="T5" fmla="*/ 40 h 197"/>
                  <a:gd name="T6" fmla="*/ 230 w 354"/>
                  <a:gd name="T7" fmla="*/ 0 h 197"/>
                  <a:gd name="T8" fmla="*/ 282 w 354"/>
                  <a:gd name="T9" fmla="*/ 0 h 197"/>
                  <a:gd name="T10" fmla="*/ 353 w 354"/>
                  <a:gd name="T11" fmla="*/ 187 h 197"/>
                  <a:gd name="T12" fmla="*/ 36 w 354"/>
                  <a:gd name="T13" fmla="*/ 196 h 197"/>
                  <a:gd name="T14" fmla="*/ 0 w 354"/>
                  <a:gd name="T15" fmla="*/ 101 h 1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4" h="197">
                    <a:moveTo>
                      <a:pt x="0" y="101"/>
                    </a:moveTo>
                    <a:lnTo>
                      <a:pt x="0" y="40"/>
                    </a:lnTo>
                    <a:lnTo>
                      <a:pt x="230" y="40"/>
                    </a:lnTo>
                    <a:lnTo>
                      <a:pt x="230" y="0"/>
                    </a:lnTo>
                    <a:lnTo>
                      <a:pt x="282" y="0"/>
                    </a:lnTo>
                    <a:lnTo>
                      <a:pt x="353" y="187"/>
                    </a:lnTo>
                    <a:lnTo>
                      <a:pt x="36" y="196"/>
                    </a:lnTo>
                    <a:lnTo>
                      <a:pt x="0" y="10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22" name="Freeform 62"/>
              <p:cNvSpPr>
                <a:spLocks/>
              </p:cNvSpPr>
              <p:nvPr/>
            </p:nvSpPr>
            <p:spPr bwMode="auto">
              <a:xfrm>
                <a:off x="4170" y="2867"/>
                <a:ext cx="313" cy="343"/>
              </a:xfrm>
              <a:custGeom>
                <a:avLst/>
                <a:gdLst>
                  <a:gd name="T0" fmla="*/ 240 w 313"/>
                  <a:gd name="T1" fmla="*/ 281 h 343"/>
                  <a:gd name="T2" fmla="*/ 196 w 313"/>
                  <a:gd name="T3" fmla="*/ 311 h 343"/>
                  <a:gd name="T4" fmla="*/ 152 w 313"/>
                  <a:gd name="T5" fmla="*/ 281 h 343"/>
                  <a:gd name="T6" fmla="*/ 137 w 313"/>
                  <a:gd name="T7" fmla="*/ 263 h 343"/>
                  <a:gd name="T8" fmla="*/ 124 w 313"/>
                  <a:gd name="T9" fmla="*/ 223 h 343"/>
                  <a:gd name="T10" fmla="*/ 108 w 313"/>
                  <a:gd name="T11" fmla="*/ 215 h 343"/>
                  <a:gd name="T12" fmla="*/ 100 w 313"/>
                  <a:gd name="T13" fmla="*/ 192 h 343"/>
                  <a:gd name="T14" fmla="*/ 100 w 313"/>
                  <a:gd name="T15" fmla="*/ 184 h 343"/>
                  <a:gd name="T16" fmla="*/ 44 w 313"/>
                  <a:gd name="T17" fmla="*/ 153 h 343"/>
                  <a:gd name="T18" fmla="*/ 36 w 313"/>
                  <a:gd name="T19" fmla="*/ 128 h 343"/>
                  <a:gd name="T20" fmla="*/ 0 w 313"/>
                  <a:gd name="T21" fmla="*/ 97 h 343"/>
                  <a:gd name="T22" fmla="*/ 0 w 313"/>
                  <a:gd name="T23" fmla="*/ 57 h 343"/>
                  <a:gd name="T24" fmla="*/ 36 w 313"/>
                  <a:gd name="T25" fmla="*/ 18 h 343"/>
                  <a:gd name="T26" fmla="*/ 36 w 313"/>
                  <a:gd name="T27" fmla="*/ 0 h 343"/>
                  <a:gd name="T28" fmla="*/ 196 w 313"/>
                  <a:gd name="T29" fmla="*/ 0 h 343"/>
                  <a:gd name="T30" fmla="*/ 260 w 313"/>
                  <a:gd name="T31" fmla="*/ 0 h 343"/>
                  <a:gd name="T32" fmla="*/ 260 w 313"/>
                  <a:gd name="T33" fmla="*/ 57 h 343"/>
                  <a:gd name="T34" fmla="*/ 312 w 313"/>
                  <a:gd name="T35" fmla="*/ 57 h 343"/>
                  <a:gd name="T36" fmla="*/ 312 w 313"/>
                  <a:gd name="T37" fmla="*/ 281 h 343"/>
                  <a:gd name="T38" fmla="*/ 312 w 313"/>
                  <a:gd name="T39" fmla="*/ 342 h 343"/>
                  <a:gd name="T40" fmla="*/ 240 w 313"/>
                  <a:gd name="T41" fmla="*/ 281 h 3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3" h="343">
                    <a:moveTo>
                      <a:pt x="240" y="281"/>
                    </a:moveTo>
                    <a:lnTo>
                      <a:pt x="196" y="311"/>
                    </a:lnTo>
                    <a:lnTo>
                      <a:pt x="152" y="281"/>
                    </a:lnTo>
                    <a:lnTo>
                      <a:pt x="137" y="263"/>
                    </a:lnTo>
                    <a:lnTo>
                      <a:pt x="124" y="223"/>
                    </a:lnTo>
                    <a:lnTo>
                      <a:pt x="108" y="215"/>
                    </a:lnTo>
                    <a:lnTo>
                      <a:pt x="100" y="192"/>
                    </a:lnTo>
                    <a:lnTo>
                      <a:pt x="100" y="184"/>
                    </a:lnTo>
                    <a:lnTo>
                      <a:pt x="44" y="153"/>
                    </a:lnTo>
                    <a:lnTo>
                      <a:pt x="36" y="128"/>
                    </a:lnTo>
                    <a:lnTo>
                      <a:pt x="0" y="97"/>
                    </a:lnTo>
                    <a:lnTo>
                      <a:pt x="0" y="57"/>
                    </a:lnTo>
                    <a:lnTo>
                      <a:pt x="36" y="18"/>
                    </a:lnTo>
                    <a:lnTo>
                      <a:pt x="36" y="0"/>
                    </a:lnTo>
                    <a:lnTo>
                      <a:pt x="196" y="0"/>
                    </a:lnTo>
                    <a:lnTo>
                      <a:pt x="260" y="0"/>
                    </a:lnTo>
                    <a:lnTo>
                      <a:pt x="260" y="57"/>
                    </a:lnTo>
                    <a:lnTo>
                      <a:pt x="312" y="57"/>
                    </a:lnTo>
                    <a:lnTo>
                      <a:pt x="312" y="281"/>
                    </a:lnTo>
                    <a:lnTo>
                      <a:pt x="312" y="342"/>
                    </a:lnTo>
                    <a:lnTo>
                      <a:pt x="240" y="28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23" name="Freeform 63"/>
              <p:cNvSpPr>
                <a:spLocks/>
              </p:cNvSpPr>
              <p:nvPr/>
            </p:nvSpPr>
            <p:spPr bwMode="auto">
              <a:xfrm>
                <a:off x="4482" y="2923"/>
                <a:ext cx="284" cy="226"/>
              </a:xfrm>
              <a:custGeom>
                <a:avLst/>
                <a:gdLst>
                  <a:gd name="T0" fmla="*/ 283 w 284"/>
                  <a:gd name="T1" fmla="*/ 185 h 226"/>
                  <a:gd name="T2" fmla="*/ 231 w 284"/>
                  <a:gd name="T3" fmla="*/ 185 h 226"/>
                  <a:gd name="T4" fmla="*/ 231 w 284"/>
                  <a:gd name="T5" fmla="*/ 225 h 226"/>
                  <a:gd name="T6" fmla="*/ 0 w 284"/>
                  <a:gd name="T7" fmla="*/ 225 h 226"/>
                  <a:gd name="T8" fmla="*/ 0 w 284"/>
                  <a:gd name="T9" fmla="*/ 0 h 226"/>
                  <a:gd name="T10" fmla="*/ 216 w 284"/>
                  <a:gd name="T11" fmla="*/ 0 h 226"/>
                  <a:gd name="T12" fmla="*/ 283 w 284"/>
                  <a:gd name="T13" fmla="*/ 18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4" h="226">
                    <a:moveTo>
                      <a:pt x="283" y="185"/>
                    </a:moveTo>
                    <a:lnTo>
                      <a:pt x="231" y="185"/>
                    </a:lnTo>
                    <a:lnTo>
                      <a:pt x="231" y="225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83" y="185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5" name="Rectangle 164"/>
            <p:cNvSpPr>
              <a:spLocks noChangeArrowheads="1"/>
            </p:cNvSpPr>
            <p:nvPr/>
          </p:nvSpPr>
          <p:spPr bwMode="auto">
            <a:xfrm>
              <a:off x="6705600" y="4114800"/>
              <a:ext cx="381000" cy="180975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>
                  <a:solidFill>
                    <a:schemeClr val="bg1"/>
                  </a:solidFill>
                  <a:latin typeface="Albertus (W1)" pitchFamily="34" charset="0"/>
                </a:rPr>
                <a:t>15</a:t>
              </a:r>
            </a:p>
          </p:txBody>
        </p:sp>
      </p:grp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609600" y="76200"/>
            <a:ext cx="7696200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>State of Florida</a:t>
            </a:r>
          </a:p>
          <a:p>
            <a:pPr algn="ctr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>Ryan White CARE Act Part B Service Areas</a:t>
            </a:r>
          </a:p>
          <a:p>
            <a:pPr algn="ctr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>Consortia – Lead Agencies</a:t>
            </a:r>
          </a:p>
        </p:txBody>
      </p:sp>
      <p:grpSp>
        <p:nvGrpSpPr>
          <p:cNvPr id="2229" name="Group 2228"/>
          <p:cNvGrpSpPr/>
          <p:nvPr/>
        </p:nvGrpSpPr>
        <p:grpSpPr>
          <a:xfrm>
            <a:off x="422275" y="1066800"/>
            <a:ext cx="1504950" cy="914400"/>
            <a:chOff x="422275" y="1066800"/>
            <a:chExt cx="1504950" cy="914400"/>
          </a:xfrm>
          <a:solidFill>
            <a:srgbClr val="FF0000"/>
          </a:solidFill>
        </p:grpSpPr>
        <p:sp>
          <p:nvSpPr>
            <p:cNvPr id="2096" name="Rectangle 8"/>
            <p:cNvSpPr>
              <a:spLocks noChangeArrowheads="1"/>
            </p:cNvSpPr>
            <p:nvPr/>
          </p:nvSpPr>
          <p:spPr bwMode="auto">
            <a:xfrm>
              <a:off x="1468437" y="1779587"/>
              <a:ext cx="207963" cy="201613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 dirty="0">
                  <a:solidFill>
                    <a:schemeClr val="bg1"/>
                  </a:solidFill>
                  <a:latin typeface="Albertus (W1)" pitchFamily="34" charset="0"/>
                </a:rPr>
                <a:t>1</a:t>
              </a:r>
            </a:p>
          </p:txBody>
        </p:sp>
        <p:sp>
          <p:nvSpPr>
            <p:cNvPr id="2097" name="Freeform 9"/>
            <p:cNvSpPr>
              <a:spLocks/>
            </p:cNvSpPr>
            <p:nvPr/>
          </p:nvSpPr>
          <p:spPr bwMode="auto">
            <a:xfrm>
              <a:off x="1143000" y="1066800"/>
              <a:ext cx="355600" cy="528638"/>
            </a:xfrm>
            <a:custGeom>
              <a:avLst/>
              <a:gdLst>
                <a:gd name="T0" fmla="*/ 2147483647 w 246"/>
                <a:gd name="T1" fmla="*/ 2147483647 h 378"/>
                <a:gd name="T2" fmla="*/ 2147483647 w 246"/>
                <a:gd name="T3" fmla="*/ 2147483647 h 378"/>
                <a:gd name="T4" fmla="*/ 2147483647 w 246"/>
                <a:gd name="T5" fmla="*/ 2147483647 h 378"/>
                <a:gd name="T6" fmla="*/ 2147483647 w 246"/>
                <a:gd name="T7" fmla="*/ 2147483647 h 378"/>
                <a:gd name="T8" fmla="*/ 2147483647 w 246"/>
                <a:gd name="T9" fmla="*/ 2147483647 h 378"/>
                <a:gd name="T10" fmla="*/ 2147483647 w 246"/>
                <a:gd name="T11" fmla="*/ 2147483647 h 378"/>
                <a:gd name="T12" fmla="*/ 2147483647 w 246"/>
                <a:gd name="T13" fmla="*/ 2147483647 h 378"/>
                <a:gd name="T14" fmla="*/ 2147483647 w 246"/>
                <a:gd name="T15" fmla="*/ 2147483647 h 378"/>
                <a:gd name="T16" fmla="*/ 2147483647 w 246"/>
                <a:gd name="T17" fmla="*/ 2147483647 h 378"/>
                <a:gd name="T18" fmla="*/ 0 w 246"/>
                <a:gd name="T19" fmla="*/ 2147483647 h 378"/>
                <a:gd name="T20" fmla="*/ 2147483647 w 246"/>
                <a:gd name="T21" fmla="*/ 0 h 378"/>
                <a:gd name="T22" fmla="*/ 2147483647 w 246"/>
                <a:gd name="T23" fmla="*/ 0 h 378"/>
                <a:gd name="T24" fmla="*/ 2147483647 w 246"/>
                <a:gd name="T25" fmla="*/ 2147483647 h 378"/>
                <a:gd name="T26" fmla="*/ 2147483647 w 246"/>
                <a:gd name="T27" fmla="*/ 214748364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6" h="378">
                  <a:moveTo>
                    <a:pt x="222" y="347"/>
                  </a:moveTo>
                  <a:lnTo>
                    <a:pt x="202" y="316"/>
                  </a:lnTo>
                  <a:lnTo>
                    <a:pt x="222" y="308"/>
                  </a:lnTo>
                  <a:lnTo>
                    <a:pt x="194" y="308"/>
                  </a:lnTo>
                  <a:lnTo>
                    <a:pt x="194" y="330"/>
                  </a:lnTo>
                  <a:lnTo>
                    <a:pt x="186" y="308"/>
                  </a:lnTo>
                  <a:lnTo>
                    <a:pt x="186" y="338"/>
                  </a:lnTo>
                  <a:lnTo>
                    <a:pt x="107" y="369"/>
                  </a:lnTo>
                  <a:lnTo>
                    <a:pt x="123" y="377"/>
                  </a:lnTo>
                  <a:lnTo>
                    <a:pt x="0" y="377"/>
                  </a:lnTo>
                  <a:lnTo>
                    <a:pt x="8" y="0"/>
                  </a:lnTo>
                  <a:lnTo>
                    <a:pt x="245" y="0"/>
                  </a:lnTo>
                  <a:lnTo>
                    <a:pt x="238" y="347"/>
                  </a:lnTo>
                  <a:lnTo>
                    <a:pt x="222" y="347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8" name="Freeform 10"/>
            <p:cNvSpPr>
              <a:spLocks/>
            </p:cNvSpPr>
            <p:nvPr/>
          </p:nvSpPr>
          <p:spPr bwMode="auto">
            <a:xfrm>
              <a:off x="703263" y="1101725"/>
              <a:ext cx="450850" cy="600075"/>
            </a:xfrm>
            <a:custGeom>
              <a:avLst/>
              <a:gdLst>
                <a:gd name="T0" fmla="*/ 2147483647 w 313"/>
                <a:gd name="T1" fmla="*/ 2147483647 h 429"/>
                <a:gd name="T2" fmla="*/ 2147483647 w 313"/>
                <a:gd name="T3" fmla="*/ 2147483647 h 429"/>
                <a:gd name="T4" fmla="*/ 2147483647 w 313"/>
                <a:gd name="T5" fmla="*/ 2147483647 h 429"/>
                <a:gd name="T6" fmla="*/ 2147483647 w 313"/>
                <a:gd name="T7" fmla="*/ 2147483647 h 429"/>
                <a:gd name="T8" fmla="*/ 2147483647 w 313"/>
                <a:gd name="T9" fmla="*/ 2147483647 h 429"/>
                <a:gd name="T10" fmla="*/ 2147483647 w 313"/>
                <a:gd name="T11" fmla="*/ 2147483647 h 429"/>
                <a:gd name="T12" fmla="*/ 2147483647 w 313"/>
                <a:gd name="T13" fmla="*/ 2147483647 h 429"/>
                <a:gd name="T14" fmla="*/ 2147483647 w 313"/>
                <a:gd name="T15" fmla="*/ 2147483647 h 429"/>
                <a:gd name="T16" fmla="*/ 2147483647 w 313"/>
                <a:gd name="T17" fmla="*/ 2147483647 h 429"/>
                <a:gd name="T18" fmla="*/ 2147483647 w 313"/>
                <a:gd name="T19" fmla="*/ 2147483647 h 429"/>
                <a:gd name="T20" fmla="*/ 2147483647 w 313"/>
                <a:gd name="T21" fmla="*/ 2147483647 h 429"/>
                <a:gd name="T22" fmla="*/ 2147483647 w 313"/>
                <a:gd name="T23" fmla="*/ 2147483647 h 429"/>
                <a:gd name="T24" fmla="*/ 2147483647 w 313"/>
                <a:gd name="T25" fmla="*/ 2147483647 h 429"/>
                <a:gd name="T26" fmla="*/ 2147483647 w 313"/>
                <a:gd name="T27" fmla="*/ 2147483647 h 429"/>
                <a:gd name="T28" fmla="*/ 2147483647 w 313"/>
                <a:gd name="T29" fmla="*/ 2147483647 h 429"/>
                <a:gd name="T30" fmla="*/ 2147483647 w 313"/>
                <a:gd name="T31" fmla="*/ 2147483647 h 429"/>
                <a:gd name="T32" fmla="*/ 2147483647 w 313"/>
                <a:gd name="T33" fmla="*/ 2147483647 h 429"/>
                <a:gd name="T34" fmla="*/ 2147483647 w 313"/>
                <a:gd name="T35" fmla="*/ 2147483647 h 429"/>
                <a:gd name="T36" fmla="*/ 2147483647 w 313"/>
                <a:gd name="T37" fmla="*/ 2147483647 h 429"/>
                <a:gd name="T38" fmla="*/ 2147483647 w 313"/>
                <a:gd name="T39" fmla="*/ 2147483647 h 429"/>
                <a:gd name="T40" fmla="*/ 2147483647 w 313"/>
                <a:gd name="T41" fmla="*/ 2147483647 h 429"/>
                <a:gd name="T42" fmla="*/ 2147483647 w 313"/>
                <a:gd name="T43" fmla="*/ 2147483647 h 429"/>
                <a:gd name="T44" fmla="*/ 2147483647 w 313"/>
                <a:gd name="T45" fmla="*/ 2147483647 h 429"/>
                <a:gd name="T46" fmla="*/ 2147483647 w 313"/>
                <a:gd name="T47" fmla="*/ 2147483647 h 429"/>
                <a:gd name="T48" fmla="*/ 0 w 313"/>
                <a:gd name="T49" fmla="*/ 2147483647 h 429"/>
                <a:gd name="T50" fmla="*/ 2147483647 w 313"/>
                <a:gd name="T51" fmla="*/ 2147483647 h 429"/>
                <a:gd name="T52" fmla="*/ 0 w 313"/>
                <a:gd name="T53" fmla="*/ 2147483647 h 429"/>
                <a:gd name="T54" fmla="*/ 2147483647 w 313"/>
                <a:gd name="T55" fmla="*/ 2147483647 h 429"/>
                <a:gd name="T56" fmla="*/ 2147483647 w 313"/>
                <a:gd name="T57" fmla="*/ 2147483647 h 429"/>
                <a:gd name="T58" fmla="*/ 2147483647 w 313"/>
                <a:gd name="T59" fmla="*/ 0 h 429"/>
                <a:gd name="T60" fmla="*/ 2147483647 w 313"/>
                <a:gd name="T61" fmla="*/ 0 h 429"/>
                <a:gd name="T62" fmla="*/ 2147483647 w 313"/>
                <a:gd name="T63" fmla="*/ 2147483647 h 429"/>
                <a:gd name="T64" fmla="*/ 2147483647 w 313"/>
                <a:gd name="T65" fmla="*/ 2147483647 h 4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3" h="429">
                  <a:moveTo>
                    <a:pt x="73" y="428"/>
                  </a:moveTo>
                  <a:lnTo>
                    <a:pt x="64" y="410"/>
                  </a:lnTo>
                  <a:lnTo>
                    <a:pt x="73" y="410"/>
                  </a:lnTo>
                  <a:lnTo>
                    <a:pt x="168" y="388"/>
                  </a:lnTo>
                  <a:lnTo>
                    <a:pt x="224" y="349"/>
                  </a:lnTo>
                  <a:lnTo>
                    <a:pt x="260" y="371"/>
                  </a:lnTo>
                  <a:lnTo>
                    <a:pt x="180" y="318"/>
                  </a:lnTo>
                  <a:lnTo>
                    <a:pt x="188" y="309"/>
                  </a:lnTo>
                  <a:lnTo>
                    <a:pt x="180" y="302"/>
                  </a:lnTo>
                  <a:lnTo>
                    <a:pt x="196" y="271"/>
                  </a:lnTo>
                  <a:lnTo>
                    <a:pt x="180" y="253"/>
                  </a:lnTo>
                  <a:lnTo>
                    <a:pt x="160" y="262"/>
                  </a:lnTo>
                  <a:lnTo>
                    <a:pt x="180" y="284"/>
                  </a:lnTo>
                  <a:lnTo>
                    <a:pt x="124" y="371"/>
                  </a:lnTo>
                  <a:lnTo>
                    <a:pt x="124" y="358"/>
                  </a:lnTo>
                  <a:lnTo>
                    <a:pt x="124" y="309"/>
                  </a:lnTo>
                  <a:lnTo>
                    <a:pt x="108" y="302"/>
                  </a:lnTo>
                  <a:lnTo>
                    <a:pt x="108" y="293"/>
                  </a:lnTo>
                  <a:lnTo>
                    <a:pt x="80" y="271"/>
                  </a:lnTo>
                  <a:lnTo>
                    <a:pt x="73" y="271"/>
                  </a:lnTo>
                  <a:lnTo>
                    <a:pt x="80" y="293"/>
                  </a:lnTo>
                  <a:lnTo>
                    <a:pt x="73" y="293"/>
                  </a:lnTo>
                  <a:lnTo>
                    <a:pt x="29" y="244"/>
                  </a:lnTo>
                  <a:lnTo>
                    <a:pt x="16" y="183"/>
                  </a:lnTo>
                  <a:lnTo>
                    <a:pt x="0" y="174"/>
                  </a:lnTo>
                  <a:lnTo>
                    <a:pt x="8" y="118"/>
                  </a:lnTo>
                  <a:lnTo>
                    <a:pt x="0" y="95"/>
                  </a:lnTo>
                  <a:lnTo>
                    <a:pt x="16" y="70"/>
                  </a:lnTo>
                  <a:lnTo>
                    <a:pt x="16" y="48"/>
                  </a:lnTo>
                  <a:lnTo>
                    <a:pt x="88" y="0"/>
                  </a:lnTo>
                  <a:lnTo>
                    <a:pt x="312" y="0"/>
                  </a:lnTo>
                  <a:lnTo>
                    <a:pt x="304" y="379"/>
                  </a:lnTo>
                  <a:lnTo>
                    <a:pt x="73" y="4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9" name="Freeform 11"/>
            <p:cNvSpPr>
              <a:spLocks/>
            </p:cNvSpPr>
            <p:nvPr/>
          </p:nvSpPr>
          <p:spPr bwMode="auto">
            <a:xfrm>
              <a:off x="1454150" y="1101725"/>
              <a:ext cx="473075" cy="668338"/>
            </a:xfrm>
            <a:custGeom>
              <a:avLst/>
              <a:gdLst>
                <a:gd name="T0" fmla="*/ 0 w 327"/>
                <a:gd name="T1" fmla="*/ 2147483647 h 478"/>
                <a:gd name="T2" fmla="*/ 2147483647 w 327"/>
                <a:gd name="T3" fmla="*/ 2147483647 h 478"/>
                <a:gd name="T4" fmla="*/ 2147483647 w 327"/>
                <a:gd name="T5" fmla="*/ 2147483647 h 478"/>
                <a:gd name="T6" fmla="*/ 2147483647 w 327"/>
                <a:gd name="T7" fmla="*/ 2147483647 h 478"/>
                <a:gd name="T8" fmla="*/ 2147483647 w 327"/>
                <a:gd name="T9" fmla="*/ 2147483647 h 478"/>
                <a:gd name="T10" fmla="*/ 2147483647 w 327"/>
                <a:gd name="T11" fmla="*/ 2147483647 h 478"/>
                <a:gd name="T12" fmla="*/ 2147483647 w 327"/>
                <a:gd name="T13" fmla="*/ 2147483647 h 478"/>
                <a:gd name="T14" fmla="*/ 2147483647 w 327"/>
                <a:gd name="T15" fmla="*/ 2147483647 h 478"/>
                <a:gd name="T16" fmla="*/ 2147483647 w 327"/>
                <a:gd name="T17" fmla="*/ 2147483647 h 478"/>
                <a:gd name="T18" fmla="*/ 2147483647 w 327"/>
                <a:gd name="T19" fmla="*/ 2147483647 h 478"/>
                <a:gd name="T20" fmla="*/ 2147483647 w 327"/>
                <a:gd name="T21" fmla="*/ 2147483647 h 478"/>
                <a:gd name="T22" fmla="*/ 2147483647 w 327"/>
                <a:gd name="T23" fmla="*/ 2147483647 h 478"/>
                <a:gd name="T24" fmla="*/ 2147483647 w 327"/>
                <a:gd name="T25" fmla="*/ 2147483647 h 478"/>
                <a:gd name="T26" fmla="*/ 2147483647 w 327"/>
                <a:gd name="T27" fmla="*/ 2147483647 h 478"/>
                <a:gd name="T28" fmla="*/ 2147483647 w 327"/>
                <a:gd name="T29" fmla="*/ 2147483647 h 478"/>
                <a:gd name="T30" fmla="*/ 2147483647 w 327"/>
                <a:gd name="T31" fmla="*/ 2147483647 h 478"/>
                <a:gd name="T32" fmla="*/ 2147483647 w 327"/>
                <a:gd name="T33" fmla="*/ 2147483647 h 478"/>
                <a:gd name="T34" fmla="*/ 2147483647 w 327"/>
                <a:gd name="T35" fmla="*/ 2147483647 h 478"/>
                <a:gd name="T36" fmla="*/ 2147483647 w 327"/>
                <a:gd name="T37" fmla="*/ 2147483647 h 478"/>
                <a:gd name="T38" fmla="*/ 0 w 327"/>
                <a:gd name="T39" fmla="*/ 2147483647 h 478"/>
                <a:gd name="T40" fmla="*/ 2147483647 w 327"/>
                <a:gd name="T41" fmla="*/ 0 h 478"/>
                <a:gd name="T42" fmla="*/ 2147483647 w 327"/>
                <a:gd name="T43" fmla="*/ 0 h 478"/>
                <a:gd name="T44" fmla="*/ 2147483647 w 327"/>
                <a:gd name="T45" fmla="*/ 2147483647 h 478"/>
                <a:gd name="T46" fmla="*/ 2147483647 w 327"/>
                <a:gd name="T47" fmla="*/ 2147483647 h 478"/>
                <a:gd name="T48" fmla="*/ 2147483647 w 327"/>
                <a:gd name="T49" fmla="*/ 2147483647 h 478"/>
                <a:gd name="T50" fmla="*/ 2147483647 w 327"/>
                <a:gd name="T51" fmla="*/ 2147483647 h 478"/>
                <a:gd name="T52" fmla="*/ 2147483647 w 327"/>
                <a:gd name="T53" fmla="*/ 2147483647 h 478"/>
                <a:gd name="T54" fmla="*/ 2147483647 w 327"/>
                <a:gd name="T55" fmla="*/ 2147483647 h 478"/>
                <a:gd name="T56" fmla="*/ 2147483647 w 327"/>
                <a:gd name="T57" fmla="*/ 2147483647 h 478"/>
                <a:gd name="T58" fmla="*/ 2147483647 w 327"/>
                <a:gd name="T59" fmla="*/ 2147483647 h 478"/>
                <a:gd name="T60" fmla="*/ 2147483647 w 327"/>
                <a:gd name="T61" fmla="*/ 2147483647 h 478"/>
                <a:gd name="T62" fmla="*/ 0 w 327"/>
                <a:gd name="T63" fmla="*/ 2147483647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27" h="478">
                  <a:moveTo>
                    <a:pt x="0" y="389"/>
                  </a:moveTo>
                  <a:lnTo>
                    <a:pt x="44" y="398"/>
                  </a:lnTo>
                  <a:lnTo>
                    <a:pt x="44" y="372"/>
                  </a:lnTo>
                  <a:lnTo>
                    <a:pt x="51" y="389"/>
                  </a:lnTo>
                  <a:lnTo>
                    <a:pt x="87" y="398"/>
                  </a:lnTo>
                  <a:lnTo>
                    <a:pt x="99" y="389"/>
                  </a:lnTo>
                  <a:lnTo>
                    <a:pt x="80" y="380"/>
                  </a:lnTo>
                  <a:lnTo>
                    <a:pt x="87" y="372"/>
                  </a:lnTo>
                  <a:lnTo>
                    <a:pt x="131" y="398"/>
                  </a:lnTo>
                  <a:lnTo>
                    <a:pt x="167" y="411"/>
                  </a:lnTo>
                  <a:lnTo>
                    <a:pt x="151" y="372"/>
                  </a:lnTo>
                  <a:lnTo>
                    <a:pt x="159" y="372"/>
                  </a:lnTo>
                  <a:lnTo>
                    <a:pt x="143" y="372"/>
                  </a:lnTo>
                  <a:lnTo>
                    <a:pt x="151" y="341"/>
                  </a:lnTo>
                  <a:lnTo>
                    <a:pt x="124" y="350"/>
                  </a:lnTo>
                  <a:lnTo>
                    <a:pt x="115" y="319"/>
                  </a:lnTo>
                  <a:lnTo>
                    <a:pt x="99" y="341"/>
                  </a:lnTo>
                  <a:lnTo>
                    <a:pt x="87" y="332"/>
                  </a:lnTo>
                  <a:lnTo>
                    <a:pt x="87" y="319"/>
                  </a:lnTo>
                  <a:lnTo>
                    <a:pt x="0" y="350"/>
                  </a:lnTo>
                  <a:lnTo>
                    <a:pt x="7" y="0"/>
                  </a:lnTo>
                  <a:lnTo>
                    <a:pt x="212" y="0"/>
                  </a:lnTo>
                  <a:lnTo>
                    <a:pt x="212" y="197"/>
                  </a:lnTo>
                  <a:lnTo>
                    <a:pt x="326" y="197"/>
                  </a:lnTo>
                  <a:lnTo>
                    <a:pt x="283" y="231"/>
                  </a:lnTo>
                  <a:lnTo>
                    <a:pt x="302" y="319"/>
                  </a:lnTo>
                  <a:lnTo>
                    <a:pt x="318" y="332"/>
                  </a:lnTo>
                  <a:lnTo>
                    <a:pt x="294" y="359"/>
                  </a:lnTo>
                  <a:lnTo>
                    <a:pt x="239" y="372"/>
                  </a:lnTo>
                  <a:lnTo>
                    <a:pt x="239" y="398"/>
                  </a:lnTo>
                  <a:lnTo>
                    <a:pt x="239" y="477"/>
                  </a:lnTo>
                  <a:lnTo>
                    <a:pt x="0" y="389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00" name="Freeform 12"/>
            <p:cNvSpPr>
              <a:spLocks/>
            </p:cNvSpPr>
            <p:nvPr/>
          </p:nvSpPr>
          <p:spPr bwMode="auto">
            <a:xfrm>
              <a:off x="422275" y="1101725"/>
              <a:ext cx="411163" cy="650875"/>
            </a:xfrm>
            <a:custGeom>
              <a:avLst/>
              <a:gdLst>
                <a:gd name="T0" fmla="*/ 2147483647 w 285"/>
                <a:gd name="T1" fmla="*/ 2147483647 h 465"/>
                <a:gd name="T2" fmla="*/ 2147483647 w 285"/>
                <a:gd name="T3" fmla="*/ 2147483647 h 465"/>
                <a:gd name="T4" fmla="*/ 2147483647 w 285"/>
                <a:gd name="T5" fmla="*/ 2147483647 h 465"/>
                <a:gd name="T6" fmla="*/ 2147483647 w 285"/>
                <a:gd name="T7" fmla="*/ 2147483647 h 465"/>
                <a:gd name="T8" fmla="*/ 2147483647 w 285"/>
                <a:gd name="T9" fmla="*/ 2147483647 h 465"/>
                <a:gd name="T10" fmla="*/ 2147483647 w 285"/>
                <a:gd name="T11" fmla="*/ 2147483647 h 465"/>
                <a:gd name="T12" fmla="*/ 2147483647 w 285"/>
                <a:gd name="T13" fmla="*/ 2147483647 h 465"/>
                <a:gd name="T14" fmla="*/ 2147483647 w 285"/>
                <a:gd name="T15" fmla="*/ 2147483647 h 465"/>
                <a:gd name="T16" fmla="*/ 2147483647 w 285"/>
                <a:gd name="T17" fmla="*/ 2147483647 h 465"/>
                <a:gd name="T18" fmla="*/ 2147483647 w 285"/>
                <a:gd name="T19" fmla="*/ 2147483647 h 465"/>
                <a:gd name="T20" fmla="*/ 2147483647 w 285"/>
                <a:gd name="T21" fmla="*/ 2147483647 h 465"/>
                <a:gd name="T22" fmla="*/ 2147483647 w 285"/>
                <a:gd name="T23" fmla="*/ 2147483647 h 465"/>
                <a:gd name="T24" fmla="*/ 2147483647 w 285"/>
                <a:gd name="T25" fmla="*/ 2147483647 h 465"/>
                <a:gd name="T26" fmla="*/ 2147483647 w 285"/>
                <a:gd name="T27" fmla="*/ 2147483647 h 465"/>
                <a:gd name="T28" fmla="*/ 2147483647 w 285"/>
                <a:gd name="T29" fmla="*/ 2147483647 h 465"/>
                <a:gd name="T30" fmla="*/ 2147483647 w 285"/>
                <a:gd name="T31" fmla="*/ 2147483647 h 465"/>
                <a:gd name="T32" fmla="*/ 2147483647 w 285"/>
                <a:gd name="T33" fmla="*/ 2147483647 h 465"/>
                <a:gd name="T34" fmla="*/ 2147483647 w 285"/>
                <a:gd name="T35" fmla="*/ 2147483647 h 465"/>
                <a:gd name="T36" fmla="*/ 2147483647 w 285"/>
                <a:gd name="T37" fmla="*/ 2147483647 h 465"/>
                <a:gd name="T38" fmla="*/ 2147483647 w 285"/>
                <a:gd name="T39" fmla="*/ 2147483647 h 465"/>
                <a:gd name="T40" fmla="*/ 0 w 285"/>
                <a:gd name="T41" fmla="*/ 2147483647 h 465"/>
                <a:gd name="T42" fmla="*/ 2147483647 w 285"/>
                <a:gd name="T43" fmla="*/ 2147483647 h 465"/>
                <a:gd name="T44" fmla="*/ 2147483647 w 285"/>
                <a:gd name="T45" fmla="*/ 0 h 465"/>
                <a:gd name="T46" fmla="*/ 2147483647 w 285"/>
                <a:gd name="T47" fmla="*/ 0 h 465"/>
                <a:gd name="T48" fmla="*/ 2147483647 w 285"/>
                <a:gd name="T49" fmla="*/ 2147483647 h 465"/>
                <a:gd name="T50" fmla="*/ 2147483647 w 285"/>
                <a:gd name="T51" fmla="*/ 2147483647 h 465"/>
                <a:gd name="T52" fmla="*/ 2147483647 w 285"/>
                <a:gd name="T53" fmla="*/ 2147483647 h 465"/>
                <a:gd name="T54" fmla="*/ 2147483647 w 285"/>
                <a:gd name="T55" fmla="*/ 2147483647 h 465"/>
                <a:gd name="T56" fmla="*/ 2147483647 w 285"/>
                <a:gd name="T57" fmla="*/ 2147483647 h 465"/>
                <a:gd name="T58" fmla="*/ 2147483647 w 285"/>
                <a:gd name="T59" fmla="*/ 2147483647 h 465"/>
                <a:gd name="T60" fmla="*/ 2147483647 w 285"/>
                <a:gd name="T61" fmla="*/ 2147483647 h 465"/>
                <a:gd name="T62" fmla="*/ 2147483647 w 285"/>
                <a:gd name="T63" fmla="*/ 2147483647 h 465"/>
                <a:gd name="T64" fmla="*/ 2147483647 w 285"/>
                <a:gd name="T65" fmla="*/ 2147483647 h 4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5" h="465">
                  <a:moveTo>
                    <a:pt x="260" y="300"/>
                  </a:moveTo>
                  <a:lnTo>
                    <a:pt x="284" y="316"/>
                  </a:lnTo>
                  <a:lnTo>
                    <a:pt x="276" y="347"/>
                  </a:lnTo>
                  <a:lnTo>
                    <a:pt x="269" y="369"/>
                  </a:lnTo>
                  <a:lnTo>
                    <a:pt x="212" y="395"/>
                  </a:lnTo>
                  <a:lnTo>
                    <a:pt x="212" y="417"/>
                  </a:lnTo>
                  <a:lnTo>
                    <a:pt x="64" y="464"/>
                  </a:lnTo>
                  <a:lnTo>
                    <a:pt x="107" y="442"/>
                  </a:lnTo>
                  <a:lnTo>
                    <a:pt x="115" y="434"/>
                  </a:lnTo>
                  <a:lnTo>
                    <a:pt x="79" y="434"/>
                  </a:lnTo>
                  <a:lnTo>
                    <a:pt x="107" y="434"/>
                  </a:lnTo>
                  <a:lnTo>
                    <a:pt x="123" y="417"/>
                  </a:lnTo>
                  <a:lnTo>
                    <a:pt x="115" y="408"/>
                  </a:lnTo>
                  <a:lnTo>
                    <a:pt x="123" y="377"/>
                  </a:lnTo>
                  <a:lnTo>
                    <a:pt x="168" y="356"/>
                  </a:lnTo>
                  <a:lnTo>
                    <a:pt x="123" y="347"/>
                  </a:lnTo>
                  <a:lnTo>
                    <a:pt x="115" y="316"/>
                  </a:lnTo>
                  <a:lnTo>
                    <a:pt x="144" y="251"/>
                  </a:lnTo>
                  <a:lnTo>
                    <a:pt x="132" y="212"/>
                  </a:lnTo>
                  <a:lnTo>
                    <a:pt x="72" y="165"/>
                  </a:lnTo>
                  <a:lnTo>
                    <a:pt x="0" y="86"/>
                  </a:lnTo>
                  <a:lnTo>
                    <a:pt x="35" y="17"/>
                  </a:lnTo>
                  <a:lnTo>
                    <a:pt x="27" y="0"/>
                  </a:lnTo>
                  <a:lnTo>
                    <a:pt x="284" y="0"/>
                  </a:lnTo>
                  <a:lnTo>
                    <a:pt x="212" y="47"/>
                  </a:lnTo>
                  <a:lnTo>
                    <a:pt x="212" y="69"/>
                  </a:lnTo>
                  <a:lnTo>
                    <a:pt x="196" y="95"/>
                  </a:lnTo>
                  <a:lnTo>
                    <a:pt x="204" y="117"/>
                  </a:lnTo>
                  <a:lnTo>
                    <a:pt x="196" y="173"/>
                  </a:lnTo>
                  <a:lnTo>
                    <a:pt x="212" y="182"/>
                  </a:lnTo>
                  <a:lnTo>
                    <a:pt x="224" y="242"/>
                  </a:lnTo>
                  <a:lnTo>
                    <a:pt x="269" y="291"/>
                  </a:lnTo>
                  <a:lnTo>
                    <a:pt x="260" y="30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04" name="Freeform 15"/>
          <p:cNvSpPr>
            <a:spLocks/>
          </p:cNvSpPr>
          <p:nvPr/>
        </p:nvSpPr>
        <p:spPr bwMode="auto">
          <a:xfrm>
            <a:off x="668338" y="1643063"/>
            <a:ext cx="376237" cy="73025"/>
          </a:xfrm>
          <a:custGeom>
            <a:avLst/>
            <a:gdLst>
              <a:gd name="T0" fmla="*/ 2147483646 w 261"/>
              <a:gd name="T1" fmla="*/ 0 h 52"/>
              <a:gd name="T2" fmla="*/ 2147483646 w 261"/>
              <a:gd name="T3" fmla="*/ 2147483646 h 52"/>
              <a:gd name="T4" fmla="*/ 0 w 261"/>
              <a:gd name="T5" fmla="*/ 2147483646 h 52"/>
              <a:gd name="T6" fmla="*/ 2147483646 w 261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" h="52">
                <a:moveTo>
                  <a:pt x="260" y="0"/>
                </a:moveTo>
                <a:lnTo>
                  <a:pt x="16" y="51"/>
                </a:lnTo>
                <a:lnTo>
                  <a:pt x="0" y="42"/>
                </a:lnTo>
                <a:lnTo>
                  <a:pt x="260" y="0"/>
                </a:lnTo>
              </a:path>
            </a:pathLst>
          </a:custGeom>
          <a:solidFill>
            <a:srgbClr val="FF33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16"/>
          <p:cNvSpPr>
            <a:spLocks/>
          </p:cNvSpPr>
          <p:nvPr/>
        </p:nvSpPr>
        <p:spPr bwMode="auto">
          <a:xfrm>
            <a:off x="1347788" y="1619250"/>
            <a:ext cx="107950" cy="25400"/>
          </a:xfrm>
          <a:custGeom>
            <a:avLst/>
            <a:gdLst>
              <a:gd name="T0" fmla="*/ 0 w 75"/>
              <a:gd name="T1" fmla="*/ 2147483646 h 18"/>
              <a:gd name="T2" fmla="*/ 2147483646 w 75"/>
              <a:gd name="T3" fmla="*/ 0 h 18"/>
              <a:gd name="T4" fmla="*/ 2147483646 w 75"/>
              <a:gd name="T5" fmla="*/ 2147483646 h 18"/>
              <a:gd name="T6" fmla="*/ 0 w 75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" h="18">
                <a:moveTo>
                  <a:pt x="0" y="17"/>
                </a:moveTo>
                <a:lnTo>
                  <a:pt x="8" y="0"/>
                </a:lnTo>
                <a:lnTo>
                  <a:pt x="74" y="17"/>
                </a:lnTo>
                <a:lnTo>
                  <a:pt x="0" y="17"/>
                </a:lnTo>
              </a:path>
            </a:pathLst>
          </a:custGeom>
          <a:solidFill>
            <a:srgbClr val="00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31" name="Group 2230"/>
          <p:cNvGrpSpPr/>
          <p:nvPr/>
        </p:nvGrpSpPr>
        <p:grpSpPr>
          <a:xfrm>
            <a:off x="4876800" y="1371600"/>
            <a:ext cx="1304925" cy="990600"/>
            <a:chOff x="4876800" y="1371600"/>
            <a:chExt cx="1304925" cy="990600"/>
          </a:xfrm>
          <a:solidFill>
            <a:srgbClr val="0066FF"/>
          </a:solidFill>
        </p:grpSpPr>
        <p:sp>
          <p:nvSpPr>
            <p:cNvPr id="2101" name="Rectangle 13"/>
            <p:cNvSpPr>
              <a:spLocks noChangeArrowheads="1"/>
            </p:cNvSpPr>
            <p:nvPr/>
          </p:nvSpPr>
          <p:spPr bwMode="auto">
            <a:xfrm>
              <a:off x="5943600" y="1752600"/>
              <a:ext cx="238125" cy="233363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 dirty="0">
                  <a:solidFill>
                    <a:schemeClr val="bg1"/>
                  </a:solidFill>
                  <a:latin typeface="Albertus (W1)" pitchFamily="34" charset="0"/>
                </a:rPr>
                <a:t>4</a:t>
              </a:r>
            </a:p>
          </p:txBody>
        </p:sp>
        <p:sp>
          <p:nvSpPr>
            <p:cNvPr id="2112" name="Freeform 35"/>
            <p:cNvSpPr>
              <a:spLocks/>
            </p:cNvSpPr>
            <p:nvPr/>
          </p:nvSpPr>
          <p:spPr bwMode="auto">
            <a:xfrm>
              <a:off x="4876800" y="1524000"/>
              <a:ext cx="347663" cy="409575"/>
            </a:xfrm>
            <a:custGeom>
              <a:avLst/>
              <a:gdLst>
                <a:gd name="T0" fmla="*/ 2147483647 w 241"/>
                <a:gd name="T1" fmla="*/ 2147483647 h 293"/>
                <a:gd name="T2" fmla="*/ 2147483647 w 241"/>
                <a:gd name="T3" fmla="*/ 2147483647 h 293"/>
                <a:gd name="T4" fmla="*/ 2147483647 w 241"/>
                <a:gd name="T5" fmla="*/ 2147483647 h 293"/>
                <a:gd name="T6" fmla="*/ 2147483647 w 241"/>
                <a:gd name="T7" fmla="*/ 2147483647 h 293"/>
                <a:gd name="T8" fmla="*/ 2147483647 w 241"/>
                <a:gd name="T9" fmla="*/ 2147483647 h 293"/>
                <a:gd name="T10" fmla="*/ 2147483647 w 241"/>
                <a:gd name="T11" fmla="*/ 2147483647 h 293"/>
                <a:gd name="T12" fmla="*/ 2147483647 w 241"/>
                <a:gd name="T13" fmla="*/ 2147483647 h 293"/>
                <a:gd name="T14" fmla="*/ 2147483647 w 241"/>
                <a:gd name="T15" fmla="*/ 2147483647 h 293"/>
                <a:gd name="T16" fmla="*/ 2147483647 w 241"/>
                <a:gd name="T17" fmla="*/ 2147483647 h 293"/>
                <a:gd name="T18" fmla="*/ 2147483647 w 241"/>
                <a:gd name="T19" fmla="*/ 2147483647 h 293"/>
                <a:gd name="T20" fmla="*/ 0 w 241"/>
                <a:gd name="T21" fmla="*/ 2147483647 h 293"/>
                <a:gd name="T22" fmla="*/ 0 w 241"/>
                <a:gd name="T23" fmla="*/ 0 h 293"/>
                <a:gd name="T24" fmla="*/ 2147483647 w 241"/>
                <a:gd name="T25" fmla="*/ 2147483647 h 2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1" h="293">
                  <a:moveTo>
                    <a:pt x="145" y="13"/>
                  </a:moveTo>
                  <a:lnTo>
                    <a:pt x="124" y="31"/>
                  </a:lnTo>
                  <a:lnTo>
                    <a:pt x="145" y="62"/>
                  </a:lnTo>
                  <a:lnTo>
                    <a:pt x="145" y="101"/>
                  </a:lnTo>
                  <a:lnTo>
                    <a:pt x="153" y="140"/>
                  </a:lnTo>
                  <a:lnTo>
                    <a:pt x="233" y="140"/>
                  </a:lnTo>
                  <a:lnTo>
                    <a:pt x="240" y="197"/>
                  </a:lnTo>
                  <a:lnTo>
                    <a:pt x="240" y="253"/>
                  </a:lnTo>
                  <a:lnTo>
                    <a:pt x="240" y="283"/>
                  </a:lnTo>
                  <a:lnTo>
                    <a:pt x="181" y="283"/>
                  </a:lnTo>
                  <a:lnTo>
                    <a:pt x="0" y="292"/>
                  </a:lnTo>
                  <a:lnTo>
                    <a:pt x="0" y="0"/>
                  </a:lnTo>
                  <a:lnTo>
                    <a:pt x="145" y="13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3" name="Freeform 36"/>
            <p:cNvSpPr>
              <a:spLocks/>
            </p:cNvSpPr>
            <p:nvPr/>
          </p:nvSpPr>
          <p:spPr bwMode="auto">
            <a:xfrm>
              <a:off x="5181600" y="1828800"/>
              <a:ext cx="398463" cy="434975"/>
            </a:xfrm>
            <a:custGeom>
              <a:avLst/>
              <a:gdLst>
                <a:gd name="T0" fmla="*/ 0 w 276"/>
                <a:gd name="T1" fmla="*/ 0 h 311"/>
                <a:gd name="T2" fmla="*/ 2147483647 w 276"/>
                <a:gd name="T3" fmla="*/ 0 h 311"/>
                <a:gd name="T4" fmla="*/ 2147483647 w 276"/>
                <a:gd name="T5" fmla="*/ 2147483647 h 311"/>
                <a:gd name="T6" fmla="*/ 2147483647 w 276"/>
                <a:gd name="T7" fmla="*/ 2147483647 h 311"/>
                <a:gd name="T8" fmla="*/ 2147483647 w 276"/>
                <a:gd name="T9" fmla="*/ 2147483647 h 311"/>
                <a:gd name="T10" fmla="*/ 2147483647 w 276"/>
                <a:gd name="T11" fmla="*/ 2147483647 h 311"/>
                <a:gd name="T12" fmla="*/ 2147483647 w 276"/>
                <a:gd name="T13" fmla="*/ 2147483647 h 311"/>
                <a:gd name="T14" fmla="*/ 2147483647 w 276"/>
                <a:gd name="T15" fmla="*/ 2147483647 h 311"/>
                <a:gd name="T16" fmla="*/ 2147483647 w 276"/>
                <a:gd name="T17" fmla="*/ 2147483647 h 311"/>
                <a:gd name="T18" fmla="*/ 2147483647 w 276"/>
                <a:gd name="T19" fmla="*/ 2147483647 h 311"/>
                <a:gd name="T20" fmla="*/ 0 w 276"/>
                <a:gd name="T21" fmla="*/ 2147483647 h 311"/>
                <a:gd name="T22" fmla="*/ 0 w 276"/>
                <a:gd name="T23" fmla="*/ 2147483647 h 311"/>
                <a:gd name="T24" fmla="*/ 0 w 276"/>
                <a:gd name="T25" fmla="*/ 0 h 3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6" h="311">
                  <a:moveTo>
                    <a:pt x="0" y="0"/>
                  </a:moveTo>
                  <a:lnTo>
                    <a:pt x="224" y="0"/>
                  </a:lnTo>
                  <a:lnTo>
                    <a:pt x="216" y="39"/>
                  </a:lnTo>
                  <a:lnTo>
                    <a:pt x="216" y="109"/>
                  </a:lnTo>
                  <a:lnTo>
                    <a:pt x="260" y="149"/>
                  </a:lnTo>
                  <a:lnTo>
                    <a:pt x="260" y="188"/>
                  </a:lnTo>
                  <a:lnTo>
                    <a:pt x="275" y="236"/>
                  </a:lnTo>
                  <a:lnTo>
                    <a:pt x="136" y="236"/>
                  </a:lnTo>
                  <a:lnTo>
                    <a:pt x="80" y="262"/>
                  </a:lnTo>
                  <a:lnTo>
                    <a:pt x="64" y="284"/>
                  </a:lnTo>
                  <a:lnTo>
                    <a:pt x="0" y="310"/>
                  </a:ln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4" name="Freeform 37"/>
            <p:cNvSpPr>
              <a:spLocks/>
            </p:cNvSpPr>
            <p:nvPr/>
          </p:nvSpPr>
          <p:spPr bwMode="auto">
            <a:xfrm>
              <a:off x="5181600" y="1524000"/>
              <a:ext cx="582613" cy="439738"/>
            </a:xfrm>
            <a:custGeom>
              <a:avLst/>
              <a:gdLst>
                <a:gd name="T0" fmla="*/ 2147483647 w 404"/>
                <a:gd name="T1" fmla="*/ 2147483647 h 314"/>
                <a:gd name="T2" fmla="*/ 2147483647 w 404"/>
                <a:gd name="T3" fmla="*/ 2147483647 h 314"/>
                <a:gd name="T4" fmla="*/ 2147483647 w 404"/>
                <a:gd name="T5" fmla="*/ 2147483647 h 314"/>
                <a:gd name="T6" fmla="*/ 2147483647 w 404"/>
                <a:gd name="T7" fmla="*/ 2147483647 h 314"/>
                <a:gd name="T8" fmla="*/ 2147483647 w 404"/>
                <a:gd name="T9" fmla="*/ 2147483647 h 314"/>
                <a:gd name="T10" fmla="*/ 2147483647 w 404"/>
                <a:gd name="T11" fmla="*/ 2147483647 h 314"/>
                <a:gd name="T12" fmla="*/ 2147483647 w 404"/>
                <a:gd name="T13" fmla="*/ 2147483647 h 314"/>
                <a:gd name="T14" fmla="*/ 2147483647 w 404"/>
                <a:gd name="T15" fmla="*/ 2147483647 h 314"/>
                <a:gd name="T16" fmla="*/ 2147483647 w 404"/>
                <a:gd name="T17" fmla="*/ 2147483647 h 314"/>
                <a:gd name="T18" fmla="*/ 2147483647 w 404"/>
                <a:gd name="T19" fmla="*/ 2147483647 h 314"/>
                <a:gd name="T20" fmla="*/ 2147483647 w 404"/>
                <a:gd name="T21" fmla="*/ 2147483647 h 314"/>
                <a:gd name="T22" fmla="*/ 0 w 404"/>
                <a:gd name="T23" fmla="*/ 2147483647 h 314"/>
                <a:gd name="T24" fmla="*/ 0 w 404"/>
                <a:gd name="T25" fmla="*/ 2147483647 h 314"/>
                <a:gd name="T26" fmla="*/ 2147483647 w 404"/>
                <a:gd name="T27" fmla="*/ 0 h 314"/>
                <a:gd name="T28" fmla="*/ 2147483647 w 404"/>
                <a:gd name="T29" fmla="*/ 2147483647 h 314"/>
                <a:gd name="T30" fmla="*/ 2147483647 w 404"/>
                <a:gd name="T31" fmla="*/ 0 h 314"/>
                <a:gd name="T32" fmla="*/ 2147483647 w 404"/>
                <a:gd name="T33" fmla="*/ 2147483647 h 314"/>
                <a:gd name="T34" fmla="*/ 2147483647 w 404"/>
                <a:gd name="T35" fmla="*/ 2147483647 h 314"/>
                <a:gd name="T36" fmla="*/ 2147483647 w 404"/>
                <a:gd name="T37" fmla="*/ 2147483647 h 314"/>
                <a:gd name="T38" fmla="*/ 2147483647 w 404"/>
                <a:gd name="T39" fmla="*/ 2147483647 h 314"/>
                <a:gd name="T40" fmla="*/ 2147483647 w 404"/>
                <a:gd name="T41" fmla="*/ 2147483647 h 314"/>
                <a:gd name="T42" fmla="*/ 2147483647 w 404"/>
                <a:gd name="T43" fmla="*/ 2147483647 h 314"/>
                <a:gd name="T44" fmla="*/ 2147483647 w 404"/>
                <a:gd name="T45" fmla="*/ 2147483647 h 3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4" h="314">
                  <a:moveTo>
                    <a:pt x="375" y="62"/>
                  </a:moveTo>
                  <a:lnTo>
                    <a:pt x="384" y="118"/>
                  </a:lnTo>
                  <a:lnTo>
                    <a:pt x="403" y="118"/>
                  </a:lnTo>
                  <a:lnTo>
                    <a:pt x="384" y="140"/>
                  </a:lnTo>
                  <a:lnTo>
                    <a:pt x="391" y="213"/>
                  </a:lnTo>
                  <a:lnTo>
                    <a:pt x="367" y="213"/>
                  </a:lnTo>
                  <a:lnTo>
                    <a:pt x="367" y="313"/>
                  </a:lnTo>
                  <a:lnTo>
                    <a:pt x="303" y="313"/>
                  </a:lnTo>
                  <a:lnTo>
                    <a:pt x="260" y="291"/>
                  </a:lnTo>
                  <a:lnTo>
                    <a:pt x="216" y="291"/>
                  </a:lnTo>
                  <a:lnTo>
                    <a:pt x="224" y="252"/>
                  </a:lnTo>
                  <a:lnTo>
                    <a:pt x="0" y="252"/>
                  </a:lnTo>
                  <a:lnTo>
                    <a:pt x="0" y="196"/>
                  </a:lnTo>
                  <a:lnTo>
                    <a:pt x="195" y="0"/>
                  </a:lnTo>
                  <a:lnTo>
                    <a:pt x="224" y="22"/>
                  </a:lnTo>
                  <a:lnTo>
                    <a:pt x="252" y="0"/>
                  </a:lnTo>
                  <a:lnTo>
                    <a:pt x="260" y="22"/>
                  </a:lnTo>
                  <a:lnTo>
                    <a:pt x="275" y="13"/>
                  </a:lnTo>
                  <a:lnTo>
                    <a:pt x="275" y="22"/>
                  </a:lnTo>
                  <a:lnTo>
                    <a:pt x="296" y="40"/>
                  </a:lnTo>
                  <a:lnTo>
                    <a:pt x="323" y="13"/>
                  </a:lnTo>
                  <a:lnTo>
                    <a:pt x="355" y="47"/>
                  </a:lnTo>
                  <a:lnTo>
                    <a:pt x="375" y="6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7" name="Freeform 43"/>
            <p:cNvSpPr>
              <a:spLocks/>
            </p:cNvSpPr>
            <p:nvPr/>
          </p:nvSpPr>
          <p:spPr bwMode="auto">
            <a:xfrm>
              <a:off x="5181600" y="1371600"/>
              <a:ext cx="541338" cy="488950"/>
            </a:xfrm>
            <a:custGeom>
              <a:avLst/>
              <a:gdLst>
                <a:gd name="T0" fmla="*/ 2147483647 w 376"/>
                <a:gd name="T1" fmla="*/ 2147483647 h 349"/>
                <a:gd name="T2" fmla="*/ 2147483647 w 376"/>
                <a:gd name="T3" fmla="*/ 2147483647 h 349"/>
                <a:gd name="T4" fmla="*/ 2147483647 w 376"/>
                <a:gd name="T5" fmla="*/ 2147483647 h 349"/>
                <a:gd name="T6" fmla="*/ 2147483647 w 376"/>
                <a:gd name="T7" fmla="*/ 2147483647 h 349"/>
                <a:gd name="T8" fmla="*/ 2147483647 w 376"/>
                <a:gd name="T9" fmla="*/ 2147483647 h 349"/>
                <a:gd name="T10" fmla="*/ 2147483647 w 376"/>
                <a:gd name="T11" fmla="*/ 2147483647 h 349"/>
                <a:gd name="T12" fmla="*/ 2147483647 w 376"/>
                <a:gd name="T13" fmla="*/ 0 h 349"/>
                <a:gd name="T14" fmla="*/ 2147483647 w 376"/>
                <a:gd name="T15" fmla="*/ 2147483647 h 349"/>
                <a:gd name="T16" fmla="*/ 2147483647 w 376"/>
                <a:gd name="T17" fmla="*/ 2147483647 h 349"/>
                <a:gd name="T18" fmla="*/ 2147483647 w 376"/>
                <a:gd name="T19" fmla="*/ 2147483647 h 349"/>
                <a:gd name="T20" fmla="*/ 2147483647 w 376"/>
                <a:gd name="T21" fmla="*/ 2147483647 h 349"/>
                <a:gd name="T22" fmla="*/ 2147483647 w 376"/>
                <a:gd name="T23" fmla="*/ 2147483647 h 349"/>
                <a:gd name="T24" fmla="*/ 2147483647 w 376"/>
                <a:gd name="T25" fmla="*/ 2147483647 h 349"/>
                <a:gd name="T26" fmla="*/ 2147483647 w 376"/>
                <a:gd name="T27" fmla="*/ 2147483647 h 349"/>
                <a:gd name="T28" fmla="*/ 2147483647 w 376"/>
                <a:gd name="T29" fmla="*/ 2147483647 h 349"/>
                <a:gd name="T30" fmla="*/ 2147483647 w 376"/>
                <a:gd name="T31" fmla="*/ 2147483647 h 349"/>
                <a:gd name="T32" fmla="*/ 2147483647 w 376"/>
                <a:gd name="T33" fmla="*/ 2147483647 h 349"/>
                <a:gd name="T34" fmla="*/ 2147483647 w 376"/>
                <a:gd name="T35" fmla="*/ 2147483647 h 349"/>
                <a:gd name="T36" fmla="*/ 2147483647 w 376"/>
                <a:gd name="T37" fmla="*/ 2147483647 h 349"/>
                <a:gd name="T38" fmla="*/ 2147483647 w 376"/>
                <a:gd name="T39" fmla="*/ 2147483647 h 349"/>
                <a:gd name="T40" fmla="*/ 2147483647 w 376"/>
                <a:gd name="T41" fmla="*/ 2147483647 h 349"/>
                <a:gd name="T42" fmla="*/ 2147483647 w 376"/>
                <a:gd name="T43" fmla="*/ 2147483647 h 349"/>
                <a:gd name="T44" fmla="*/ 2147483647 w 376"/>
                <a:gd name="T45" fmla="*/ 2147483647 h 349"/>
                <a:gd name="T46" fmla="*/ 0 w 376"/>
                <a:gd name="T47" fmla="*/ 2147483647 h 349"/>
                <a:gd name="T48" fmla="*/ 2147483647 w 376"/>
                <a:gd name="T49" fmla="*/ 2147483647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6" h="349">
                  <a:moveTo>
                    <a:pt x="35" y="165"/>
                  </a:moveTo>
                  <a:lnTo>
                    <a:pt x="7" y="105"/>
                  </a:lnTo>
                  <a:lnTo>
                    <a:pt x="7" y="56"/>
                  </a:lnTo>
                  <a:lnTo>
                    <a:pt x="28" y="40"/>
                  </a:lnTo>
                  <a:lnTo>
                    <a:pt x="19" y="18"/>
                  </a:lnTo>
                  <a:lnTo>
                    <a:pt x="51" y="26"/>
                  </a:lnTo>
                  <a:lnTo>
                    <a:pt x="72" y="0"/>
                  </a:lnTo>
                  <a:lnTo>
                    <a:pt x="195" y="48"/>
                  </a:lnTo>
                  <a:lnTo>
                    <a:pt x="232" y="40"/>
                  </a:lnTo>
                  <a:lnTo>
                    <a:pt x="239" y="56"/>
                  </a:lnTo>
                  <a:lnTo>
                    <a:pt x="267" y="65"/>
                  </a:lnTo>
                  <a:lnTo>
                    <a:pt x="339" y="56"/>
                  </a:lnTo>
                  <a:lnTo>
                    <a:pt x="375" y="78"/>
                  </a:lnTo>
                  <a:lnTo>
                    <a:pt x="363" y="199"/>
                  </a:lnTo>
                  <a:lnTo>
                    <a:pt x="331" y="165"/>
                  </a:lnTo>
                  <a:lnTo>
                    <a:pt x="303" y="192"/>
                  </a:lnTo>
                  <a:lnTo>
                    <a:pt x="283" y="174"/>
                  </a:lnTo>
                  <a:lnTo>
                    <a:pt x="283" y="165"/>
                  </a:lnTo>
                  <a:lnTo>
                    <a:pt x="267" y="174"/>
                  </a:lnTo>
                  <a:lnTo>
                    <a:pt x="259" y="152"/>
                  </a:lnTo>
                  <a:lnTo>
                    <a:pt x="232" y="174"/>
                  </a:lnTo>
                  <a:lnTo>
                    <a:pt x="203" y="152"/>
                  </a:lnTo>
                  <a:lnTo>
                    <a:pt x="7" y="348"/>
                  </a:lnTo>
                  <a:lnTo>
                    <a:pt x="0" y="292"/>
                  </a:lnTo>
                  <a:lnTo>
                    <a:pt x="35" y="165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8" name="Freeform 47"/>
            <p:cNvSpPr>
              <a:spLocks/>
            </p:cNvSpPr>
            <p:nvPr/>
          </p:nvSpPr>
          <p:spPr bwMode="auto">
            <a:xfrm>
              <a:off x="5486400" y="1789113"/>
              <a:ext cx="400050" cy="573087"/>
            </a:xfrm>
            <a:custGeom>
              <a:avLst/>
              <a:gdLst>
                <a:gd name="T0" fmla="*/ 2147483647 w 277"/>
                <a:gd name="T1" fmla="*/ 2147483647 h 410"/>
                <a:gd name="T2" fmla="*/ 2147483647 w 277"/>
                <a:gd name="T3" fmla="*/ 2147483647 h 410"/>
                <a:gd name="T4" fmla="*/ 2147483647 w 277"/>
                <a:gd name="T5" fmla="*/ 2147483647 h 410"/>
                <a:gd name="T6" fmla="*/ 2147483647 w 277"/>
                <a:gd name="T7" fmla="*/ 2147483647 h 410"/>
                <a:gd name="T8" fmla="*/ 2147483647 w 277"/>
                <a:gd name="T9" fmla="*/ 2147483647 h 410"/>
                <a:gd name="T10" fmla="*/ 2147483647 w 277"/>
                <a:gd name="T11" fmla="*/ 2147483647 h 410"/>
                <a:gd name="T12" fmla="*/ 2147483647 w 277"/>
                <a:gd name="T13" fmla="*/ 2147483647 h 410"/>
                <a:gd name="T14" fmla="*/ 2147483647 w 277"/>
                <a:gd name="T15" fmla="*/ 2147483647 h 410"/>
                <a:gd name="T16" fmla="*/ 0 w 277"/>
                <a:gd name="T17" fmla="*/ 2147483647 h 410"/>
                <a:gd name="T18" fmla="*/ 0 w 277"/>
                <a:gd name="T19" fmla="*/ 2147483647 h 410"/>
                <a:gd name="T20" fmla="*/ 2147483647 w 277"/>
                <a:gd name="T21" fmla="*/ 2147483647 h 410"/>
                <a:gd name="T22" fmla="*/ 2147483647 w 277"/>
                <a:gd name="T23" fmla="*/ 2147483647 h 410"/>
                <a:gd name="T24" fmla="*/ 2147483647 w 277"/>
                <a:gd name="T25" fmla="*/ 2147483647 h 410"/>
                <a:gd name="T26" fmla="*/ 2147483647 w 277"/>
                <a:gd name="T27" fmla="*/ 0 h 410"/>
                <a:gd name="T28" fmla="*/ 2147483647 w 277"/>
                <a:gd name="T29" fmla="*/ 0 h 410"/>
                <a:gd name="T30" fmla="*/ 2147483647 w 277"/>
                <a:gd name="T31" fmla="*/ 2147483647 h 4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7" h="410">
                  <a:moveTo>
                    <a:pt x="276" y="369"/>
                  </a:moveTo>
                  <a:lnTo>
                    <a:pt x="211" y="387"/>
                  </a:lnTo>
                  <a:lnTo>
                    <a:pt x="211" y="409"/>
                  </a:lnTo>
                  <a:lnTo>
                    <a:pt x="96" y="409"/>
                  </a:lnTo>
                  <a:lnTo>
                    <a:pt x="96" y="322"/>
                  </a:lnTo>
                  <a:lnTo>
                    <a:pt x="60" y="273"/>
                  </a:lnTo>
                  <a:lnTo>
                    <a:pt x="44" y="226"/>
                  </a:lnTo>
                  <a:lnTo>
                    <a:pt x="44" y="187"/>
                  </a:lnTo>
                  <a:lnTo>
                    <a:pt x="0" y="148"/>
                  </a:lnTo>
                  <a:lnTo>
                    <a:pt x="0" y="78"/>
                  </a:lnTo>
                  <a:lnTo>
                    <a:pt x="44" y="78"/>
                  </a:lnTo>
                  <a:lnTo>
                    <a:pt x="87" y="100"/>
                  </a:lnTo>
                  <a:lnTo>
                    <a:pt x="152" y="100"/>
                  </a:lnTo>
                  <a:lnTo>
                    <a:pt x="152" y="0"/>
                  </a:lnTo>
                  <a:lnTo>
                    <a:pt x="175" y="0"/>
                  </a:lnTo>
                  <a:lnTo>
                    <a:pt x="276" y="369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00475" y="3200400"/>
            <a:ext cx="2319338" cy="1497013"/>
            <a:chOff x="3800475" y="3200400"/>
            <a:chExt cx="2319338" cy="1497013"/>
          </a:xfrm>
          <a:solidFill>
            <a:srgbClr val="FFFFCC"/>
          </a:solidFill>
        </p:grpSpPr>
        <p:grpSp>
          <p:nvGrpSpPr>
            <p:cNvPr id="22" name="Group 21"/>
            <p:cNvGrpSpPr/>
            <p:nvPr/>
          </p:nvGrpSpPr>
          <p:grpSpPr>
            <a:xfrm>
              <a:off x="4483100" y="3200400"/>
              <a:ext cx="1636713" cy="1497013"/>
              <a:chOff x="4483100" y="3200400"/>
              <a:chExt cx="1636713" cy="1497013"/>
            </a:xfrm>
            <a:grpFill/>
          </p:grpSpPr>
          <p:sp>
            <p:nvSpPr>
              <p:cNvPr id="15" name="Freeform 44"/>
              <p:cNvSpPr>
                <a:spLocks/>
              </p:cNvSpPr>
              <p:nvPr/>
            </p:nvSpPr>
            <p:spPr bwMode="auto">
              <a:xfrm>
                <a:off x="4527550" y="3386138"/>
                <a:ext cx="639763" cy="274637"/>
              </a:xfrm>
              <a:custGeom>
                <a:avLst/>
                <a:gdLst>
                  <a:gd name="T0" fmla="*/ 2147483647 w 444"/>
                  <a:gd name="T1" fmla="*/ 2147483647 h 197"/>
                  <a:gd name="T2" fmla="*/ 2147483647 w 444"/>
                  <a:gd name="T3" fmla="*/ 2147483647 h 197"/>
                  <a:gd name="T4" fmla="*/ 2147483647 w 444"/>
                  <a:gd name="T5" fmla="*/ 2147483647 h 197"/>
                  <a:gd name="T6" fmla="*/ 2147483647 w 444"/>
                  <a:gd name="T7" fmla="*/ 0 h 197"/>
                  <a:gd name="T8" fmla="*/ 2147483647 w 444"/>
                  <a:gd name="T9" fmla="*/ 0 h 197"/>
                  <a:gd name="T10" fmla="*/ 2147483647 w 444"/>
                  <a:gd name="T11" fmla="*/ 2147483647 h 197"/>
                  <a:gd name="T12" fmla="*/ 2147483647 w 444"/>
                  <a:gd name="T13" fmla="*/ 2147483647 h 197"/>
                  <a:gd name="T14" fmla="*/ 2147483647 w 444"/>
                  <a:gd name="T15" fmla="*/ 2147483647 h 197"/>
                  <a:gd name="T16" fmla="*/ 2147483647 w 444"/>
                  <a:gd name="T17" fmla="*/ 2147483647 h 197"/>
                  <a:gd name="T18" fmla="*/ 2147483647 w 444"/>
                  <a:gd name="T19" fmla="*/ 2147483647 h 197"/>
                  <a:gd name="T20" fmla="*/ 0 w 444"/>
                  <a:gd name="T21" fmla="*/ 2147483647 h 197"/>
                  <a:gd name="T22" fmla="*/ 2147483647 w 444"/>
                  <a:gd name="T23" fmla="*/ 2147483647 h 1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4" h="197">
                    <a:moveTo>
                      <a:pt x="24" y="174"/>
                    </a:moveTo>
                    <a:lnTo>
                      <a:pt x="72" y="31"/>
                    </a:lnTo>
                    <a:lnTo>
                      <a:pt x="326" y="31"/>
                    </a:lnTo>
                    <a:lnTo>
                      <a:pt x="326" y="0"/>
                    </a:lnTo>
                    <a:lnTo>
                      <a:pt x="443" y="0"/>
                    </a:lnTo>
                    <a:lnTo>
                      <a:pt x="443" y="109"/>
                    </a:lnTo>
                    <a:lnTo>
                      <a:pt x="443" y="143"/>
                    </a:lnTo>
                    <a:lnTo>
                      <a:pt x="414" y="143"/>
                    </a:lnTo>
                    <a:lnTo>
                      <a:pt x="414" y="196"/>
                    </a:lnTo>
                    <a:lnTo>
                      <a:pt x="87" y="196"/>
                    </a:lnTo>
                    <a:lnTo>
                      <a:pt x="0" y="196"/>
                    </a:lnTo>
                    <a:lnTo>
                      <a:pt x="24" y="17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8" name="Freeform 45"/>
              <p:cNvSpPr>
                <a:spLocks/>
              </p:cNvSpPr>
              <p:nvPr/>
            </p:nvSpPr>
            <p:spPr bwMode="auto">
              <a:xfrm>
                <a:off x="4483100" y="3660775"/>
                <a:ext cx="244475" cy="436563"/>
              </a:xfrm>
              <a:custGeom>
                <a:avLst/>
                <a:gdLst>
                  <a:gd name="T0" fmla="*/ 2147483647 w 170"/>
                  <a:gd name="T1" fmla="*/ 2147483647 h 312"/>
                  <a:gd name="T2" fmla="*/ 2147483647 w 170"/>
                  <a:gd name="T3" fmla="*/ 2147483647 h 312"/>
                  <a:gd name="T4" fmla="*/ 2147483647 w 170"/>
                  <a:gd name="T5" fmla="*/ 2147483647 h 312"/>
                  <a:gd name="T6" fmla="*/ 2147483647 w 170"/>
                  <a:gd name="T7" fmla="*/ 2147483647 h 312"/>
                  <a:gd name="T8" fmla="*/ 2147483647 w 170"/>
                  <a:gd name="T9" fmla="*/ 2147483647 h 312"/>
                  <a:gd name="T10" fmla="*/ 2147483647 w 170"/>
                  <a:gd name="T11" fmla="*/ 2147483647 h 312"/>
                  <a:gd name="T12" fmla="*/ 2147483647 w 170"/>
                  <a:gd name="T13" fmla="*/ 2147483647 h 312"/>
                  <a:gd name="T14" fmla="*/ 2147483647 w 170"/>
                  <a:gd name="T15" fmla="*/ 2147483647 h 312"/>
                  <a:gd name="T16" fmla="*/ 2147483647 w 170"/>
                  <a:gd name="T17" fmla="*/ 2147483647 h 312"/>
                  <a:gd name="T18" fmla="*/ 2147483647 w 170"/>
                  <a:gd name="T19" fmla="*/ 2147483647 h 312"/>
                  <a:gd name="T20" fmla="*/ 2147483647 w 170"/>
                  <a:gd name="T21" fmla="*/ 2147483647 h 312"/>
                  <a:gd name="T22" fmla="*/ 2147483647 w 170"/>
                  <a:gd name="T23" fmla="*/ 2147483647 h 312"/>
                  <a:gd name="T24" fmla="*/ 2147483647 w 170"/>
                  <a:gd name="T25" fmla="*/ 2147483647 h 312"/>
                  <a:gd name="T26" fmla="*/ 2147483647 w 170"/>
                  <a:gd name="T27" fmla="*/ 2147483647 h 312"/>
                  <a:gd name="T28" fmla="*/ 2147483647 w 170"/>
                  <a:gd name="T29" fmla="*/ 2147483647 h 312"/>
                  <a:gd name="T30" fmla="*/ 2147483647 w 170"/>
                  <a:gd name="T31" fmla="*/ 2147483647 h 312"/>
                  <a:gd name="T32" fmla="*/ 2147483647 w 170"/>
                  <a:gd name="T33" fmla="*/ 2147483647 h 312"/>
                  <a:gd name="T34" fmla="*/ 2147483647 w 170"/>
                  <a:gd name="T35" fmla="*/ 2147483647 h 312"/>
                  <a:gd name="T36" fmla="*/ 2147483647 w 170"/>
                  <a:gd name="T37" fmla="*/ 2147483647 h 312"/>
                  <a:gd name="T38" fmla="*/ 2147483647 w 170"/>
                  <a:gd name="T39" fmla="*/ 2147483647 h 312"/>
                  <a:gd name="T40" fmla="*/ 2147483647 w 170"/>
                  <a:gd name="T41" fmla="*/ 2147483647 h 312"/>
                  <a:gd name="T42" fmla="*/ 2147483647 w 170"/>
                  <a:gd name="T43" fmla="*/ 2147483647 h 312"/>
                  <a:gd name="T44" fmla="*/ 2147483647 w 170"/>
                  <a:gd name="T45" fmla="*/ 2147483647 h 312"/>
                  <a:gd name="T46" fmla="*/ 2147483647 w 170"/>
                  <a:gd name="T47" fmla="*/ 2147483647 h 312"/>
                  <a:gd name="T48" fmla="*/ 2147483647 w 170"/>
                  <a:gd name="T49" fmla="*/ 2147483647 h 312"/>
                  <a:gd name="T50" fmla="*/ 2147483647 w 170"/>
                  <a:gd name="T51" fmla="*/ 2147483647 h 312"/>
                  <a:gd name="T52" fmla="*/ 2147483647 w 170"/>
                  <a:gd name="T53" fmla="*/ 2147483647 h 312"/>
                  <a:gd name="T54" fmla="*/ 0 w 170"/>
                  <a:gd name="T55" fmla="*/ 2147483647 h 312"/>
                  <a:gd name="T56" fmla="*/ 2147483647 w 170"/>
                  <a:gd name="T57" fmla="*/ 2147483647 h 312"/>
                  <a:gd name="T58" fmla="*/ 2147483647 w 170"/>
                  <a:gd name="T59" fmla="*/ 2147483647 h 312"/>
                  <a:gd name="T60" fmla="*/ 2147483647 w 170"/>
                  <a:gd name="T61" fmla="*/ 0 h 312"/>
                  <a:gd name="T62" fmla="*/ 2147483647 w 170"/>
                  <a:gd name="T63" fmla="*/ 0 h 312"/>
                  <a:gd name="T64" fmla="*/ 2147483647 w 170"/>
                  <a:gd name="T65" fmla="*/ 2147483647 h 312"/>
                  <a:gd name="T66" fmla="*/ 2147483647 w 170"/>
                  <a:gd name="T67" fmla="*/ 2147483647 h 31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70" h="312">
                    <a:moveTo>
                      <a:pt x="116" y="114"/>
                    </a:moveTo>
                    <a:lnTo>
                      <a:pt x="116" y="96"/>
                    </a:lnTo>
                    <a:lnTo>
                      <a:pt x="101" y="87"/>
                    </a:lnTo>
                    <a:lnTo>
                      <a:pt x="108" y="114"/>
                    </a:lnTo>
                    <a:lnTo>
                      <a:pt x="89" y="136"/>
                    </a:lnTo>
                    <a:lnTo>
                      <a:pt x="101" y="136"/>
                    </a:lnTo>
                    <a:lnTo>
                      <a:pt x="80" y="154"/>
                    </a:lnTo>
                    <a:lnTo>
                      <a:pt x="125" y="184"/>
                    </a:lnTo>
                    <a:lnTo>
                      <a:pt x="154" y="193"/>
                    </a:lnTo>
                    <a:lnTo>
                      <a:pt x="169" y="193"/>
                    </a:lnTo>
                    <a:lnTo>
                      <a:pt x="145" y="202"/>
                    </a:lnTo>
                    <a:lnTo>
                      <a:pt x="154" y="193"/>
                    </a:lnTo>
                    <a:lnTo>
                      <a:pt x="161" y="223"/>
                    </a:lnTo>
                    <a:lnTo>
                      <a:pt x="145" y="215"/>
                    </a:lnTo>
                    <a:lnTo>
                      <a:pt x="169" y="232"/>
                    </a:lnTo>
                    <a:lnTo>
                      <a:pt x="145" y="232"/>
                    </a:lnTo>
                    <a:lnTo>
                      <a:pt x="154" y="250"/>
                    </a:lnTo>
                    <a:lnTo>
                      <a:pt x="133" y="272"/>
                    </a:lnTo>
                    <a:lnTo>
                      <a:pt x="133" y="303"/>
                    </a:lnTo>
                    <a:lnTo>
                      <a:pt x="108" y="311"/>
                    </a:lnTo>
                    <a:lnTo>
                      <a:pt x="101" y="281"/>
                    </a:lnTo>
                    <a:lnTo>
                      <a:pt x="73" y="281"/>
                    </a:lnTo>
                    <a:lnTo>
                      <a:pt x="65" y="223"/>
                    </a:lnTo>
                    <a:lnTo>
                      <a:pt x="44" y="223"/>
                    </a:lnTo>
                    <a:lnTo>
                      <a:pt x="44" y="202"/>
                    </a:lnTo>
                    <a:lnTo>
                      <a:pt x="44" y="241"/>
                    </a:lnTo>
                    <a:lnTo>
                      <a:pt x="8" y="223"/>
                    </a:lnTo>
                    <a:lnTo>
                      <a:pt x="0" y="193"/>
                    </a:lnTo>
                    <a:lnTo>
                      <a:pt x="29" y="136"/>
                    </a:lnTo>
                    <a:lnTo>
                      <a:pt x="44" y="66"/>
                    </a:lnTo>
                    <a:lnTo>
                      <a:pt x="29" y="0"/>
                    </a:lnTo>
                    <a:lnTo>
                      <a:pt x="116" y="0"/>
                    </a:lnTo>
                    <a:lnTo>
                      <a:pt x="125" y="105"/>
                    </a:lnTo>
                    <a:lnTo>
                      <a:pt x="116" y="11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auto">
              <a:xfrm>
                <a:off x="4648200" y="3200400"/>
                <a:ext cx="539750" cy="233363"/>
              </a:xfrm>
              <a:custGeom>
                <a:avLst/>
                <a:gdLst>
                  <a:gd name="T0" fmla="*/ 2147483647 w 375"/>
                  <a:gd name="T1" fmla="*/ 2147483647 h 166"/>
                  <a:gd name="T2" fmla="*/ 2147483647 w 375"/>
                  <a:gd name="T3" fmla="*/ 0 h 166"/>
                  <a:gd name="T4" fmla="*/ 2147483647 w 375"/>
                  <a:gd name="T5" fmla="*/ 0 h 166"/>
                  <a:gd name="T6" fmla="*/ 2147483647 w 375"/>
                  <a:gd name="T7" fmla="*/ 2147483647 h 166"/>
                  <a:gd name="T8" fmla="*/ 2147483647 w 375"/>
                  <a:gd name="T9" fmla="*/ 2147483647 h 166"/>
                  <a:gd name="T10" fmla="*/ 2147483647 w 375"/>
                  <a:gd name="T11" fmla="*/ 2147483647 h 166"/>
                  <a:gd name="T12" fmla="*/ 2147483647 w 375"/>
                  <a:gd name="T13" fmla="*/ 2147483647 h 166"/>
                  <a:gd name="T14" fmla="*/ 2147483647 w 375"/>
                  <a:gd name="T15" fmla="*/ 2147483647 h 166"/>
                  <a:gd name="T16" fmla="*/ 2147483647 w 375"/>
                  <a:gd name="T17" fmla="*/ 2147483647 h 166"/>
                  <a:gd name="T18" fmla="*/ 2147483647 w 375"/>
                  <a:gd name="T19" fmla="*/ 2147483647 h 166"/>
                  <a:gd name="T20" fmla="*/ 0 w 375"/>
                  <a:gd name="T21" fmla="*/ 2147483647 h 166"/>
                  <a:gd name="T22" fmla="*/ 2147483647 w 375"/>
                  <a:gd name="T23" fmla="*/ 2147483647 h 1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5" h="166">
                    <a:moveTo>
                      <a:pt x="16" y="96"/>
                    </a:moveTo>
                    <a:lnTo>
                      <a:pt x="8" y="0"/>
                    </a:lnTo>
                    <a:lnTo>
                      <a:pt x="161" y="0"/>
                    </a:lnTo>
                    <a:lnTo>
                      <a:pt x="161" y="18"/>
                    </a:lnTo>
                    <a:lnTo>
                      <a:pt x="249" y="18"/>
                    </a:lnTo>
                    <a:lnTo>
                      <a:pt x="285" y="78"/>
                    </a:lnTo>
                    <a:lnTo>
                      <a:pt x="374" y="103"/>
                    </a:lnTo>
                    <a:lnTo>
                      <a:pt x="374" y="134"/>
                    </a:lnTo>
                    <a:lnTo>
                      <a:pt x="258" y="134"/>
                    </a:lnTo>
                    <a:lnTo>
                      <a:pt x="258" y="165"/>
                    </a:lnTo>
                    <a:lnTo>
                      <a:pt x="0" y="165"/>
                    </a:lnTo>
                    <a:lnTo>
                      <a:pt x="16" y="9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85" name="Freeform 42"/>
              <p:cNvSpPr>
                <a:spLocks/>
              </p:cNvSpPr>
              <p:nvPr/>
            </p:nvSpPr>
            <p:spPr bwMode="auto">
              <a:xfrm>
                <a:off x="4640263" y="4149725"/>
                <a:ext cx="527050" cy="395288"/>
              </a:xfrm>
              <a:custGeom>
                <a:avLst/>
                <a:gdLst>
                  <a:gd name="T0" fmla="*/ 0 w 366"/>
                  <a:gd name="T1" fmla="*/ 2147483647 h 282"/>
                  <a:gd name="T2" fmla="*/ 2147483647 w 366"/>
                  <a:gd name="T3" fmla="*/ 2147483647 h 282"/>
                  <a:gd name="T4" fmla="*/ 2147483647 w 366"/>
                  <a:gd name="T5" fmla="*/ 2147483647 h 282"/>
                  <a:gd name="T6" fmla="*/ 2147483647 w 366"/>
                  <a:gd name="T7" fmla="*/ 2147483647 h 282"/>
                  <a:gd name="T8" fmla="*/ 2147483647 w 366"/>
                  <a:gd name="T9" fmla="*/ 2147483647 h 282"/>
                  <a:gd name="T10" fmla="*/ 2147483647 w 366"/>
                  <a:gd name="T11" fmla="*/ 2147483647 h 282"/>
                  <a:gd name="T12" fmla="*/ 2147483647 w 366"/>
                  <a:gd name="T13" fmla="*/ 2147483647 h 282"/>
                  <a:gd name="T14" fmla="*/ 2147483647 w 366"/>
                  <a:gd name="T15" fmla="*/ 2147483647 h 282"/>
                  <a:gd name="T16" fmla="*/ 2147483647 w 366"/>
                  <a:gd name="T17" fmla="*/ 2147483647 h 282"/>
                  <a:gd name="T18" fmla="*/ 2147483647 w 366"/>
                  <a:gd name="T19" fmla="*/ 2147483647 h 282"/>
                  <a:gd name="T20" fmla="*/ 2147483647 w 366"/>
                  <a:gd name="T21" fmla="*/ 2147483647 h 282"/>
                  <a:gd name="T22" fmla="*/ 2147483647 w 366"/>
                  <a:gd name="T23" fmla="*/ 2147483647 h 282"/>
                  <a:gd name="T24" fmla="*/ 2147483647 w 366"/>
                  <a:gd name="T25" fmla="*/ 2147483647 h 282"/>
                  <a:gd name="T26" fmla="*/ 2147483647 w 366"/>
                  <a:gd name="T27" fmla="*/ 2147483647 h 282"/>
                  <a:gd name="T28" fmla="*/ 2147483647 w 366"/>
                  <a:gd name="T29" fmla="*/ 2147483647 h 282"/>
                  <a:gd name="T30" fmla="*/ 2147483647 w 366"/>
                  <a:gd name="T31" fmla="*/ 2147483647 h 282"/>
                  <a:gd name="T32" fmla="*/ 2147483647 w 366"/>
                  <a:gd name="T33" fmla="*/ 2147483647 h 282"/>
                  <a:gd name="T34" fmla="*/ 2147483647 w 366"/>
                  <a:gd name="T35" fmla="*/ 2147483647 h 282"/>
                  <a:gd name="T36" fmla="*/ 2147483647 w 366"/>
                  <a:gd name="T37" fmla="*/ 2147483647 h 282"/>
                  <a:gd name="T38" fmla="*/ 2147483647 w 366"/>
                  <a:gd name="T39" fmla="*/ 2147483647 h 282"/>
                  <a:gd name="T40" fmla="*/ 2147483647 w 366"/>
                  <a:gd name="T41" fmla="*/ 2147483647 h 282"/>
                  <a:gd name="T42" fmla="*/ 2147483647 w 366"/>
                  <a:gd name="T43" fmla="*/ 2147483647 h 282"/>
                  <a:gd name="T44" fmla="*/ 2147483647 w 366"/>
                  <a:gd name="T45" fmla="*/ 0 h 282"/>
                  <a:gd name="T46" fmla="*/ 2147483647 w 366"/>
                  <a:gd name="T47" fmla="*/ 0 h 282"/>
                  <a:gd name="T48" fmla="*/ 2147483647 w 366"/>
                  <a:gd name="T49" fmla="*/ 2147483647 h 282"/>
                  <a:gd name="T50" fmla="*/ 2147483647 w 366"/>
                  <a:gd name="T51" fmla="*/ 2147483647 h 282"/>
                  <a:gd name="T52" fmla="*/ 2147483647 w 366"/>
                  <a:gd name="T53" fmla="*/ 2147483647 h 282"/>
                  <a:gd name="T54" fmla="*/ 2147483647 w 366"/>
                  <a:gd name="T55" fmla="*/ 2147483647 h 282"/>
                  <a:gd name="T56" fmla="*/ 2147483647 w 366"/>
                  <a:gd name="T57" fmla="*/ 2147483647 h 282"/>
                  <a:gd name="T58" fmla="*/ 0 w 366"/>
                  <a:gd name="T59" fmla="*/ 2147483647 h 28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66" h="282">
                    <a:moveTo>
                      <a:pt x="0" y="106"/>
                    </a:moveTo>
                    <a:lnTo>
                      <a:pt x="25" y="106"/>
                    </a:lnTo>
                    <a:lnTo>
                      <a:pt x="25" y="88"/>
                    </a:lnTo>
                    <a:lnTo>
                      <a:pt x="16" y="97"/>
                    </a:lnTo>
                    <a:lnTo>
                      <a:pt x="8" y="79"/>
                    </a:lnTo>
                    <a:lnTo>
                      <a:pt x="25" y="79"/>
                    </a:lnTo>
                    <a:lnTo>
                      <a:pt x="88" y="88"/>
                    </a:lnTo>
                    <a:lnTo>
                      <a:pt x="96" y="114"/>
                    </a:lnTo>
                    <a:lnTo>
                      <a:pt x="117" y="114"/>
                    </a:lnTo>
                    <a:lnTo>
                      <a:pt x="96" y="88"/>
                    </a:lnTo>
                    <a:lnTo>
                      <a:pt x="153" y="79"/>
                    </a:lnTo>
                    <a:lnTo>
                      <a:pt x="73" y="88"/>
                    </a:lnTo>
                    <a:lnTo>
                      <a:pt x="25" y="66"/>
                    </a:lnTo>
                    <a:lnTo>
                      <a:pt x="45" y="57"/>
                    </a:lnTo>
                    <a:lnTo>
                      <a:pt x="52" y="79"/>
                    </a:lnTo>
                    <a:lnTo>
                      <a:pt x="73" y="57"/>
                    </a:lnTo>
                    <a:lnTo>
                      <a:pt x="80" y="39"/>
                    </a:lnTo>
                    <a:lnTo>
                      <a:pt x="52" y="57"/>
                    </a:lnTo>
                    <a:lnTo>
                      <a:pt x="60" y="48"/>
                    </a:lnTo>
                    <a:lnTo>
                      <a:pt x="45" y="39"/>
                    </a:lnTo>
                    <a:lnTo>
                      <a:pt x="80" y="26"/>
                    </a:lnTo>
                    <a:lnTo>
                      <a:pt x="73" y="18"/>
                    </a:lnTo>
                    <a:lnTo>
                      <a:pt x="80" y="0"/>
                    </a:lnTo>
                    <a:lnTo>
                      <a:pt x="365" y="0"/>
                    </a:lnTo>
                    <a:lnTo>
                      <a:pt x="365" y="193"/>
                    </a:lnTo>
                    <a:lnTo>
                      <a:pt x="365" y="281"/>
                    </a:lnTo>
                    <a:lnTo>
                      <a:pt x="248" y="281"/>
                    </a:lnTo>
                    <a:lnTo>
                      <a:pt x="248" y="166"/>
                    </a:lnTo>
                    <a:lnTo>
                      <a:pt x="80" y="166"/>
                    </a:lnTo>
                    <a:lnTo>
                      <a:pt x="0" y="10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87" name="Freeform 41"/>
              <p:cNvSpPr>
                <a:spLocks/>
              </p:cNvSpPr>
              <p:nvPr/>
            </p:nvSpPr>
            <p:spPr bwMode="auto">
              <a:xfrm>
                <a:off x="4652963" y="3660775"/>
                <a:ext cx="514350" cy="490538"/>
              </a:xfrm>
              <a:custGeom>
                <a:avLst/>
                <a:gdLst>
                  <a:gd name="T0" fmla="*/ 2147483647 w 357"/>
                  <a:gd name="T1" fmla="*/ 2147483647 h 351"/>
                  <a:gd name="T2" fmla="*/ 2147483647 w 357"/>
                  <a:gd name="T3" fmla="*/ 2147483647 h 351"/>
                  <a:gd name="T4" fmla="*/ 2147483647 w 357"/>
                  <a:gd name="T5" fmla="*/ 2147483647 h 351"/>
                  <a:gd name="T6" fmla="*/ 2147483647 w 357"/>
                  <a:gd name="T7" fmla="*/ 2147483647 h 351"/>
                  <a:gd name="T8" fmla="*/ 2147483647 w 357"/>
                  <a:gd name="T9" fmla="*/ 2147483647 h 351"/>
                  <a:gd name="T10" fmla="*/ 2147483647 w 357"/>
                  <a:gd name="T11" fmla="*/ 2147483647 h 351"/>
                  <a:gd name="T12" fmla="*/ 2147483647 w 357"/>
                  <a:gd name="T13" fmla="*/ 2147483647 h 351"/>
                  <a:gd name="T14" fmla="*/ 2147483647 w 357"/>
                  <a:gd name="T15" fmla="*/ 2147483647 h 351"/>
                  <a:gd name="T16" fmla="*/ 2147483647 w 357"/>
                  <a:gd name="T17" fmla="*/ 2147483647 h 351"/>
                  <a:gd name="T18" fmla="*/ 2147483647 w 357"/>
                  <a:gd name="T19" fmla="*/ 2147483647 h 351"/>
                  <a:gd name="T20" fmla="*/ 2147483647 w 357"/>
                  <a:gd name="T21" fmla="*/ 2147483647 h 351"/>
                  <a:gd name="T22" fmla="*/ 2147483647 w 357"/>
                  <a:gd name="T23" fmla="*/ 2147483647 h 351"/>
                  <a:gd name="T24" fmla="*/ 2147483647 w 357"/>
                  <a:gd name="T25" fmla="*/ 2147483647 h 351"/>
                  <a:gd name="T26" fmla="*/ 2147483647 w 357"/>
                  <a:gd name="T27" fmla="*/ 2147483647 h 351"/>
                  <a:gd name="T28" fmla="*/ 2147483647 w 357"/>
                  <a:gd name="T29" fmla="*/ 2147483647 h 351"/>
                  <a:gd name="T30" fmla="*/ 2147483647 w 357"/>
                  <a:gd name="T31" fmla="*/ 2147483647 h 351"/>
                  <a:gd name="T32" fmla="*/ 2147483647 w 357"/>
                  <a:gd name="T33" fmla="*/ 2147483647 h 351"/>
                  <a:gd name="T34" fmla="*/ 2147483647 w 357"/>
                  <a:gd name="T35" fmla="*/ 2147483647 h 351"/>
                  <a:gd name="T36" fmla="*/ 2147483647 w 357"/>
                  <a:gd name="T37" fmla="*/ 2147483647 h 351"/>
                  <a:gd name="T38" fmla="*/ 2147483647 w 357"/>
                  <a:gd name="T39" fmla="*/ 2147483647 h 351"/>
                  <a:gd name="T40" fmla="*/ 2147483647 w 357"/>
                  <a:gd name="T41" fmla="*/ 2147483647 h 351"/>
                  <a:gd name="T42" fmla="*/ 2147483647 w 357"/>
                  <a:gd name="T43" fmla="*/ 2147483647 h 351"/>
                  <a:gd name="T44" fmla="*/ 2147483647 w 357"/>
                  <a:gd name="T45" fmla="*/ 2147483647 h 351"/>
                  <a:gd name="T46" fmla="*/ 2147483647 w 357"/>
                  <a:gd name="T47" fmla="*/ 2147483647 h 351"/>
                  <a:gd name="T48" fmla="*/ 2147483647 w 357"/>
                  <a:gd name="T49" fmla="*/ 2147483647 h 351"/>
                  <a:gd name="T50" fmla="*/ 2147483647 w 357"/>
                  <a:gd name="T51" fmla="*/ 2147483647 h 351"/>
                  <a:gd name="T52" fmla="*/ 2147483647 w 357"/>
                  <a:gd name="T53" fmla="*/ 2147483647 h 351"/>
                  <a:gd name="T54" fmla="*/ 0 w 357"/>
                  <a:gd name="T55" fmla="*/ 0 h 351"/>
                  <a:gd name="T56" fmla="*/ 2147483647 w 357"/>
                  <a:gd name="T57" fmla="*/ 0 h 351"/>
                  <a:gd name="T58" fmla="*/ 2147483647 w 357"/>
                  <a:gd name="T59" fmla="*/ 0 h 351"/>
                  <a:gd name="T60" fmla="*/ 2147483647 w 357"/>
                  <a:gd name="T61" fmla="*/ 2147483647 h 351"/>
                  <a:gd name="T62" fmla="*/ 2147483647 w 357"/>
                  <a:gd name="T63" fmla="*/ 2147483647 h 351"/>
                  <a:gd name="T64" fmla="*/ 2147483647 w 357"/>
                  <a:gd name="T65" fmla="*/ 2147483647 h 3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57" h="351">
                    <a:moveTo>
                      <a:pt x="108" y="319"/>
                    </a:moveTo>
                    <a:lnTo>
                      <a:pt x="88" y="319"/>
                    </a:lnTo>
                    <a:lnTo>
                      <a:pt x="108" y="302"/>
                    </a:lnTo>
                    <a:lnTo>
                      <a:pt x="124" y="310"/>
                    </a:lnTo>
                    <a:lnTo>
                      <a:pt x="108" y="289"/>
                    </a:lnTo>
                    <a:lnTo>
                      <a:pt x="108" y="280"/>
                    </a:lnTo>
                    <a:lnTo>
                      <a:pt x="151" y="249"/>
                    </a:lnTo>
                    <a:lnTo>
                      <a:pt x="151" y="231"/>
                    </a:lnTo>
                    <a:lnTo>
                      <a:pt x="160" y="231"/>
                    </a:lnTo>
                    <a:lnTo>
                      <a:pt x="160" y="214"/>
                    </a:lnTo>
                    <a:lnTo>
                      <a:pt x="151" y="174"/>
                    </a:lnTo>
                    <a:lnTo>
                      <a:pt x="144" y="174"/>
                    </a:lnTo>
                    <a:lnTo>
                      <a:pt x="160" y="153"/>
                    </a:lnTo>
                    <a:lnTo>
                      <a:pt x="144" y="153"/>
                    </a:lnTo>
                    <a:lnTo>
                      <a:pt x="132" y="174"/>
                    </a:lnTo>
                    <a:lnTo>
                      <a:pt x="124" y="144"/>
                    </a:lnTo>
                    <a:lnTo>
                      <a:pt x="108" y="174"/>
                    </a:lnTo>
                    <a:lnTo>
                      <a:pt x="116" y="231"/>
                    </a:lnTo>
                    <a:lnTo>
                      <a:pt x="80" y="222"/>
                    </a:lnTo>
                    <a:lnTo>
                      <a:pt x="72" y="214"/>
                    </a:lnTo>
                    <a:lnTo>
                      <a:pt x="80" y="153"/>
                    </a:lnTo>
                    <a:lnTo>
                      <a:pt x="64" y="153"/>
                    </a:lnTo>
                    <a:lnTo>
                      <a:pt x="72" y="153"/>
                    </a:lnTo>
                    <a:lnTo>
                      <a:pt x="72" y="136"/>
                    </a:lnTo>
                    <a:lnTo>
                      <a:pt x="29" y="136"/>
                    </a:lnTo>
                    <a:lnTo>
                      <a:pt x="52" y="136"/>
                    </a:lnTo>
                    <a:lnTo>
                      <a:pt x="8" y="104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56" y="0"/>
                    </a:lnTo>
                    <a:lnTo>
                      <a:pt x="356" y="350"/>
                    </a:lnTo>
                    <a:lnTo>
                      <a:pt x="72" y="350"/>
                    </a:lnTo>
                    <a:lnTo>
                      <a:pt x="108" y="31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89" name="Freeform 46"/>
              <p:cNvSpPr>
                <a:spLocks/>
              </p:cNvSpPr>
              <p:nvPr/>
            </p:nvSpPr>
            <p:spPr bwMode="auto">
              <a:xfrm>
                <a:off x="5126038" y="3503613"/>
                <a:ext cx="823912" cy="644525"/>
              </a:xfrm>
              <a:custGeom>
                <a:avLst/>
                <a:gdLst>
                  <a:gd name="T0" fmla="*/ 2147483647 w 571"/>
                  <a:gd name="T1" fmla="*/ 2147483647 h 461"/>
                  <a:gd name="T2" fmla="*/ 2147483647 w 571"/>
                  <a:gd name="T3" fmla="*/ 2147483647 h 461"/>
                  <a:gd name="T4" fmla="*/ 0 w 571"/>
                  <a:gd name="T5" fmla="*/ 2147483647 h 461"/>
                  <a:gd name="T6" fmla="*/ 0 w 571"/>
                  <a:gd name="T7" fmla="*/ 2147483647 h 461"/>
                  <a:gd name="T8" fmla="*/ 2147483647 w 571"/>
                  <a:gd name="T9" fmla="*/ 2147483647 h 461"/>
                  <a:gd name="T10" fmla="*/ 2147483647 w 571"/>
                  <a:gd name="T11" fmla="*/ 2147483647 h 461"/>
                  <a:gd name="T12" fmla="*/ 2147483647 w 571"/>
                  <a:gd name="T13" fmla="*/ 2147483647 h 461"/>
                  <a:gd name="T14" fmla="*/ 2147483647 w 571"/>
                  <a:gd name="T15" fmla="*/ 0 h 461"/>
                  <a:gd name="T16" fmla="*/ 2147483647 w 571"/>
                  <a:gd name="T17" fmla="*/ 0 h 461"/>
                  <a:gd name="T18" fmla="*/ 2147483647 w 571"/>
                  <a:gd name="T19" fmla="*/ 2147483647 h 461"/>
                  <a:gd name="T20" fmla="*/ 2147483647 w 571"/>
                  <a:gd name="T21" fmla="*/ 2147483647 h 461"/>
                  <a:gd name="T22" fmla="*/ 2147483647 w 571"/>
                  <a:gd name="T23" fmla="*/ 2147483647 h 461"/>
                  <a:gd name="T24" fmla="*/ 2147483647 w 571"/>
                  <a:gd name="T25" fmla="*/ 2147483647 h 461"/>
                  <a:gd name="T26" fmla="*/ 2147483647 w 571"/>
                  <a:gd name="T27" fmla="*/ 2147483647 h 461"/>
                  <a:gd name="T28" fmla="*/ 2147483647 w 571"/>
                  <a:gd name="T29" fmla="*/ 2147483647 h 461"/>
                  <a:gd name="T30" fmla="*/ 2147483647 w 571"/>
                  <a:gd name="T31" fmla="*/ 2147483647 h 461"/>
                  <a:gd name="T32" fmla="*/ 2147483647 w 571"/>
                  <a:gd name="T33" fmla="*/ 2147483647 h 461"/>
                  <a:gd name="T34" fmla="*/ 2147483647 w 571"/>
                  <a:gd name="T35" fmla="*/ 2147483647 h 461"/>
                  <a:gd name="T36" fmla="*/ 2147483647 w 571"/>
                  <a:gd name="T37" fmla="*/ 2147483647 h 461"/>
                  <a:gd name="T38" fmla="*/ 2147483647 w 571"/>
                  <a:gd name="T39" fmla="*/ 2147483647 h 461"/>
                  <a:gd name="T40" fmla="*/ 2147483647 w 571"/>
                  <a:gd name="T41" fmla="*/ 2147483647 h 461"/>
                  <a:gd name="T42" fmla="*/ 2147483647 w 571"/>
                  <a:gd name="T43" fmla="*/ 2147483647 h 461"/>
                  <a:gd name="T44" fmla="*/ 2147483647 w 571"/>
                  <a:gd name="T45" fmla="*/ 2147483647 h 461"/>
                  <a:gd name="T46" fmla="*/ 2147483647 w 571"/>
                  <a:gd name="T47" fmla="*/ 2147483647 h 461"/>
                  <a:gd name="T48" fmla="*/ 2147483647 w 571"/>
                  <a:gd name="T49" fmla="*/ 2147483647 h 461"/>
                  <a:gd name="T50" fmla="*/ 2147483647 w 571"/>
                  <a:gd name="T51" fmla="*/ 2147483647 h 461"/>
                  <a:gd name="T52" fmla="*/ 2147483647 w 571"/>
                  <a:gd name="T53" fmla="*/ 2147483647 h 461"/>
                  <a:gd name="T54" fmla="*/ 2147483647 w 571"/>
                  <a:gd name="T55" fmla="*/ 2147483647 h 46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71" h="461">
                    <a:moveTo>
                      <a:pt x="29" y="460"/>
                    </a:moveTo>
                    <a:lnTo>
                      <a:pt x="29" y="110"/>
                    </a:lnTo>
                    <a:lnTo>
                      <a:pt x="0" y="110"/>
                    </a:lnTo>
                    <a:lnTo>
                      <a:pt x="0" y="57"/>
                    </a:lnTo>
                    <a:lnTo>
                      <a:pt x="29" y="57"/>
                    </a:lnTo>
                    <a:lnTo>
                      <a:pt x="29" y="22"/>
                    </a:lnTo>
                    <a:lnTo>
                      <a:pt x="92" y="31"/>
                    </a:lnTo>
                    <a:lnTo>
                      <a:pt x="92" y="0"/>
                    </a:lnTo>
                    <a:lnTo>
                      <a:pt x="267" y="0"/>
                    </a:lnTo>
                    <a:lnTo>
                      <a:pt x="267" y="57"/>
                    </a:lnTo>
                    <a:lnTo>
                      <a:pt x="331" y="57"/>
                    </a:lnTo>
                    <a:lnTo>
                      <a:pt x="347" y="88"/>
                    </a:lnTo>
                    <a:lnTo>
                      <a:pt x="347" y="128"/>
                    </a:lnTo>
                    <a:lnTo>
                      <a:pt x="382" y="128"/>
                    </a:lnTo>
                    <a:lnTo>
                      <a:pt x="382" y="167"/>
                    </a:lnTo>
                    <a:lnTo>
                      <a:pt x="454" y="167"/>
                    </a:lnTo>
                    <a:lnTo>
                      <a:pt x="438" y="214"/>
                    </a:lnTo>
                    <a:lnTo>
                      <a:pt x="402" y="184"/>
                    </a:lnTo>
                    <a:lnTo>
                      <a:pt x="382" y="197"/>
                    </a:lnTo>
                    <a:lnTo>
                      <a:pt x="454" y="254"/>
                    </a:lnTo>
                    <a:lnTo>
                      <a:pt x="454" y="263"/>
                    </a:lnTo>
                    <a:lnTo>
                      <a:pt x="474" y="272"/>
                    </a:lnTo>
                    <a:lnTo>
                      <a:pt x="482" y="311"/>
                    </a:lnTo>
                    <a:lnTo>
                      <a:pt x="533" y="341"/>
                    </a:lnTo>
                    <a:lnTo>
                      <a:pt x="570" y="420"/>
                    </a:lnTo>
                    <a:lnTo>
                      <a:pt x="570" y="460"/>
                    </a:lnTo>
                    <a:lnTo>
                      <a:pt x="323" y="460"/>
                    </a:lnTo>
                    <a:lnTo>
                      <a:pt x="29" y="46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 dirty="0">
                  <a:latin typeface="Arial" charset="0"/>
                </a:endParaRPr>
              </a:p>
            </p:txBody>
          </p:sp>
          <p:sp>
            <p:nvSpPr>
              <p:cNvPr id="2115" name="Freeform 39"/>
              <p:cNvSpPr>
                <a:spLocks/>
              </p:cNvSpPr>
              <p:nvPr/>
            </p:nvSpPr>
            <p:spPr bwMode="auto">
              <a:xfrm>
                <a:off x="5167313" y="4149725"/>
                <a:ext cx="425450" cy="271463"/>
              </a:xfrm>
              <a:custGeom>
                <a:avLst/>
                <a:gdLst>
                  <a:gd name="T0" fmla="*/ 0 w 295"/>
                  <a:gd name="T1" fmla="*/ 2147483647 h 193"/>
                  <a:gd name="T2" fmla="*/ 0 w 295"/>
                  <a:gd name="T3" fmla="*/ 0 h 193"/>
                  <a:gd name="T4" fmla="*/ 2147483647 w 295"/>
                  <a:gd name="T5" fmla="*/ 0 h 193"/>
                  <a:gd name="T6" fmla="*/ 2147483647 w 295"/>
                  <a:gd name="T7" fmla="*/ 2147483647 h 193"/>
                  <a:gd name="T8" fmla="*/ 0 w 295"/>
                  <a:gd name="T9" fmla="*/ 2147483647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5" h="193">
                    <a:moveTo>
                      <a:pt x="0" y="192"/>
                    </a:moveTo>
                    <a:lnTo>
                      <a:pt x="0" y="0"/>
                    </a:lnTo>
                    <a:lnTo>
                      <a:pt x="294" y="0"/>
                    </a:lnTo>
                    <a:lnTo>
                      <a:pt x="294" y="192"/>
                    </a:lnTo>
                    <a:lnTo>
                      <a:pt x="0" y="19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16" name="Freeform 40"/>
              <p:cNvSpPr>
                <a:spLocks/>
              </p:cNvSpPr>
              <p:nvPr/>
            </p:nvSpPr>
            <p:spPr bwMode="auto">
              <a:xfrm>
                <a:off x="5591175" y="4149725"/>
                <a:ext cx="528638" cy="547688"/>
              </a:xfrm>
              <a:custGeom>
                <a:avLst/>
                <a:gdLst>
                  <a:gd name="T0" fmla="*/ 0 w 367"/>
                  <a:gd name="T1" fmla="*/ 2147483647 h 390"/>
                  <a:gd name="T2" fmla="*/ 0 w 367"/>
                  <a:gd name="T3" fmla="*/ 0 h 390"/>
                  <a:gd name="T4" fmla="*/ 2147483647 w 367"/>
                  <a:gd name="T5" fmla="*/ 0 h 390"/>
                  <a:gd name="T6" fmla="*/ 2147483647 w 367"/>
                  <a:gd name="T7" fmla="*/ 2147483647 h 390"/>
                  <a:gd name="T8" fmla="*/ 2147483647 w 367"/>
                  <a:gd name="T9" fmla="*/ 2147483647 h 390"/>
                  <a:gd name="T10" fmla="*/ 2147483647 w 367"/>
                  <a:gd name="T11" fmla="*/ 2147483647 h 390"/>
                  <a:gd name="T12" fmla="*/ 2147483647 w 367"/>
                  <a:gd name="T13" fmla="*/ 2147483647 h 390"/>
                  <a:gd name="T14" fmla="*/ 2147483647 w 367"/>
                  <a:gd name="T15" fmla="*/ 2147483647 h 390"/>
                  <a:gd name="T16" fmla="*/ 2147483647 w 367"/>
                  <a:gd name="T17" fmla="*/ 2147483647 h 390"/>
                  <a:gd name="T18" fmla="*/ 2147483647 w 367"/>
                  <a:gd name="T19" fmla="*/ 2147483647 h 390"/>
                  <a:gd name="T20" fmla="*/ 2147483647 w 367"/>
                  <a:gd name="T21" fmla="*/ 2147483647 h 390"/>
                  <a:gd name="T22" fmla="*/ 2147483647 w 367"/>
                  <a:gd name="T23" fmla="*/ 2147483647 h 390"/>
                  <a:gd name="T24" fmla="*/ 2147483647 w 367"/>
                  <a:gd name="T25" fmla="*/ 2147483647 h 390"/>
                  <a:gd name="T26" fmla="*/ 2147483647 w 367"/>
                  <a:gd name="T27" fmla="*/ 2147483647 h 390"/>
                  <a:gd name="T28" fmla="*/ 2147483647 w 367"/>
                  <a:gd name="T29" fmla="*/ 2147483647 h 390"/>
                  <a:gd name="T30" fmla="*/ 2147483647 w 367"/>
                  <a:gd name="T31" fmla="*/ 2147483647 h 390"/>
                  <a:gd name="T32" fmla="*/ 2147483647 w 367"/>
                  <a:gd name="T33" fmla="*/ 2147483647 h 390"/>
                  <a:gd name="T34" fmla="*/ 2147483647 w 367"/>
                  <a:gd name="T35" fmla="*/ 2147483647 h 390"/>
                  <a:gd name="T36" fmla="*/ 0 w 367"/>
                  <a:gd name="T37" fmla="*/ 2147483647 h 390"/>
                  <a:gd name="T38" fmla="*/ 0 w 367"/>
                  <a:gd name="T39" fmla="*/ 2147483647 h 3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67" h="390">
                    <a:moveTo>
                      <a:pt x="0" y="192"/>
                    </a:moveTo>
                    <a:lnTo>
                      <a:pt x="0" y="0"/>
                    </a:lnTo>
                    <a:lnTo>
                      <a:pt x="249" y="0"/>
                    </a:lnTo>
                    <a:lnTo>
                      <a:pt x="249" y="18"/>
                    </a:lnTo>
                    <a:lnTo>
                      <a:pt x="212" y="57"/>
                    </a:lnTo>
                    <a:lnTo>
                      <a:pt x="212" y="96"/>
                    </a:lnTo>
                    <a:lnTo>
                      <a:pt x="249" y="126"/>
                    </a:lnTo>
                    <a:lnTo>
                      <a:pt x="258" y="153"/>
                    </a:lnTo>
                    <a:lnTo>
                      <a:pt x="313" y="183"/>
                    </a:lnTo>
                    <a:lnTo>
                      <a:pt x="313" y="192"/>
                    </a:lnTo>
                    <a:lnTo>
                      <a:pt x="322" y="214"/>
                    </a:lnTo>
                    <a:lnTo>
                      <a:pt x="338" y="223"/>
                    </a:lnTo>
                    <a:lnTo>
                      <a:pt x="350" y="262"/>
                    </a:lnTo>
                    <a:lnTo>
                      <a:pt x="366" y="279"/>
                    </a:lnTo>
                    <a:lnTo>
                      <a:pt x="241" y="279"/>
                    </a:lnTo>
                    <a:lnTo>
                      <a:pt x="241" y="327"/>
                    </a:lnTo>
                    <a:lnTo>
                      <a:pt x="177" y="327"/>
                    </a:lnTo>
                    <a:lnTo>
                      <a:pt x="177" y="389"/>
                    </a:lnTo>
                    <a:lnTo>
                      <a:pt x="0" y="389"/>
                    </a:lnTo>
                    <a:lnTo>
                      <a:pt x="0" y="19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120" name="Rectangle 49"/>
            <p:cNvSpPr>
              <a:spLocks noChangeArrowheads="1"/>
            </p:cNvSpPr>
            <p:nvPr/>
          </p:nvSpPr>
          <p:spPr bwMode="auto">
            <a:xfrm>
              <a:off x="3800475" y="3963987"/>
              <a:ext cx="619125" cy="227013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altLang="en-US" sz="1000" dirty="0">
                  <a:solidFill>
                    <a:schemeClr val="bg1"/>
                  </a:solidFill>
                  <a:latin typeface="Albertus (W1)" pitchFamily="34" charset="0"/>
                </a:rPr>
                <a:t>5/6/14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14975" y="3033713"/>
            <a:ext cx="1263650" cy="1117600"/>
            <a:chOff x="5514975" y="3033713"/>
            <a:chExt cx="1263650" cy="1117600"/>
          </a:xfrm>
          <a:solidFill>
            <a:srgbClr val="FF6699"/>
          </a:solidFill>
        </p:grpSpPr>
        <p:sp>
          <p:nvSpPr>
            <p:cNvPr id="2121" name="Freeform 50"/>
            <p:cNvSpPr>
              <a:spLocks/>
            </p:cNvSpPr>
            <p:nvPr/>
          </p:nvSpPr>
          <p:spPr bwMode="auto">
            <a:xfrm>
              <a:off x="6092825" y="3101975"/>
              <a:ext cx="465138" cy="885825"/>
            </a:xfrm>
            <a:custGeom>
              <a:avLst/>
              <a:gdLst>
                <a:gd name="T0" fmla="*/ 2147483647 w 322"/>
                <a:gd name="T1" fmla="*/ 2147483647 h 633"/>
                <a:gd name="T2" fmla="*/ 2147483647 w 322"/>
                <a:gd name="T3" fmla="*/ 2147483647 h 633"/>
                <a:gd name="T4" fmla="*/ 2147483647 w 322"/>
                <a:gd name="T5" fmla="*/ 2147483647 h 633"/>
                <a:gd name="T6" fmla="*/ 2147483647 w 322"/>
                <a:gd name="T7" fmla="*/ 2147483647 h 633"/>
                <a:gd name="T8" fmla="*/ 2147483647 w 322"/>
                <a:gd name="T9" fmla="*/ 2147483647 h 633"/>
                <a:gd name="T10" fmla="*/ 2147483647 w 322"/>
                <a:gd name="T11" fmla="*/ 2147483647 h 633"/>
                <a:gd name="T12" fmla="*/ 2147483647 w 322"/>
                <a:gd name="T13" fmla="*/ 2147483647 h 633"/>
                <a:gd name="T14" fmla="*/ 2147483647 w 322"/>
                <a:gd name="T15" fmla="*/ 2147483647 h 633"/>
                <a:gd name="T16" fmla="*/ 2147483647 w 322"/>
                <a:gd name="T17" fmla="*/ 2147483647 h 633"/>
                <a:gd name="T18" fmla="*/ 2147483647 w 322"/>
                <a:gd name="T19" fmla="*/ 2147483647 h 633"/>
                <a:gd name="T20" fmla="*/ 2147483647 w 322"/>
                <a:gd name="T21" fmla="*/ 2147483647 h 633"/>
                <a:gd name="T22" fmla="*/ 2147483647 w 322"/>
                <a:gd name="T23" fmla="*/ 2147483647 h 633"/>
                <a:gd name="T24" fmla="*/ 2147483647 w 322"/>
                <a:gd name="T25" fmla="*/ 2147483647 h 633"/>
                <a:gd name="T26" fmla="*/ 2147483647 w 322"/>
                <a:gd name="T27" fmla="*/ 2147483647 h 633"/>
                <a:gd name="T28" fmla="*/ 2147483647 w 322"/>
                <a:gd name="T29" fmla="*/ 2147483647 h 633"/>
                <a:gd name="T30" fmla="*/ 2147483647 w 322"/>
                <a:gd name="T31" fmla="*/ 2147483647 h 633"/>
                <a:gd name="T32" fmla="*/ 2147483647 w 322"/>
                <a:gd name="T33" fmla="*/ 2147483647 h 633"/>
                <a:gd name="T34" fmla="*/ 0 w 322"/>
                <a:gd name="T35" fmla="*/ 2147483647 h 633"/>
                <a:gd name="T36" fmla="*/ 2147483647 w 322"/>
                <a:gd name="T37" fmla="*/ 2147483647 h 633"/>
                <a:gd name="T38" fmla="*/ 2147483647 w 322"/>
                <a:gd name="T39" fmla="*/ 0 h 633"/>
                <a:gd name="T40" fmla="*/ 2147483647 w 322"/>
                <a:gd name="T41" fmla="*/ 0 h 633"/>
                <a:gd name="T42" fmla="*/ 2147483647 w 322"/>
                <a:gd name="T43" fmla="*/ 2147483647 h 6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2" h="633">
                  <a:moveTo>
                    <a:pt x="242" y="135"/>
                  </a:moveTo>
                  <a:lnTo>
                    <a:pt x="265" y="222"/>
                  </a:lnTo>
                  <a:lnTo>
                    <a:pt x="233" y="252"/>
                  </a:lnTo>
                  <a:lnTo>
                    <a:pt x="221" y="349"/>
                  </a:lnTo>
                  <a:lnTo>
                    <a:pt x="249" y="467"/>
                  </a:lnTo>
                  <a:lnTo>
                    <a:pt x="321" y="602"/>
                  </a:lnTo>
                  <a:lnTo>
                    <a:pt x="285" y="614"/>
                  </a:lnTo>
                  <a:lnTo>
                    <a:pt x="285" y="632"/>
                  </a:lnTo>
                  <a:lnTo>
                    <a:pt x="68" y="632"/>
                  </a:lnTo>
                  <a:lnTo>
                    <a:pt x="68" y="292"/>
                  </a:lnTo>
                  <a:lnTo>
                    <a:pt x="43" y="236"/>
                  </a:lnTo>
                  <a:lnTo>
                    <a:pt x="52" y="213"/>
                  </a:lnTo>
                  <a:lnTo>
                    <a:pt x="60" y="205"/>
                  </a:lnTo>
                  <a:lnTo>
                    <a:pt x="52" y="187"/>
                  </a:lnTo>
                  <a:lnTo>
                    <a:pt x="24" y="166"/>
                  </a:lnTo>
                  <a:lnTo>
                    <a:pt x="24" y="148"/>
                  </a:lnTo>
                  <a:lnTo>
                    <a:pt x="15" y="126"/>
                  </a:lnTo>
                  <a:lnTo>
                    <a:pt x="0" y="117"/>
                  </a:lnTo>
                  <a:lnTo>
                    <a:pt x="7" y="117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242" y="135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5" name="Freeform 54"/>
            <p:cNvSpPr>
              <a:spLocks/>
            </p:cNvSpPr>
            <p:nvPr/>
          </p:nvSpPr>
          <p:spPr bwMode="auto">
            <a:xfrm>
              <a:off x="5514975" y="3116263"/>
              <a:ext cx="681038" cy="392112"/>
            </a:xfrm>
            <a:custGeom>
              <a:avLst/>
              <a:gdLst>
                <a:gd name="T0" fmla="*/ 2147483647 w 472"/>
                <a:gd name="T1" fmla="*/ 2147483647 h 280"/>
                <a:gd name="T2" fmla="*/ 2147483647 w 472"/>
                <a:gd name="T3" fmla="*/ 2147483647 h 280"/>
                <a:gd name="T4" fmla="*/ 2147483647 w 472"/>
                <a:gd name="T5" fmla="*/ 2147483647 h 280"/>
                <a:gd name="T6" fmla="*/ 2147483647 w 472"/>
                <a:gd name="T7" fmla="*/ 2147483647 h 280"/>
                <a:gd name="T8" fmla="*/ 2147483647 w 472"/>
                <a:gd name="T9" fmla="*/ 2147483647 h 280"/>
                <a:gd name="T10" fmla="*/ 2147483647 w 472"/>
                <a:gd name="T11" fmla="*/ 2147483647 h 280"/>
                <a:gd name="T12" fmla="*/ 2147483647 w 472"/>
                <a:gd name="T13" fmla="*/ 2147483647 h 280"/>
                <a:gd name="T14" fmla="*/ 2147483647 w 472"/>
                <a:gd name="T15" fmla="*/ 2147483647 h 280"/>
                <a:gd name="T16" fmla="*/ 0 w 472"/>
                <a:gd name="T17" fmla="*/ 2147483647 h 280"/>
                <a:gd name="T18" fmla="*/ 2147483647 w 472"/>
                <a:gd name="T19" fmla="*/ 0 h 280"/>
                <a:gd name="T20" fmla="*/ 2147483647 w 472"/>
                <a:gd name="T21" fmla="*/ 0 h 280"/>
                <a:gd name="T22" fmla="*/ 2147483647 w 472"/>
                <a:gd name="T23" fmla="*/ 2147483647 h 280"/>
                <a:gd name="T24" fmla="*/ 2147483647 w 472"/>
                <a:gd name="T25" fmla="*/ 2147483647 h 280"/>
                <a:gd name="T26" fmla="*/ 2147483647 w 472"/>
                <a:gd name="T27" fmla="*/ 2147483647 h 280"/>
                <a:gd name="T28" fmla="*/ 2147483647 w 472"/>
                <a:gd name="T29" fmla="*/ 2147483647 h 280"/>
                <a:gd name="T30" fmla="*/ 2147483647 w 472"/>
                <a:gd name="T31" fmla="*/ 2147483647 h 280"/>
                <a:gd name="T32" fmla="*/ 2147483647 w 472"/>
                <a:gd name="T33" fmla="*/ 2147483647 h 280"/>
                <a:gd name="T34" fmla="*/ 2147483647 w 472"/>
                <a:gd name="T35" fmla="*/ 2147483647 h 2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2" h="280">
                  <a:moveTo>
                    <a:pt x="419" y="113"/>
                  </a:moveTo>
                  <a:lnTo>
                    <a:pt x="427" y="135"/>
                  </a:lnTo>
                  <a:lnTo>
                    <a:pt x="427" y="153"/>
                  </a:lnTo>
                  <a:lnTo>
                    <a:pt x="455" y="174"/>
                  </a:lnTo>
                  <a:lnTo>
                    <a:pt x="463" y="192"/>
                  </a:lnTo>
                  <a:lnTo>
                    <a:pt x="455" y="199"/>
                  </a:lnTo>
                  <a:lnTo>
                    <a:pt x="446" y="223"/>
                  </a:lnTo>
                  <a:lnTo>
                    <a:pt x="471" y="279"/>
                  </a:lnTo>
                  <a:lnTo>
                    <a:pt x="0" y="279"/>
                  </a:lnTo>
                  <a:lnTo>
                    <a:pt x="11" y="0"/>
                  </a:lnTo>
                  <a:lnTo>
                    <a:pt x="143" y="0"/>
                  </a:lnTo>
                  <a:lnTo>
                    <a:pt x="135" y="25"/>
                  </a:lnTo>
                  <a:lnTo>
                    <a:pt x="116" y="34"/>
                  </a:lnTo>
                  <a:lnTo>
                    <a:pt x="116" y="95"/>
                  </a:lnTo>
                  <a:lnTo>
                    <a:pt x="196" y="95"/>
                  </a:lnTo>
                  <a:lnTo>
                    <a:pt x="196" y="104"/>
                  </a:lnTo>
                  <a:lnTo>
                    <a:pt x="403" y="104"/>
                  </a:lnTo>
                  <a:lnTo>
                    <a:pt x="419" y="113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6" name="Freeform 55"/>
            <p:cNvSpPr>
              <a:spLocks/>
            </p:cNvSpPr>
            <p:nvPr/>
          </p:nvSpPr>
          <p:spPr bwMode="auto">
            <a:xfrm>
              <a:off x="5514975" y="3506788"/>
              <a:ext cx="681038" cy="644525"/>
            </a:xfrm>
            <a:custGeom>
              <a:avLst/>
              <a:gdLst>
                <a:gd name="T0" fmla="*/ 2147483647 w 472"/>
                <a:gd name="T1" fmla="*/ 2147483647 h 460"/>
                <a:gd name="T2" fmla="*/ 2147483647 w 472"/>
                <a:gd name="T3" fmla="*/ 2147483647 h 460"/>
                <a:gd name="T4" fmla="*/ 2147483647 w 472"/>
                <a:gd name="T5" fmla="*/ 2147483647 h 460"/>
                <a:gd name="T6" fmla="*/ 2147483647 w 472"/>
                <a:gd name="T7" fmla="*/ 2147483647 h 460"/>
                <a:gd name="T8" fmla="*/ 2147483647 w 472"/>
                <a:gd name="T9" fmla="*/ 2147483647 h 460"/>
                <a:gd name="T10" fmla="*/ 2147483647 w 472"/>
                <a:gd name="T11" fmla="*/ 2147483647 h 460"/>
                <a:gd name="T12" fmla="*/ 2147483647 w 472"/>
                <a:gd name="T13" fmla="*/ 2147483647 h 460"/>
                <a:gd name="T14" fmla="*/ 2147483647 w 472"/>
                <a:gd name="T15" fmla="*/ 2147483647 h 460"/>
                <a:gd name="T16" fmla="*/ 2147483647 w 472"/>
                <a:gd name="T17" fmla="*/ 2147483647 h 460"/>
                <a:gd name="T18" fmla="*/ 2147483647 w 472"/>
                <a:gd name="T19" fmla="*/ 2147483647 h 460"/>
                <a:gd name="T20" fmla="*/ 2147483647 w 472"/>
                <a:gd name="T21" fmla="*/ 2147483647 h 460"/>
                <a:gd name="T22" fmla="*/ 2147483647 w 472"/>
                <a:gd name="T23" fmla="*/ 2147483647 h 460"/>
                <a:gd name="T24" fmla="*/ 2147483647 w 472"/>
                <a:gd name="T25" fmla="*/ 2147483647 h 460"/>
                <a:gd name="T26" fmla="*/ 2147483647 w 472"/>
                <a:gd name="T27" fmla="*/ 2147483647 h 460"/>
                <a:gd name="T28" fmla="*/ 2147483647 w 472"/>
                <a:gd name="T29" fmla="*/ 2147483647 h 460"/>
                <a:gd name="T30" fmla="*/ 2147483647 w 472"/>
                <a:gd name="T31" fmla="*/ 2147483647 h 460"/>
                <a:gd name="T32" fmla="*/ 2147483647 w 472"/>
                <a:gd name="T33" fmla="*/ 2147483647 h 460"/>
                <a:gd name="T34" fmla="*/ 2147483647 w 472"/>
                <a:gd name="T35" fmla="*/ 2147483647 h 460"/>
                <a:gd name="T36" fmla="*/ 0 w 472"/>
                <a:gd name="T37" fmla="*/ 2147483647 h 460"/>
                <a:gd name="T38" fmla="*/ 0 w 472"/>
                <a:gd name="T39" fmla="*/ 0 h 460"/>
                <a:gd name="T40" fmla="*/ 2147483647 w 472"/>
                <a:gd name="T41" fmla="*/ 0 h 460"/>
                <a:gd name="T42" fmla="*/ 2147483647 w 472"/>
                <a:gd name="T43" fmla="*/ 2147483647 h 4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2" h="460">
                  <a:moveTo>
                    <a:pt x="471" y="341"/>
                  </a:moveTo>
                  <a:lnTo>
                    <a:pt x="463" y="459"/>
                  </a:lnTo>
                  <a:lnTo>
                    <a:pt x="303" y="459"/>
                  </a:lnTo>
                  <a:lnTo>
                    <a:pt x="303" y="420"/>
                  </a:lnTo>
                  <a:lnTo>
                    <a:pt x="267" y="341"/>
                  </a:lnTo>
                  <a:lnTo>
                    <a:pt x="215" y="311"/>
                  </a:lnTo>
                  <a:lnTo>
                    <a:pt x="207" y="271"/>
                  </a:lnTo>
                  <a:lnTo>
                    <a:pt x="187" y="262"/>
                  </a:lnTo>
                  <a:lnTo>
                    <a:pt x="187" y="253"/>
                  </a:lnTo>
                  <a:lnTo>
                    <a:pt x="116" y="197"/>
                  </a:lnTo>
                  <a:lnTo>
                    <a:pt x="135" y="183"/>
                  </a:lnTo>
                  <a:lnTo>
                    <a:pt x="171" y="214"/>
                  </a:lnTo>
                  <a:lnTo>
                    <a:pt x="187" y="166"/>
                  </a:lnTo>
                  <a:lnTo>
                    <a:pt x="116" y="166"/>
                  </a:lnTo>
                  <a:lnTo>
                    <a:pt x="116" y="127"/>
                  </a:lnTo>
                  <a:lnTo>
                    <a:pt x="80" y="127"/>
                  </a:lnTo>
                  <a:lnTo>
                    <a:pt x="80" y="87"/>
                  </a:lnTo>
                  <a:lnTo>
                    <a:pt x="63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471" y="341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7" name="Freeform 56"/>
            <p:cNvSpPr>
              <a:spLocks/>
            </p:cNvSpPr>
            <p:nvPr/>
          </p:nvSpPr>
          <p:spPr bwMode="auto">
            <a:xfrm>
              <a:off x="5678488" y="3033713"/>
              <a:ext cx="415925" cy="233362"/>
            </a:xfrm>
            <a:custGeom>
              <a:avLst/>
              <a:gdLst>
                <a:gd name="T0" fmla="*/ 2147483647 w 288"/>
                <a:gd name="T1" fmla="*/ 2147483647 h 166"/>
                <a:gd name="T2" fmla="*/ 2147483647 w 288"/>
                <a:gd name="T3" fmla="*/ 0 h 166"/>
                <a:gd name="T4" fmla="*/ 2147483647 w 288"/>
                <a:gd name="T5" fmla="*/ 2147483647 h 166"/>
                <a:gd name="T6" fmla="*/ 2147483647 w 288"/>
                <a:gd name="T7" fmla="*/ 2147483647 h 166"/>
                <a:gd name="T8" fmla="*/ 2147483647 w 288"/>
                <a:gd name="T9" fmla="*/ 2147483647 h 166"/>
                <a:gd name="T10" fmla="*/ 2147483647 w 288"/>
                <a:gd name="T11" fmla="*/ 2147483647 h 166"/>
                <a:gd name="T12" fmla="*/ 2147483647 w 288"/>
                <a:gd name="T13" fmla="*/ 2147483647 h 166"/>
                <a:gd name="T14" fmla="*/ 2147483647 w 288"/>
                <a:gd name="T15" fmla="*/ 2147483647 h 166"/>
                <a:gd name="T16" fmla="*/ 2147483647 w 288"/>
                <a:gd name="T17" fmla="*/ 2147483647 h 166"/>
                <a:gd name="T18" fmla="*/ 2147483647 w 288"/>
                <a:gd name="T19" fmla="*/ 2147483647 h 166"/>
                <a:gd name="T20" fmla="*/ 2147483647 w 288"/>
                <a:gd name="T21" fmla="*/ 2147483647 h 166"/>
                <a:gd name="T22" fmla="*/ 0 w 288"/>
                <a:gd name="T23" fmla="*/ 2147483647 h 166"/>
                <a:gd name="T24" fmla="*/ 0 w 288"/>
                <a:gd name="T25" fmla="*/ 2147483647 h 166"/>
                <a:gd name="T26" fmla="*/ 2147483647 w 288"/>
                <a:gd name="T27" fmla="*/ 2147483647 h 166"/>
                <a:gd name="T28" fmla="*/ 2147483647 w 288"/>
                <a:gd name="T29" fmla="*/ 2147483647 h 166"/>
                <a:gd name="T30" fmla="*/ 2147483647 w 288"/>
                <a:gd name="T31" fmla="*/ 2147483647 h 1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166">
                  <a:moveTo>
                    <a:pt x="28" y="31"/>
                  </a:moveTo>
                  <a:lnTo>
                    <a:pt x="55" y="0"/>
                  </a:lnTo>
                  <a:lnTo>
                    <a:pt x="63" y="22"/>
                  </a:lnTo>
                  <a:lnTo>
                    <a:pt x="135" y="22"/>
                  </a:lnTo>
                  <a:lnTo>
                    <a:pt x="171" y="62"/>
                  </a:lnTo>
                  <a:lnTo>
                    <a:pt x="195" y="48"/>
                  </a:lnTo>
                  <a:lnTo>
                    <a:pt x="195" y="31"/>
                  </a:lnTo>
                  <a:lnTo>
                    <a:pt x="231" y="40"/>
                  </a:lnTo>
                  <a:lnTo>
                    <a:pt x="287" y="165"/>
                  </a:lnTo>
                  <a:lnTo>
                    <a:pt x="80" y="165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0" y="96"/>
                  </a:lnTo>
                  <a:lnTo>
                    <a:pt x="19" y="87"/>
                  </a:lnTo>
                  <a:lnTo>
                    <a:pt x="28" y="62"/>
                  </a:lnTo>
                  <a:lnTo>
                    <a:pt x="28" y="31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8" name="Rectangle 57"/>
            <p:cNvSpPr>
              <a:spLocks noChangeArrowheads="1"/>
            </p:cNvSpPr>
            <p:nvPr/>
          </p:nvSpPr>
          <p:spPr bwMode="auto">
            <a:xfrm>
              <a:off x="6629400" y="3276600"/>
              <a:ext cx="149225" cy="184150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>
                  <a:solidFill>
                    <a:schemeClr val="bg1"/>
                  </a:solidFill>
                  <a:latin typeface="Albertus (W1)" pitchFamily="34" charset="0"/>
                </a:rPr>
                <a:t>7</a:t>
              </a: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5419725" y="5810250"/>
            <a:ext cx="960438" cy="958850"/>
            <a:chOff x="5419725" y="5810250"/>
            <a:chExt cx="960438" cy="958850"/>
          </a:xfrm>
          <a:solidFill>
            <a:srgbClr val="FFCC66"/>
          </a:solidFill>
        </p:grpSpPr>
        <p:sp>
          <p:nvSpPr>
            <p:cNvPr id="2123" name="Freeform 52"/>
            <p:cNvSpPr>
              <a:spLocks/>
            </p:cNvSpPr>
            <p:nvPr/>
          </p:nvSpPr>
          <p:spPr bwMode="auto">
            <a:xfrm>
              <a:off x="6096000" y="6400800"/>
              <a:ext cx="284163" cy="368300"/>
            </a:xfrm>
            <a:custGeom>
              <a:avLst/>
              <a:gdLst>
                <a:gd name="T0" fmla="*/ 2147483647 w 197"/>
                <a:gd name="T1" fmla="*/ 2147483647 h 263"/>
                <a:gd name="T2" fmla="*/ 2147483647 w 197"/>
                <a:gd name="T3" fmla="*/ 2147483647 h 263"/>
                <a:gd name="T4" fmla="*/ 2147483647 w 197"/>
                <a:gd name="T5" fmla="*/ 2147483647 h 263"/>
                <a:gd name="T6" fmla="*/ 2147483647 w 197"/>
                <a:gd name="T7" fmla="*/ 2147483647 h 263"/>
                <a:gd name="T8" fmla="*/ 2147483647 w 197"/>
                <a:gd name="T9" fmla="*/ 2147483647 h 263"/>
                <a:gd name="T10" fmla="*/ 2147483647 w 197"/>
                <a:gd name="T11" fmla="*/ 2147483647 h 263"/>
                <a:gd name="T12" fmla="*/ 2147483647 w 197"/>
                <a:gd name="T13" fmla="*/ 2147483647 h 263"/>
                <a:gd name="T14" fmla="*/ 2147483647 w 197"/>
                <a:gd name="T15" fmla="*/ 2147483647 h 263"/>
                <a:gd name="T16" fmla="*/ 2147483647 w 197"/>
                <a:gd name="T17" fmla="*/ 2147483647 h 263"/>
                <a:gd name="T18" fmla="*/ 2147483647 w 197"/>
                <a:gd name="T19" fmla="*/ 0 h 263"/>
                <a:gd name="T20" fmla="*/ 2147483647 w 197"/>
                <a:gd name="T21" fmla="*/ 2147483647 h 263"/>
                <a:gd name="T22" fmla="*/ 2147483647 w 197"/>
                <a:gd name="T23" fmla="*/ 2147483647 h 263"/>
                <a:gd name="T24" fmla="*/ 0 w 197"/>
                <a:gd name="T25" fmla="*/ 2147483647 h 263"/>
                <a:gd name="T26" fmla="*/ 2147483647 w 197"/>
                <a:gd name="T27" fmla="*/ 2147483647 h 263"/>
                <a:gd name="T28" fmla="*/ 2147483647 w 197"/>
                <a:gd name="T29" fmla="*/ 2147483647 h 2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7" h="263">
                  <a:moveTo>
                    <a:pt x="36" y="213"/>
                  </a:moveTo>
                  <a:lnTo>
                    <a:pt x="72" y="166"/>
                  </a:lnTo>
                  <a:lnTo>
                    <a:pt x="80" y="144"/>
                  </a:lnTo>
                  <a:lnTo>
                    <a:pt x="116" y="105"/>
                  </a:lnTo>
                  <a:lnTo>
                    <a:pt x="72" y="78"/>
                  </a:lnTo>
                  <a:lnTo>
                    <a:pt x="109" y="96"/>
                  </a:lnTo>
                  <a:lnTo>
                    <a:pt x="132" y="87"/>
                  </a:lnTo>
                  <a:lnTo>
                    <a:pt x="145" y="49"/>
                  </a:lnTo>
                  <a:lnTo>
                    <a:pt x="124" y="39"/>
                  </a:lnTo>
                  <a:lnTo>
                    <a:pt x="196" y="0"/>
                  </a:lnTo>
                  <a:lnTo>
                    <a:pt x="124" y="105"/>
                  </a:lnTo>
                  <a:lnTo>
                    <a:pt x="132" y="126"/>
                  </a:lnTo>
                  <a:lnTo>
                    <a:pt x="0" y="262"/>
                  </a:lnTo>
                  <a:lnTo>
                    <a:pt x="16" y="213"/>
                  </a:lnTo>
                  <a:lnTo>
                    <a:pt x="36" y="213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48" name="Group 2047"/>
            <p:cNvGrpSpPr/>
            <p:nvPr/>
          </p:nvGrpSpPr>
          <p:grpSpPr>
            <a:xfrm>
              <a:off x="5419725" y="5810250"/>
              <a:ext cx="776288" cy="630238"/>
              <a:chOff x="5419725" y="5810250"/>
              <a:chExt cx="776288" cy="630238"/>
            </a:xfrm>
            <a:grpFill/>
          </p:grpSpPr>
          <p:sp>
            <p:nvSpPr>
              <p:cNvPr id="2124" name="Freeform 53"/>
              <p:cNvSpPr>
                <a:spLocks/>
              </p:cNvSpPr>
              <p:nvPr/>
            </p:nvSpPr>
            <p:spPr bwMode="auto">
              <a:xfrm>
                <a:off x="5678488" y="5810250"/>
                <a:ext cx="517525" cy="630238"/>
              </a:xfrm>
              <a:custGeom>
                <a:avLst/>
                <a:gdLst>
                  <a:gd name="T0" fmla="*/ 2147483647 w 358"/>
                  <a:gd name="T1" fmla="*/ 2147483647 h 450"/>
                  <a:gd name="T2" fmla="*/ 2147483647 w 358"/>
                  <a:gd name="T3" fmla="*/ 2147483647 h 450"/>
                  <a:gd name="T4" fmla="*/ 2147483647 w 358"/>
                  <a:gd name="T5" fmla="*/ 2147483647 h 450"/>
                  <a:gd name="T6" fmla="*/ 2147483647 w 358"/>
                  <a:gd name="T7" fmla="*/ 2147483647 h 450"/>
                  <a:gd name="T8" fmla="*/ 2147483647 w 358"/>
                  <a:gd name="T9" fmla="*/ 2147483647 h 450"/>
                  <a:gd name="T10" fmla="*/ 2147483647 w 358"/>
                  <a:gd name="T11" fmla="*/ 2147483647 h 450"/>
                  <a:gd name="T12" fmla="*/ 2147483647 w 358"/>
                  <a:gd name="T13" fmla="*/ 2147483647 h 450"/>
                  <a:gd name="T14" fmla="*/ 2147483647 w 358"/>
                  <a:gd name="T15" fmla="*/ 2147483647 h 450"/>
                  <a:gd name="T16" fmla="*/ 2147483647 w 358"/>
                  <a:gd name="T17" fmla="*/ 2147483647 h 450"/>
                  <a:gd name="T18" fmla="*/ 2147483647 w 358"/>
                  <a:gd name="T19" fmla="*/ 2147483647 h 450"/>
                  <a:gd name="T20" fmla="*/ 2147483647 w 358"/>
                  <a:gd name="T21" fmla="*/ 2147483647 h 450"/>
                  <a:gd name="T22" fmla="*/ 2147483647 w 358"/>
                  <a:gd name="T23" fmla="*/ 2147483647 h 450"/>
                  <a:gd name="T24" fmla="*/ 2147483647 w 358"/>
                  <a:gd name="T25" fmla="*/ 2147483647 h 450"/>
                  <a:gd name="T26" fmla="*/ 2147483647 w 358"/>
                  <a:gd name="T27" fmla="*/ 2147483647 h 450"/>
                  <a:gd name="T28" fmla="*/ 2147483647 w 358"/>
                  <a:gd name="T29" fmla="*/ 2147483647 h 450"/>
                  <a:gd name="T30" fmla="*/ 2147483647 w 358"/>
                  <a:gd name="T31" fmla="*/ 2147483647 h 450"/>
                  <a:gd name="T32" fmla="*/ 2147483647 w 358"/>
                  <a:gd name="T33" fmla="*/ 2147483647 h 450"/>
                  <a:gd name="T34" fmla="*/ 0 w 358"/>
                  <a:gd name="T35" fmla="*/ 0 h 450"/>
                  <a:gd name="T36" fmla="*/ 2147483647 w 358"/>
                  <a:gd name="T37" fmla="*/ 0 h 450"/>
                  <a:gd name="T38" fmla="*/ 2147483647 w 358"/>
                  <a:gd name="T39" fmla="*/ 2147483647 h 450"/>
                  <a:gd name="T40" fmla="*/ 2147483647 w 358"/>
                  <a:gd name="T41" fmla="*/ 2147483647 h 4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8" h="450">
                    <a:moveTo>
                      <a:pt x="341" y="418"/>
                    </a:moveTo>
                    <a:lnTo>
                      <a:pt x="332" y="440"/>
                    </a:lnTo>
                    <a:lnTo>
                      <a:pt x="224" y="449"/>
                    </a:lnTo>
                    <a:lnTo>
                      <a:pt x="197" y="427"/>
                    </a:lnTo>
                    <a:lnTo>
                      <a:pt x="172" y="370"/>
                    </a:lnTo>
                    <a:lnTo>
                      <a:pt x="180" y="314"/>
                    </a:lnTo>
                    <a:lnTo>
                      <a:pt x="209" y="292"/>
                    </a:lnTo>
                    <a:lnTo>
                      <a:pt x="180" y="274"/>
                    </a:lnTo>
                    <a:lnTo>
                      <a:pt x="180" y="227"/>
                    </a:lnTo>
                    <a:lnTo>
                      <a:pt x="152" y="196"/>
                    </a:lnTo>
                    <a:lnTo>
                      <a:pt x="152" y="174"/>
                    </a:lnTo>
                    <a:lnTo>
                      <a:pt x="124" y="127"/>
                    </a:lnTo>
                    <a:lnTo>
                      <a:pt x="108" y="127"/>
                    </a:lnTo>
                    <a:lnTo>
                      <a:pt x="100" y="79"/>
                    </a:lnTo>
                    <a:lnTo>
                      <a:pt x="64" y="79"/>
                    </a:lnTo>
                    <a:lnTo>
                      <a:pt x="72" y="61"/>
                    </a:lnTo>
                    <a:lnTo>
                      <a:pt x="44" y="31"/>
                    </a:lnTo>
                    <a:lnTo>
                      <a:pt x="0" y="0"/>
                    </a:lnTo>
                    <a:lnTo>
                      <a:pt x="349" y="0"/>
                    </a:lnTo>
                    <a:lnTo>
                      <a:pt x="357" y="409"/>
                    </a:lnTo>
                    <a:lnTo>
                      <a:pt x="341" y="41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29" name="Rectangle 58"/>
              <p:cNvSpPr>
                <a:spLocks noChangeArrowheads="1"/>
              </p:cNvSpPr>
              <p:nvPr/>
            </p:nvSpPr>
            <p:spPr bwMode="auto">
              <a:xfrm>
                <a:off x="5419725" y="6172200"/>
                <a:ext cx="371475" cy="207963"/>
              </a:xfrm>
              <a:prstGeom prst="rect">
                <a:avLst/>
              </a:prstGeom>
              <a:grp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" b="1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400" b="1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00" dirty="0">
                    <a:solidFill>
                      <a:schemeClr val="bg1"/>
                    </a:solidFill>
                    <a:latin typeface="Albertus (W1)" pitchFamily="34" charset="0"/>
                  </a:rPr>
                  <a:t>11B</a:t>
                </a:r>
              </a:p>
            </p:txBody>
          </p:sp>
        </p:grpSp>
      </p:grpSp>
      <p:sp>
        <p:nvSpPr>
          <p:cNvPr id="4110" name="Rectangle 85"/>
          <p:cNvSpPr>
            <a:spLocks noChangeArrowheads="1"/>
          </p:cNvSpPr>
          <p:nvPr/>
        </p:nvSpPr>
        <p:spPr bwMode="auto">
          <a:xfrm>
            <a:off x="3657600" y="1528763"/>
            <a:ext cx="420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MADISON</a:t>
            </a:r>
          </a:p>
        </p:txBody>
      </p:sp>
      <p:sp>
        <p:nvSpPr>
          <p:cNvPr id="4111" name="Rectangle 86"/>
          <p:cNvSpPr>
            <a:spLocks noChangeArrowheads="1"/>
          </p:cNvSpPr>
          <p:nvPr/>
        </p:nvSpPr>
        <p:spPr bwMode="auto">
          <a:xfrm>
            <a:off x="3589338" y="1860550"/>
            <a:ext cx="3905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TAYLOR</a:t>
            </a:r>
          </a:p>
        </p:txBody>
      </p:sp>
      <p:sp>
        <p:nvSpPr>
          <p:cNvPr id="4112" name="Rectangle 103"/>
          <p:cNvSpPr>
            <a:spLocks noChangeArrowheads="1"/>
          </p:cNvSpPr>
          <p:nvPr/>
        </p:nvSpPr>
        <p:spPr bwMode="auto">
          <a:xfrm>
            <a:off x="4800600" y="1676400"/>
            <a:ext cx="3603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chemeClr val="bg1"/>
                </a:solidFill>
                <a:latin typeface="Arial" panose="020B0604020202020204" pitchFamily="34" charset="0"/>
              </a:rPr>
              <a:t>BAKER</a:t>
            </a:r>
          </a:p>
        </p:txBody>
      </p:sp>
      <p:sp>
        <p:nvSpPr>
          <p:cNvPr id="4113" name="Rectangle 104"/>
          <p:cNvSpPr>
            <a:spLocks noChangeArrowheads="1"/>
          </p:cNvSpPr>
          <p:nvPr/>
        </p:nvSpPr>
        <p:spPr bwMode="auto">
          <a:xfrm>
            <a:off x="5181600" y="1447800"/>
            <a:ext cx="393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NASSAU</a:t>
            </a:r>
          </a:p>
        </p:txBody>
      </p:sp>
      <p:sp>
        <p:nvSpPr>
          <p:cNvPr id="4114" name="Rectangle 105"/>
          <p:cNvSpPr>
            <a:spLocks noChangeArrowheads="1"/>
          </p:cNvSpPr>
          <p:nvPr/>
        </p:nvSpPr>
        <p:spPr bwMode="auto">
          <a:xfrm>
            <a:off x="5257800" y="1676400"/>
            <a:ext cx="35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DUVAL</a:t>
            </a:r>
          </a:p>
        </p:txBody>
      </p:sp>
      <p:sp>
        <p:nvSpPr>
          <p:cNvPr id="4115" name="Rectangle 106"/>
          <p:cNvSpPr>
            <a:spLocks noChangeArrowheads="1"/>
          </p:cNvSpPr>
          <p:nvPr/>
        </p:nvSpPr>
        <p:spPr bwMode="auto">
          <a:xfrm>
            <a:off x="5156200" y="1973263"/>
            <a:ext cx="3714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CLAY</a:t>
            </a:r>
          </a:p>
        </p:txBody>
      </p:sp>
      <p:sp>
        <p:nvSpPr>
          <p:cNvPr id="4116" name="Rectangle 107"/>
          <p:cNvSpPr>
            <a:spLocks noChangeArrowheads="1"/>
          </p:cNvSpPr>
          <p:nvPr/>
        </p:nvSpPr>
        <p:spPr bwMode="auto">
          <a:xfrm>
            <a:off x="5486400" y="2057400"/>
            <a:ext cx="438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JOHNS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7" name="Rectangle 109"/>
          <p:cNvSpPr>
            <a:spLocks noChangeArrowheads="1"/>
          </p:cNvSpPr>
          <p:nvPr/>
        </p:nvSpPr>
        <p:spPr bwMode="auto">
          <a:xfrm>
            <a:off x="5695950" y="2841625"/>
            <a:ext cx="406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VOLUSIA</a:t>
            </a:r>
          </a:p>
        </p:txBody>
      </p:sp>
      <p:sp>
        <p:nvSpPr>
          <p:cNvPr id="4118" name="Rectangle 110"/>
          <p:cNvSpPr>
            <a:spLocks noChangeArrowheads="1"/>
          </p:cNvSpPr>
          <p:nvPr/>
        </p:nvSpPr>
        <p:spPr bwMode="auto">
          <a:xfrm>
            <a:off x="5619750" y="3140075"/>
            <a:ext cx="485775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SEMINOLE</a:t>
            </a:r>
          </a:p>
        </p:txBody>
      </p:sp>
      <p:sp>
        <p:nvSpPr>
          <p:cNvPr id="4119" name="Rectangle 111"/>
          <p:cNvSpPr>
            <a:spLocks noChangeArrowheads="1"/>
          </p:cNvSpPr>
          <p:nvPr/>
        </p:nvSpPr>
        <p:spPr bwMode="auto">
          <a:xfrm>
            <a:off x="5530850" y="3317875"/>
            <a:ext cx="438150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ORANGE</a:t>
            </a:r>
          </a:p>
        </p:txBody>
      </p:sp>
      <p:sp>
        <p:nvSpPr>
          <p:cNvPr id="4120" name="Rectangle 112"/>
          <p:cNvSpPr>
            <a:spLocks noChangeArrowheads="1"/>
          </p:cNvSpPr>
          <p:nvPr/>
        </p:nvSpPr>
        <p:spPr bwMode="auto">
          <a:xfrm>
            <a:off x="6072188" y="3346450"/>
            <a:ext cx="473075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BREVARD</a:t>
            </a:r>
          </a:p>
        </p:txBody>
      </p:sp>
      <p:sp>
        <p:nvSpPr>
          <p:cNvPr id="4121" name="Rectangle 113"/>
          <p:cNvSpPr>
            <a:spLocks noChangeArrowheads="1"/>
          </p:cNvSpPr>
          <p:nvPr/>
        </p:nvSpPr>
        <p:spPr bwMode="auto">
          <a:xfrm>
            <a:off x="5722938" y="3678238"/>
            <a:ext cx="469900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OSCEOLA</a:t>
            </a:r>
          </a:p>
        </p:txBody>
      </p:sp>
      <p:sp>
        <p:nvSpPr>
          <p:cNvPr id="4122" name="Rectangle 119"/>
          <p:cNvSpPr>
            <a:spLocks noChangeArrowheads="1"/>
          </p:cNvSpPr>
          <p:nvPr/>
        </p:nvSpPr>
        <p:spPr bwMode="auto">
          <a:xfrm>
            <a:off x="6100763" y="4035425"/>
            <a:ext cx="576262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 dirty="0">
                <a:solidFill>
                  <a:srgbClr val="000000"/>
                </a:solidFill>
                <a:latin typeface="Arial" panose="020B0604020202020204" pitchFamily="34" charset="0"/>
              </a:rPr>
              <a:t>INDIAN RIVER</a:t>
            </a:r>
          </a:p>
        </p:txBody>
      </p:sp>
      <p:sp>
        <p:nvSpPr>
          <p:cNvPr id="4123" name="Rectangle 120"/>
          <p:cNvSpPr>
            <a:spLocks noChangeArrowheads="1"/>
          </p:cNvSpPr>
          <p:nvPr/>
        </p:nvSpPr>
        <p:spPr bwMode="auto">
          <a:xfrm rot="2305255">
            <a:off x="5872163" y="4251325"/>
            <a:ext cx="539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OKEECHOBEE</a:t>
            </a:r>
          </a:p>
        </p:txBody>
      </p:sp>
      <p:sp>
        <p:nvSpPr>
          <p:cNvPr id="4124" name="Rectangle 121"/>
          <p:cNvSpPr>
            <a:spLocks noChangeArrowheads="1"/>
          </p:cNvSpPr>
          <p:nvPr/>
        </p:nvSpPr>
        <p:spPr bwMode="auto">
          <a:xfrm>
            <a:off x="6264275" y="4324350"/>
            <a:ext cx="447675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 dirty="0">
                <a:solidFill>
                  <a:srgbClr val="000000"/>
                </a:solidFill>
                <a:latin typeface="Arial" panose="020B0604020202020204" pitchFamily="34" charset="0"/>
              </a:rPr>
              <a:t>ST LUCIE</a:t>
            </a:r>
          </a:p>
        </p:txBody>
      </p:sp>
      <p:sp>
        <p:nvSpPr>
          <p:cNvPr id="4125" name="Rectangle 122"/>
          <p:cNvSpPr>
            <a:spLocks noChangeArrowheads="1"/>
          </p:cNvSpPr>
          <p:nvPr/>
        </p:nvSpPr>
        <p:spPr bwMode="auto">
          <a:xfrm>
            <a:off x="6343650" y="4598988"/>
            <a:ext cx="409575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MARTIN</a:t>
            </a:r>
          </a:p>
        </p:txBody>
      </p:sp>
      <p:sp>
        <p:nvSpPr>
          <p:cNvPr id="4126" name="Rectangle 123"/>
          <p:cNvSpPr>
            <a:spLocks noChangeArrowheads="1"/>
          </p:cNvSpPr>
          <p:nvPr/>
        </p:nvSpPr>
        <p:spPr bwMode="auto">
          <a:xfrm>
            <a:off x="6278563" y="5032375"/>
            <a:ext cx="5191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 dirty="0">
                <a:solidFill>
                  <a:srgbClr val="000000"/>
                </a:solidFill>
                <a:latin typeface="Arial" panose="020B0604020202020204" pitchFamily="34" charset="0"/>
              </a:rPr>
              <a:t>PALM BEACH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67438" y="5329238"/>
            <a:ext cx="976312" cy="342900"/>
            <a:chOff x="6167438" y="5329238"/>
            <a:chExt cx="976312" cy="342900"/>
          </a:xfrm>
          <a:solidFill>
            <a:srgbClr val="99FF33"/>
          </a:solidFill>
        </p:grpSpPr>
        <p:grpSp>
          <p:nvGrpSpPr>
            <p:cNvPr id="28" name="Group 27"/>
            <p:cNvGrpSpPr/>
            <p:nvPr/>
          </p:nvGrpSpPr>
          <p:grpSpPr>
            <a:xfrm>
              <a:off x="6167438" y="5329238"/>
              <a:ext cx="976312" cy="342900"/>
              <a:chOff x="6167438" y="5329238"/>
              <a:chExt cx="976312" cy="342900"/>
            </a:xfrm>
            <a:grpFill/>
          </p:grpSpPr>
          <p:sp>
            <p:nvSpPr>
              <p:cNvPr id="2104" name="Freeform 19"/>
              <p:cNvSpPr>
                <a:spLocks/>
              </p:cNvSpPr>
              <p:nvPr/>
            </p:nvSpPr>
            <p:spPr bwMode="auto">
              <a:xfrm>
                <a:off x="6167438" y="5329238"/>
                <a:ext cx="692150" cy="342900"/>
              </a:xfrm>
              <a:custGeom>
                <a:avLst/>
                <a:gdLst>
                  <a:gd name="T0" fmla="*/ 2147483647 w 480"/>
                  <a:gd name="T1" fmla="*/ 2147483647 h 244"/>
                  <a:gd name="T2" fmla="*/ 2147483647 w 480"/>
                  <a:gd name="T3" fmla="*/ 2147483647 h 244"/>
                  <a:gd name="T4" fmla="*/ 2147483647 w 480"/>
                  <a:gd name="T5" fmla="*/ 2147483647 h 244"/>
                  <a:gd name="T6" fmla="*/ 2147483647 w 480"/>
                  <a:gd name="T7" fmla="*/ 2147483647 h 244"/>
                  <a:gd name="T8" fmla="*/ 2147483647 w 480"/>
                  <a:gd name="T9" fmla="*/ 2147483647 h 244"/>
                  <a:gd name="T10" fmla="*/ 0 w 480"/>
                  <a:gd name="T11" fmla="*/ 0 h 244"/>
                  <a:gd name="T12" fmla="*/ 2147483647 w 480"/>
                  <a:gd name="T13" fmla="*/ 2147483647 h 244"/>
                  <a:gd name="T14" fmla="*/ 2147483647 w 480"/>
                  <a:gd name="T15" fmla="*/ 2147483647 h 2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80" h="244">
                    <a:moveTo>
                      <a:pt x="463" y="235"/>
                    </a:moveTo>
                    <a:lnTo>
                      <a:pt x="124" y="243"/>
                    </a:lnTo>
                    <a:lnTo>
                      <a:pt x="124" y="235"/>
                    </a:lnTo>
                    <a:lnTo>
                      <a:pt x="8" y="235"/>
                    </a:lnTo>
                    <a:lnTo>
                      <a:pt x="8" y="52"/>
                    </a:lnTo>
                    <a:lnTo>
                      <a:pt x="0" y="0"/>
                    </a:lnTo>
                    <a:lnTo>
                      <a:pt x="479" y="13"/>
                    </a:lnTo>
                    <a:lnTo>
                      <a:pt x="463" y="235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95" name="Rectangle 167"/>
              <p:cNvSpPr>
                <a:spLocks noChangeArrowheads="1"/>
              </p:cNvSpPr>
              <p:nvPr/>
            </p:nvSpPr>
            <p:spPr bwMode="auto">
              <a:xfrm>
                <a:off x="6934200" y="5410200"/>
                <a:ext cx="209550" cy="223838"/>
              </a:xfrm>
              <a:prstGeom prst="rect">
                <a:avLst/>
              </a:prstGeom>
              <a:grp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" b="1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400" b="1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00" dirty="0">
                    <a:solidFill>
                      <a:schemeClr val="bg1"/>
                    </a:solidFill>
                    <a:latin typeface="Albertus (W1)" pitchFamily="34" charset="0"/>
                  </a:rPr>
                  <a:t>10</a:t>
                </a:r>
              </a:p>
            </p:txBody>
          </p:sp>
        </p:grpSp>
        <p:sp>
          <p:nvSpPr>
            <p:cNvPr id="2165" name="Rectangle 124"/>
            <p:cNvSpPr>
              <a:spLocks noChangeArrowheads="1"/>
            </p:cNvSpPr>
            <p:nvPr/>
          </p:nvSpPr>
          <p:spPr bwMode="auto">
            <a:xfrm>
              <a:off x="6248400" y="5410200"/>
              <a:ext cx="450850" cy="152400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>
                <a:spcBef>
                  <a:spcPct val="30000"/>
                </a:spcBef>
                <a:defRPr/>
              </a:pPr>
              <a:r>
                <a:rPr lang="en-US" altLang="en-US" dirty="0"/>
                <a:t>BROWARD</a:t>
              </a:r>
            </a:p>
          </p:txBody>
        </p:sp>
      </p:grpSp>
      <p:sp>
        <p:nvSpPr>
          <p:cNvPr id="4128" name="Rectangle 126"/>
          <p:cNvSpPr>
            <a:spLocks noChangeArrowheads="1"/>
          </p:cNvSpPr>
          <p:nvPr/>
        </p:nvSpPr>
        <p:spPr bwMode="auto">
          <a:xfrm>
            <a:off x="5791200" y="5943600"/>
            <a:ext cx="4095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MONROE</a:t>
            </a:r>
          </a:p>
        </p:txBody>
      </p:sp>
      <p:grpSp>
        <p:nvGrpSpPr>
          <p:cNvPr id="2234" name="Group 2233"/>
          <p:cNvGrpSpPr/>
          <p:nvPr/>
        </p:nvGrpSpPr>
        <p:grpSpPr>
          <a:xfrm>
            <a:off x="4745038" y="4383088"/>
            <a:ext cx="1438275" cy="1439862"/>
            <a:chOff x="4745038" y="4383088"/>
            <a:chExt cx="1438275" cy="1439862"/>
          </a:xfrm>
          <a:solidFill>
            <a:srgbClr val="00B0F0"/>
          </a:solidFill>
        </p:grpSpPr>
        <p:sp>
          <p:nvSpPr>
            <p:cNvPr id="2094" name="Freeform 6"/>
            <p:cNvSpPr>
              <a:spLocks/>
            </p:cNvSpPr>
            <p:nvPr/>
          </p:nvSpPr>
          <p:spPr bwMode="auto">
            <a:xfrm>
              <a:off x="5181600" y="4953000"/>
              <a:ext cx="449263" cy="409575"/>
            </a:xfrm>
            <a:custGeom>
              <a:avLst/>
              <a:gdLst>
                <a:gd name="T0" fmla="*/ 2147483647 w 311"/>
                <a:gd name="T1" fmla="*/ 2147483647 h 293"/>
                <a:gd name="T2" fmla="*/ 2147483647 w 311"/>
                <a:gd name="T3" fmla="*/ 2147483647 h 293"/>
                <a:gd name="T4" fmla="*/ 2147483647 w 311"/>
                <a:gd name="T5" fmla="*/ 2147483647 h 293"/>
                <a:gd name="T6" fmla="*/ 2147483647 w 311"/>
                <a:gd name="T7" fmla="*/ 2147483647 h 293"/>
                <a:gd name="T8" fmla="*/ 2147483647 w 311"/>
                <a:gd name="T9" fmla="*/ 2147483647 h 293"/>
                <a:gd name="T10" fmla="*/ 2147483647 w 311"/>
                <a:gd name="T11" fmla="*/ 2147483647 h 293"/>
                <a:gd name="T12" fmla="*/ 2147483647 w 311"/>
                <a:gd name="T13" fmla="*/ 2147483647 h 293"/>
                <a:gd name="T14" fmla="*/ 2147483647 w 311"/>
                <a:gd name="T15" fmla="*/ 2147483647 h 293"/>
                <a:gd name="T16" fmla="*/ 2147483647 w 311"/>
                <a:gd name="T17" fmla="*/ 2147483647 h 293"/>
                <a:gd name="T18" fmla="*/ 2147483647 w 311"/>
                <a:gd name="T19" fmla="*/ 2147483647 h 293"/>
                <a:gd name="T20" fmla="*/ 2147483647 w 311"/>
                <a:gd name="T21" fmla="*/ 2147483647 h 293"/>
                <a:gd name="T22" fmla="*/ 2147483647 w 311"/>
                <a:gd name="T23" fmla="*/ 2147483647 h 293"/>
                <a:gd name="T24" fmla="*/ 2147483647 w 311"/>
                <a:gd name="T25" fmla="*/ 2147483647 h 293"/>
                <a:gd name="T26" fmla="*/ 2147483647 w 311"/>
                <a:gd name="T27" fmla="*/ 2147483647 h 293"/>
                <a:gd name="T28" fmla="*/ 2147483647 w 311"/>
                <a:gd name="T29" fmla="*/ 2147483647 h 293"/>
                <a:gd name="T30" fmla="*/ 2147483647 w 311"/>
                <a:gd name="T31" fmla="*/ 2147483647 h 293"/>
                <a:gd name="T32" fmla="*/ 2147483647 w 311"/>
                <a:gd name="T33" fmla="*/ 2147483647 h 293"/>
                <a:gd name="T34" fmla="*/ 0 w 311"/>
                <a:gd name="T35" fmla="*/ 2147483647 h 293"/>
                <a:gd name="T36" fmla="*/ 2147483647 w 311"/>
                <a:gd name="T37" fmla="*/ 0 h 293"/>
                <a:gd name="T38" fmla="*/ 2147483647 w 311"/>
                <a:gd name="T39" fmla="*/ 0 h 293"/>
                <a:gd name="T40" fmla="*/ 2147483647 w 311"/>
                <a:gd name="T41" fmla="*/ 2147483647 h 293"/>
                <a:gd name="T42" fmla="*/ 2147483647 w 311"/>
                <a:gd name="T43" fmla="*/ 2147483647 h 293"/>
                <a:gd name="T44" fmla="*/ 2147483647 w 311"/>
                <a:gd name="T45" fmla="*/ 2147483647 h 293"/>
                <a:gd name="T46" fmla="*/ 2147483647 w 311"/>
                <a:gd name="T47" fmla="*/ 2147483647 h 293"/>
                <a:gd name="T48" fmla="*/ 2147483647 w 311"/>
                <a:gd name="T49" fmla="*/ 2147483647 h 293"/>
                <a:gd name="T50" fmla="*/ 2147483647 w 311"/>
                <a:gd name="T51" fmla="*/ 2147483647 h 2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11" h="293">
                  <a:moveTo>
                    <a:pt x="140" y="212"/>
                  </a:moveTo>
                  <a:lnTo>
                    <a:pt x="115" y="212"/>
                  </a:lnTo>
                  <a:lnTo>
                    <a:pt x="104" y="205"/>
                  </a:lnTo>
                  <a:lnTo>
                    <a:pt x="96" y="212"/>
                  </a:lnTo>
                  <a:lnTo>
                    <a:pt x="88" y="191"/>
                  </a:lnTo>
                  <a:lnTo>
                    <a:pt x="44" y="174"/>
                  </a:lnTo>
                  <a:lnTo>
                    <a:pt x="52" y="183"/>
                  </a:lnTo>
                  <a:lnTo>
                    <a:pt x="44" y="152"/>
                  </a:lnTo>
                  <a:lnTo>
                    <a:pt x="59" y="174"/>
                  </a:lnTo>
                  <a:lnTo>
                    <a:pt x="96" y="144"/>
                  </a:lnTo>
                  <a:lnTo>
                    <a:pt x="123" y="77"/>
                  </a:lnTo>
                  <a:lnTo>
                    <a:pt x="175" y="48"/>
                  </a:lnTo>
                  <a:lnTo>
                    <a:pt x="115" y="64"/>
                  </a:lnTo>
                  <a:lnTo>
                    <a:pt x="88" y="144"/>
                  </a:lnTo>
                  <a:lnTo>
                    <a:pt x="36" y="152"/>
                  </a:lnTo>
                  <a:lnTo>
                    <a:pt x="16" y="135"/>
                  </a:lnTo>
                  <a:lnTo>
                    <a:pt x="24" y="117"/>
                  </a:lnTo>
                  <a:lnTo>
                    <a:pt x="0" y="48"/>
                  </a:lnTo>
                  <a:lnTo>
                    <a:pt x="16" y="0"/>
                  </a:lnTo>
                  <a:lnTo>
                    <a:pt x="310" y="0"/>
                  </a:lnTo>
                  <a:lnTo>
                    <a:pt x="310" y="165"/>
                  </a:lnTo>
                  <a:lnTo>
                    <a:pt x="310" y="221"/>
                  </a:lnTo>
                  <a:lnTo>
                    <a:pt x="255" y="221"/>
                  </a:lnTo>
                  <a:lnTo>
                    <a:pt x="255" y="292"/>
                  </a:lnTo>
                  <a:lnTo>
                    <a:pt x="140" y="279"/>
                  </a:lnTo>
                  <a:lnTo>
                    <a:pt x="140" y="2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5" name="Freeform 7"/>
            <p:cNvSpPr>
              <a:spLocks/>
            </p:cNvSpPr>
            <p:nvPr/>
          </p:nvSpPr>
          <p:spPr bwMode="auto">
            <a:xfrm>
              <a:off x="5340893" y="5184775"/>
              <a:ext cx="839788" cy="638175"/>
            </a:xfrm>
            <a:custGeom>
              <a:avLst/>
              <a:gdLst>
                <a:gd name="T0" fmla="*/ 2147483647 w 581"/>
                <a:gd name="T1" fmla="*/ 2147483647 h 455"/>
                <a:gd name="T2" fmla="*/ 2147483647 w 581"/>
                <a:gd name="T3" fmla="*/ 2147483647 h 455"/>
                <a:gd name="T4" fmla="*/ 2147483647 w 581"/>
                <a:gd name="T5" fmla="*/ 2147483647 h 455"/>
                <a:gd name="T6" fmla="*/ 2147483647 w 581"/>
                <a:gd name="T7" fmla="*/ 2147483647 h 455"/>
                <a:gd name="T8" fmla="*/ 0 w 581"/>
                <a:gd name="T9" fmla="*/ 2147483647 h 455"/>
                <a:gd name="T10" fmla="*/ 2147483647 w 581"/>
                <a:gd name="T11" fmla="*/ 2147483647 h 455"/>
                <a:gd name="T12" fmla="*/ 2147483647 w 581"/>
                <a:gd name="T13" fmla="*/ 2147483647 h 455"/>
                <a:gd name="T14" fmla="*/ 2147483647 w 581"/>
                <a:gd name="T15" fmla="*/ 2147483647 h 455"/>
                <a:gd name="T16" fmla="*/ 2147483647 w 581"/>
                <a:gd name="T17" fmla="*/ 0 h 455"/>
                <a:gd name="T18" fmla="*/ 2147483647 w 581"/>
                <a:gd name="T19" fmla="*/ 0 h 455"/>
                <a:gd name="T20" fmla="*/ 2147483647 w 581"/>
                <a:gd name="T21" fmla="*/ 2147483647 h 455"/>
                <a:gd name="T22" fmla="*/ 2147483647 w 581"/>
                <a:gd name="T23" fmla="*/ 2147483647 h 455"/>
                <a:gd name="T24" fmla="*/ 2147483647 w 581"/>
                <a:gd name="T25" fmla="*/ 2147483647 h 455"/>
                <a:gd name="T26" fmla="*/ 2147483647 w 581"/>
                <a:gd name="T27" fmla="*/ 2147483647 h 455"/>
                <a:gd name="T28" fmla="*/ 2147483647 w 581"/>
                <a:gd name="T29" fmla="*/ 2147483647 h 455"/>
                <a:gd name="T30" fmla="*/ 2147483647 w 581"/>
                <a:gd name="T31" fmla="*/ 2147483647 h 4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81" h="455">
                  <a:moveTo>
                    <a:pt x="144" y="398"/>
                  </a:moveTo>
                  <a:lnTo>
                    <a:pt x="116" y="398"/>
                  </a:lnTo>
                  <a:lnTo>
                    <a:pt x="91" y="429"/>
                  </a:lnTo>
                  <a:lnTo>
                    <a:pt x="28" y="280"/>
                  </a:lnTo>
                  <a:lnTo>
                    <a:pt x="0" y="114"/>
                  </a:lnTo>
                  <a:lnTo>
                    <a:pt x="116" y="127"/>
                  </a:lnTo>
                  <a:lnTo>
                    <a:pt x="116" y="56"/>
                  </a:lnTo>
                  <a:lnTo>
                    <a:pt x="171" y="56"/>
                  </a:lnTo>
                  <a:lnTo>
                    <a:pt x="171" y="0"/>
                  </a:lnTo>
                  <a:lnTo>
                    <a:pt x="340" y="0"/>
                  </a:lnTo>
                  <a:lnTo>
                    <a:pt x="348" y="166"/>
                  </a:lnTo>
                  <a:lnTo>
                    <a:pt x="580" y="166"/>
                  </a:lnTo>
                  <a:lnTo>
                    <a:pt x="580" y="350"/>
                  </a:lnTo>
                  <a:lnTo>
                    <a:pt x="580" y="454"/>
                  </a:lnTo>
                  <a:lnTo>
                    <a:pt x="232" y="454"/>
                  </a:lnTo>
                  <a:lnTo>
                    <a:pt x="144" y="39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" name="Freeform 127"/>
            <p:cNvSpPr>
              <a:spLocks/>
            </p:cNvSpPr>
            <p:nvPr/>
          </p:nvSpPr>
          <p:spPr bwMode="auto">
            <a:xfrm>
              <a:off x="4894263" y="4695825"/>
              <a:ext cx="698500" cy="249238"/>
            </a:xfrm>
            <a:custGeom>
              <a:avLst/>
              <a:gdLst>
                <a:gd name="T0" fmla="*/ 2147483647 w 484"/>
                <a:gd name="T1" fmla="*/ 2147483647 h 178"/>
                <a:gd name="T2" fmla="*/ 2147483647 w 484"/>
                <a:gd name="T3" fmla="*/ 2147483647 h 178"/>
                <a:gd name="T4" fmla="*/ 2147483647 w 484"/>
                <a:gd name="T5" fmla="*/ 2147483647 h 178"/>
                <a:gd name="T6" fmla="*/ 2147483647 w 484"/>
                <a:gd name="T7" fmla="*/ 2147483647 h 178"/>
                <a:gd name="T8" fmla="*/ 2147483647 w 484"/>
                <a:gd name="T9" fmla="*/ 2147483647 h 178"/>
                <a:gd name="T10" fmla="*/ 2147483647 w 484"/>
                <a:gd name="T11" fmla="*/ 2147483647 h 178"/>
                <a:gd name="T12" fmla="*/ 2147483647 w 484"/>
                <a:gd name="T13" fmla="*/ 2147483647 h 178"/>
                <a:gd name="T14" fmla="*/ 2147483647 w 484"/>
                <a:gd name="T15" fmla="*/ 2147483647 h 178"/>
                <a:gd name="T16" fmla="*/ 2147483647 w 484"/>
                <a:gd name="T17" fmla="*/ 2147483647 h 178"/>
                <a:gd name="T18" fmla="*/ 2147483647 w 484"/>
                <a:gd name="T19" fmla="*/ 2147483647 h 178"/>
                <a:gd name="T20" fmla="*/ 2147483647 w 484"/>
                <a:gd name="T21" fmla="*/ 2147483647 h 178"/>
                <a:gd name="T22" fmla="*/ 2147483647 w 484"/>
                <a:gd name="T23" fmla="*/ 2147483647 h 178"/>
                <a:gd name="T24" fmla="*/ 2147483647 w 484"/>
                <a:gd name="T25" fmla="*/ 2147483647 h 178"/>
                <a:gd name="T26" fmla="*/ 2147483647 w 484"/>
                <a:gd name="T27" fmla="*/ 2147483647 h 178"/>
                <a:gd name="T28" fmla="*/ 2147483647 w 484"/>
                <a:gd name="T29" fmla="*/ 2147483647 h 178"/>
                <a:gd name="T30" fmla="*/ 2147483647 w 484"/>
                <a:gd name="T31" fmla="*/ 2147483647 h 178"/>
                <a:gd name="T32" fmla="*/ 2147483647 w 484"/>
                <a:gd name="T33" fmla="*/ 2147483647 h 178"/>
                <a:gd name="T34" fmla="*/ 2147483647 w 484"/>
                <a:gd name="T35" fmla="*/ 2147483647 h 178"/>
                <a:gd name="T36" fmla="*/ 2147483647 w 484"/>
                <a:gd name="T37" fmla="*/ 2147483647 h 178"/>
                <a:gd name="T38" fmla="*/ 2147483647 w 484"/>
                <a:gd name="T39" fmla="*/ 2147483647 h 178"/>
                <a:gd name="T40" fmla="*/ 2147483647 w 484"/>
                <a:gd name="T41" fmla="*/ 2147483647 h 178"/>
                <a:gd name="T42" fmla="*/ 2147483647 w 484"/>
                <a:gd name="T43" fmla="*/ 2147483647 h 178"/>
                <a:gd name="T44" fmla="*/ 0 w 484"/>
                <a:gd name="T45" fmla="*/ 2147483647 h 178"/>
                <a:gd name="T46" fmla="*/ 2147483647 w 484"/>
                <a:gd name="T47" fmla="*/ 2147483647 h 178"/>
                <a:gd name="T48" fmla="*/ 2147483647 w 484"/>
                <a:gd name="T49" fmla="*/ 0 h 178"/>
                <a:gd name="T50" fmla="*/ 2147483647 w 484"/>
                <a:gd name="T51" fmla="*/ 0 h 178"/>
                <a:gd name="T52" fmla="*/ 2147483647 w 484"/>
                <a:gd name="T53" fmla="*/ 0 h 178"/>
                <a:gd name="T54" fmla="*/ 2147483647 w 484"/>
                <a:gd name="T55" fmla="*/ 2147483647 h 178"/>
                <a:gd name="T56" fmla="*/ 2147483647 w 484"/>
                <a:gd name="T57" fmla="*/ 2147483647 h 178"/>
                <a:gd name="T58" fmla="*/ 2147483647 w 484"/>
                <a:gd name="T59" fmla="*/ 2147483647 h 1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84" h="178">
                  <a:moveTo>
                    <a:pt x="188" y="105"/>
                  </a:moveTo>
                  <a:lnTo>
                    <a:pt x="172" y="89"/>
                  </a:lnTo>
                  <a:lnTo>
                    <a:pt x="224" y="57"/>
                  </a:lnTo>
                  <a:lnTo>
                    <a:pt x="224" y="39"/>
                  </a:lnTo>
                  <a:lnTo>
                    <a:pt x="188" y="57"/>
                  </a:lnTo>
                  <a:lnTo>
                    <a:pt x="151" y="39"/>
                  </a:lnTo>
                  <a:lnTo>
                    <a:pt x="151" y="66"/>
                  </a:lnTo>
                  <a:lnTo>
                    <a:pt x="117" y="57"/>
                  </a:lnTo>
                  <a:lnTo>
                    <a:pt x="128" y="48"/>
                  </a:lnTo>
                  <a:lnTo>
                    <a:pt x="117" y="39"/>
                  </a:lnTo>
                  <a:lnTo>
                    <a:pt x="100" y="48"/>
                  </a:lnTo>
                  <a:lnTo>
                    <a:pt x="80" y="18"/>
                  </a:lnTo>
                  <a:lnTo>
                    <a:pt x="80" y="48"/>
                  </a:lnTo>
                  <a:lnTo>
                    <a:pt x="117" y="66"/>
                  </a:lnTo>
                  <a:lnTo>
                    <a:pt x="136" y="155"/>
                  </a:lnTo>
                  <a:lnTo>
                    <a:pt x="128" y="168"/>
                  </a:lnTo>
                  <a:lnTo>
                    <a:pt x="128" y="137"/>
                  </a:lnTo>
                  <a:lnTo>
                    <a:pt x="108" y="155"/>
                  </a:lnTo>
                  <a:lnTo>
                    <a:pt x="100" y="137"/>
                  </a:lnTo>
                  <a:lnTo>
                    <a:pt x="80" y="146"/>
                  </a:lnTo>
                  <a:lnTo>
                    <a:pt x="80" y="137"/>
                  </a:lnTo>
                  <a:lnTo>
                    <a:pt x="45" y="128"/>
                  </a:lnTo>
                  <a:lnTo>
                    <a:pt x="0" y="57"/>
                  </a:lnTo>
                  <a:lnTo>
                    <a:pt x="73" y="57"/>
                  </a:lnTo>
                  <a:lnTo>
                    <a:pt x="73" y="0"/>
                  </a:lnTo>
                  <a:lnTo>
                    <a:pt x="188" y="0"/>
                  </a:lnTo>
                  <a:lnTo>
                    <a:pt x="483" y="0"/>
                  </a:lnTo>
                  <a:lnTo>
                    <a:pt x="483" y="177"/>
                  </a:lnTo>
                  <a:lnTo>
                    <a:pt x="188" y="177"/>
                  </a:lnTo>
                  <a:lnTo>
                    <a:pt x="188" y="105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" name="Freeform 128"/>
            <p:cNvSpPr>
              <a:spLocks/>
            </p:cNvSpPr>
            <p:nvPr/>
          </p:nvSpPr>
          <p:spPr bwMode="auto">
            <a:xfrm>
              <a:off x="5591175" y="4943475"/>
              <a:ext cx="592138" cy="463550"/>
            </a:xfrm>
            <a:custGeom>
              <a:avLst/>
              <a:gdLst>
                <a:gd name="T0" fmla="*/ 2147483647 w 410"/>
                <a:gd name="T1" fmla="*/ 2147483647 h 331"/>
                <a:gd name="T2" fmla="*/ 2147483647 w 410"/>
                <a:gd name="T3" fmla="*/ 2147483647 h 331"/>
                <a:gd name="T4" fmla="*/ 2147483647 w 410"/>
                <a:gd name="T5" fmla="*/ 2147483647 h 331"/>
                <a:gd name="T6" fmla="*/ 2147483647 w 410"/>
                <a:gd name="T7" fmla="*/ 2147483647 h 331"/>
                <a:gd name="T8" fmla="*/ 2147483647 w 410"/>
                <a:gd name="T9" fmla="*/ 2147483647 h 331"/>
                <a:gd name="T10" fmla="*/ 0 w 410"/>
                <a:gd name="T11" fmla="*/ 2147483647 h 331"/>
                <a:gd name="T12" fmla="*/ 0 w 410"/>
                <a:gd name="T13" fmla="*/ 0 h 331"/>
                <a:gd name="T14" fmla="*/ 2147483647 w 410"/>
                <a:gd name="T15" fmla="*/ 0 h 331"/>
                <a:gd name="T16" fmla="*/ 2147483647 w 410"/>
                <a:gd name="T17" fmla="*/ 2147483647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0" h="331">
                  <a:moveTo>
                    <a:pt x="401" y="17"/>
                  </a:moveTo>
                  <a:lnTo>
                    <a:pt x="401" y="278"/>
                  </a:lnTo>
                  <a:lnTo>
                    <a:pt x="409" y="330"/>
                  </a:lnTo>
                  <a:lnTo>
                    <a:pt x="177" y="330"/>
                  </a:lnTo>
                  <a:lnTo>
                    <a:pt x="169" y="164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365" y="0"/>
                  </a:lnTo>
                  <a:lnTo>
                    <a:pt x="401" y="17"/>
                  </a:ln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5" name="Rectangle 134"/>
            <p:cNvSpPr>
              <a:spLocks noChangeArrowheads="1"/>
            </p:cNvSpPr>
            <p:nvPr/>
          </p:nvSpPr>
          <p:spPr bwMode="auto">
            <a:xfrm>
              <a:off x="4978400" y="5386387"/>
              <a:ext cx="203200" cy="176213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 dirty="0">
                  <a:solidFill>
                    <a:schemeClr val="bg1"/>
                  </a:solidFill>
                  <a:latin typeface="Albertus (W1)" pitchFamily="34" charset="0"/>
                </a:rPr>
                <a:t>8</a:t>
              </a:r>
            </a:p>
          </p:txBody>
        </p:sp>
        <p:sp>
          <p:nvSpPr>
            <p:cNvPr id="2176" name="Freeform 135"/>
            <p:cNvSpPr>
              <a:spLocks/>
            </p:cNvSpPr>
            <p:nvPr/>
          </p:nvSpPr>
          <p:spPr bwMode="auto">
            <a:xfrm>
              <a:off x="5167313" y="4419600"/>
              <a:ext cx="425450" cy="277813"/>
            </a:xfrm>
            <a:custGeom>
              <a:avLst/>
              <a:gdLst>
                <a:gd name="T0" fmla="*/ 0 w 295"/>
                <a:gd name="T1" fmla="*/ 2147483647 h 198"/>
                <a:gd name="T2" fmla="*/ 0 w 295"/>
                <a:gd name="T3" fmla="*/ 2147483647 h 198"/>
                <a:gd name="T4" fmla="*/ 0 w 295"/>
                <a:gd name="T5" fmla="*/ 0 h 198"/>
                <a:gd name="T6" fmla="*/ 2147483647 w 295"/>
                <a:gd name="T7" fmla="*/ 0 h 198"/>
                <a:gd name="T8" fmla="*/ 2147483647 w 295"/>
                <a:gd name="T9" fmla="*/ 2147483647 h 198"/>
                <a:gd name="T10" fmla="*/ 0 w 295"/>
                <a:gd name="T11" fmla="*/ 2147483647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5" h="198">
                  <a:moveTo>
                    <a:pt x="0" y="197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294" y="0"/>
                  </a:lnTo>
                  <a:lnTo>
                    <a:pt x="294" y="197"/>
                  </a:lnTo>
                  <a:lnTo>
                    <a:pt x="0" y="197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7" name="Freeform 136"/>
            <p:cNvSpPr>
              <a:spLocks/>
            </p:cNvSpPr>
            <p:nvPr/>
          </p:nvSpPr>
          <p:spPr bwMode="auto">
            <a:xfrm>
              <a:off x="5591175" y="4543425"/>
              <a:ext cx="592138" cy="401638"/>
            </a:xfrm>
            <a:custGeom>
              <a:avLst/>
              <a:gdLst>
                <a:gd name="T0" fmla="*/ 2147483647 w 410"/>
                <a:gd name="T1" fmla="*/ 2147483647 h 286"/>
                <a:gd name="T2" fmla="*/ 2147483647 w 410"/>
                <a:gd name="T3" fmla="*/ 2147483647 h 286"/>
                <a:gd name="T4" fmla="*/ 2147483647 w 410"/>
                <a:gd name="T5" fmla="*/ 2147483647 h 286"/>
                <a:gd name="T6" fmla="*/ 2147483647 w 410"/>
                <a:gd name="T7" fmla="*/ 2147483647 h 286"/>
                <a:gd name="T8" fmla="*/ 2147483647 w 410"/>
                <a:gd name="T9" fmla="*/ 2147483647 h 286"/>
                <a:gd name="T10" fmla="*/ 2147483647 w 410"/>
                <a:gd name="T11" fmla="*/ 2147483647 h 286"/>
                <a:gd name="T12" fmla="*/ 2147483647 w 410"/>
                <a:gd name="T13" fmla="*/ 2147483647 h 286"/>
                <a:gd name="T14" fmla="*/ 2147483647 w 410"/>
                <a:gd name="T15" fmla="*/ 2147483647 h 286"/>
                <a:gd name="T16" fmla="*/ 2147483647 w 410"/>
                <a:gd name="T17" fmla="*/ 2147483647 h 286"/>
                <a:gd name="T18" fmla="*/ 2147483647 w 410"/>
                <a:gd name="T19" fmla="*/ 2147483647 h 286"/>
                <a:gd name="T20" fmla="*/ 2147483647 w 410"/>
                <a:gd name="T21" fmla="*/ 2147483647 h 286"/>
                <a:gd name="T22" fmla="*/ 2147483647 w 410"/>
                <a:gd name="T23" fmla="*/ 2147483647 h 286"/>
                <a:gd name="T24" fmla="*/ 2147483647 w 410"/>
                <a:gd name="T25" fmla="*/ 2147483647 h 286"/>
                <a:gd name="T26" fmla="*/ 0 w 410"/>
                <a:gd name="T27" fmla="*/ 2147483647 h 286"/>
                <a:gd name="T28" fmla="*/ 0 w 410"/>
                <a:gd name="T29" fmla="*/ 2147483647 h 286"/>
                <a:gd name="T30" fmla="*/ 2147483647 w 410"/>
                <a:gd name="T31" fmla="*/ 2147483647 h 286"/>
                <a:gd name="T32" fmla="*/ 2147483647 w 410"/>
                <a:gd name="T33" fmla="*/ 2147483647 h 286"/>
                <a:gd name="T34" fmla="*/ 2147483647 w 410"/>
                <a:gd name="T35" fmla="*/ 2147483647 h 286"/>
                <a:gd name="T36" fmla="*/ 2147483647 w 410"/>
                <a:gd name="T37" fmla="*/ 0 h 286"/>
                <a:gd name="T38" fmla="*/ 2147483647 w 410"/>
                <a:gd name="T39" fmla="*/ 0 h 286"/>
                <a:gd name="T40" fmla="*/ 2147483647 w 410"/>
                <a:gd name="T41" fmla="*/ 2147483647 h 286"/>
                <a:gd name="T42" fmla="*/ 2147483647 w 410"/>
                <a:gd name="T43" fmla="*/ 2147483647 h 2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0" h="286">
                  <a:moveTo>
                    <a:pt x="409" y="48"/>
                  </a:moveTo>
                  <a:lnTo>
                    <a:pt x="357" y="87"/>
                  </a:lnTo>
                  <a:lnTo>
                    <a:pt x="357" y="109"/>
                  </a:lnTo>
                  <a:lnTo>
                    <a:pt x="269" y="157"/>
                  </a:lnTo>
                  <a:lnTo>
                    <a:pt x="276" y="166"/>
                  </a:lnTo>
                  <a:lnTo>
                    <a:pt x="276" y="175"/>
                  </a:lnTo>
                  <a:lnTo>
                    <a:pt x="293" y="166"/>
                  </a:lnTo>
                  <a:lnTo>
                    <a:pt x="285" y="206"/>
                  </a:lnTo>
                  <a:lnTo>
                    <a:pt x="312" y="223"/>
                  </a:lnTo>
                  <a:lnTo>
                    <a:pt x="349" y="206"/>
                  </a:lnTo>
                  <a:lnTo>
                    <a:pt x="329" y="223"/>
                  </a:lnTo>
                  <a:lnTo>
                    <a:pt x="349" y="223"/>
                  </a:lnTo>
                  <a:lnTo>
                    <a:pt x="365" y="285"/>
                  </a:lnTo>
                  <a:lnTo>
                    <a:pt x="0" y="285"/>
                  </a:lnTo>
                  <a:lnTo>
                    <a:pt x="0" y="109"/>
                  </a:lnTo>
                  <a:lnTo>
                    <a:pt x="177" y="109"/>
                  </a:lnTo>
                  <a:lnTo>
                    <a:pt x="177" y="48"/>
                  </a:lnTo>
                  <a:lnTo>
                    <a:pt x="240" y="48"/>
                  </a:lnTo>
                  <a:lnTo>
                    <a:pt x="240" y="0"/>
                  </a:lnTo>
                  <a:lnTo>
                    <a:pt x="365" y="0"/>
                  </a:lnTo>
                  <a:lnTo>
                    <a:pt x="409" y="30"/>
                  </a:lnTo>
                  <a:lnTo>
                    <a:pt x="409" y="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8" name="Freeform 137"/>
            <p:cNvSpPr>
              <a:spLocks/>
            </p:cNvSpPr>
            <p:nvPr/>
          </p:nvSpPr>
          <p:spPr bwMode="auto">
            <a:xfrm>
              <a:off x="4745038" y="4383088"/>
              <a:ext cx="422275" cy="393700"/>
            </a:xfrm>
            <a:custGeom>
              <a:avLst/>
              <a:gdLst>
                <a:gd name="T0" fmla="*/ 0 w 293"/>
                <a:gd name="T1" fmla="*/ 2147483647 h 281"/>
                <a:gd name="T2" fmla="*/ 2147483647 w 293"/>
                <a:gd name="T3" fmla="*/ 2147483647 h 281"/>
                <a:gd name="T4" fmla="*/ 2147483647 w 293"/>
                <a:gd name="T5" fmla="*/ 2147483647 h 281"/>
                <a:gd name="T6" fmla="*/ 2147483647 w 293"/>
                <a:gd name="T7" fmla="*/ 2147483647 h 281"/>
                <a:gd name="T8" fmla="*/ 2147483647 w 293"/>
                <a:gd name="T9" fmla="*/ 0 h 281"/>
                <a:gd name="T10" fmla="*/ 2147483647 w 293"/>
                <a:gd name="T11" fmla="*/ 0 h 281"/>
                <a:gd name="T12" fmla="*/ 2147483647 w 293"/>
                <a:gd name="T13" fmla="*/ 2147483647 h 281"/>
                <a:gd name="T14" fmla="*/ 2147483647 w 293"/>
                <a:gd name="T15" fmla="*/ 2147483647 h 281"/>
                <a:gd name="T16" fmla="*/ 2147483647 w 293"/>
                <a:gd name="T17" fmla="*/ 2147483647 h 281"/>
                <a:gd name="T18" fmla="*/ 2147483647 w 293"/>
                <a:gd name="T19" fmla="*/ 2147483647 h 281"/>
                <a:gd name="T20" fmla="*/ 2147483647 w 293"/>
                <a:gd name="T21" fmla="*/ 2147483647 h 281"/>
                <a:gd name="T22" fmla="*/ 2147483647 w 293"/>
                <a:gd name="T23" fmla="*/ 2147483647 h 281"/>
                <a:gd name="T24" fmla="*/ 0 w 293"/>
                <a:gd name="T25" fmla="*/ 2147483647 h 2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3" h="281">
                  <a:moveTo>
                    <a:pt x="0" y="74"/>
                  </a:moveTo>
                  <a:lnTo>
                    <a:pt x="8" y="49"/>
                  </a:lnTo>
                  <a:lnTo>
                    <a:pt x="16" y="66"/>
                  </a:lnTo>
                  <a:lnTo>
                    <a:pt x="25" y="49"/>
                  </a:lnTo>
                  <a:lnTo>
                    <a:pt x="8" y="0"/>
                  </a:lnTo>
                  <a:lnTo>
                    <a:pt x="176" y="0"/>
                  </a:lnTo>
                  <a:lnTo>
                    <a:pt x="176" y="114"/>
                  </a:lnTo>
                  <a:lnTo>
                    <a:pt x="292" y="114"/>
                  </a:lnTo>
                  <a:lnTo>
                    <a:pt x="292" y="223"/>
                  </a:lnTo>
                  <a:lnTo>
                    <a:pt x="176" y="223"/>
                  </a:lnTo>
                  <a:lnTo>
                    <a:pt x="176" y="280"/>
                  </a:lnTo>
                  <a:lnTo>
                    <a:pt x="103" y="280"/>
                  </a:lnTo>
                  <a:lnTo>
                    <a:pt x="0" y="7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" name="Freeform 129"/>
            <p:cNvSpPr>
              <a:spLocks/>
            </p:cNvSpPr>
            <p:nvPr/>
          </p:nvSpPr>
          <p:spPr bwMode="auto">
            <a:xfrm>
              <a:off x="5073650" y="4960938"/>
              <a:ext cx="107950" cy="204787"/>
            </a:xfrm>
            <a:custGeom>
              <a:avLst/>
              <a:gdLst>
                <a:gd name="T0" fmla="*/ 2147483647 w 74"/>
                <a:gd name="T1" fmla="*/ 0 h 146"/>
                <a:gd name="T2" fmla="*/ 2147483647 w 74"/>
                <a:gd name="T3" fmla="*/ 2147483647 h 146"/>
                <a:gd name="T4" fmla="*/ 2147483647 w 74"/>
                <a:gd name="T5" fmla="*/ 2147483647 h 146"/>
                <a:gd name="T6" fmla="*/ 2147483647 w 74"/>
                <a:gd name="T7" fmla="*/ 2147483647 h 146"/>
                <a:gd name="T8" fmla="*/ 2147483647 w 74"/>
                <a:gd name="T9" fmla="*/ 2147483647 h 146"/>
                <a:gd name="T10" fmla="*/ 0 w 74"/>
                <a:gd name="T11" fmla="*/ 0 h 146"/>
                <a:gd name="T12" fmla="*/ 2147483647 w 74"/>
                <a:gd name="T13" fmla="*/ 0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4" h="146">
                  <a:moveTo>
                    <a:pt x="37" y="0"/>
                  </a:moveTo>
                  <a:lnTo>
                    <a:pt x="45" y="26"/>
                  </a:lnTo>
                  <a:lnTo>
                    <a:pt x="45" y="66"/>
                  </a:lnTo>
                  <a:lnTo>
                    <a:pt x="73" y="136"/>
                  </a:lnTo>
                  <a:lnTo>
                    <a:pt x="56" y="145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130" name="Group 20"/>
          <p:cNvGrpSpPr>
            <a:grpSpLocks/>
          </p:cNvGrpSpPr>
          <p:nvPr/>
        </p:nvGrpSpPr>
        <p:grpSpPr bwMode="auto">
          <a:xfrm>
            <a:off x="4495800" y="3276600"/>
            <a:ext cx="1516063" cy="1300163"/>
            <a:chOff x="4495800" y="3276600"/>
            <a:chExt cx="1516063" cy="1300163"/>
          </a:xfrm>
        </p:grpSpPr>
        <p:sp>
          <p:nvSpPr>
            <p:cNvPr id="4214" name="Rectangle 143"/>
            <p:cNvSpPr>
              <a:spLocks noChangeArrowheads="1"/>
            </p:cNvSpPr>
            <p:nvPr/>
          </p:nvSpPr>
          <p:spPr bwMode="auto">
            <a:xfrm rot="-5400000">
              <a:off x="4356100" y="3721100"/>
              <a:ext cx="4318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PINELLAS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15" name="Rectangle 114"/>
            <p:cNvSpPr>
              <a:spLocks noChangeArrowheads="1"/>
            </p:cNvSpPr>
            <p:nvPr/>
          </p:nvSpPr>
          <p:spPr bwMode="auto">
            <a:xfrm>
              <a:off x="4646613" y="3503613"/>
              <a:ext cx="360362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PASCO</a:t>
              </a:r>
            </a:p>
          </p:txBody>
        </p:sp>
        <p:sp>
          <p:nvSpPr>
            <p:cNvPr id="4216" name="Rectangle 102"/>
            <p:cNvSpPr>
              <a:spLocks noChangeArrowheads="1"/>
            </p:cNvSpPr>
            <p:nvPr/>
          </p:nvSpPr>
          <p:spPr bwMode="auto">
            <a:xfrm>
              <a:off x="4648200" y="3276600"/>
              <a:ext cx="47307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 dirty="0">
                  <a:solidFill>
                    <a:srgbClr val="000000"/>
                  </a:solidFill>
                  <a:latin typeface="Arial" panose="020B0604020202020204" pitchFamily="34" charset="0"/>
                </a:rPr>
                <a:t>HERNANDO</a:t>
              </a:r>
              <a:endParaRPr lang="en-US" altLang="en-US" sz="5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17" name="Rectangle 117"/>
            <p:cNvSpPr>
              <a:spLocks noChangeArrowheads="1"/>
            </p:cNvSpPr>
            <p:nvPr/>
          </p:nvSpPr>
          <p:spPr bwMode="auto">
            <a:xfrm>
              <a:off x="4800600" y="4267200"/>
              <a:ext cx="4318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MANATEE</a:t>
              </a:r>
            </a:p>
          </p:txBody>
        </p:sp>
        <p:sp>
          <p:nvSpPr>
            <p:cNvPr id="4218" name="Rectangle 115"/>
            <p:cNvSpPr>
              <a:spLocks noChangeArrowheads="1"/>
            </p:cNvSpPr>
            <p:nvPr/>
          </p:nvSpPr>
          <p:spPr bwMode="auto">
            <a:xfrm>
              <a:off x="4584700" y="3708400"/>
              <a:ext cx="5937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HILLSBOROUGH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19" name="Rectangle 116"/>
            <p:cNvSpPr>
              <a:spLocks noChangeArrowheads="1"/>
            </p:cNvSpPr>
            <p:nvPr/>
          </p:nvSpPr>
          <p:spPr bwMode="auto">
            <a:xfrm>
              <a:off x="5245100" y="3819525"/>
              <a:ext cx="322263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POLK</a:t>
              </a:r>
            </a:p>
          </p:txBody>
        </p:sp>
        <p:sp>
          <p:nvSpPr>
            <p:cNvPr id="4220" name="Rectangle 118"/>
            <p:cNvSpPr>
              <a:spLocks noChangeArrowheads="1"/>
            </p:cNvSpPr>
            <p:nvPr/>
          </p:nvSpPr>
          <p:spPr bwMode="auto">
            <a:xfrm>
              <a:off x="5181600" y="4267200"/>
              <a:ext cx="3937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 dirty="0">
                  <a:solidFill>
                    <a:srgbClr val="000000"/>
                  </a:solidFill>
                  <a:latin typeface="Arial" panose="020B0604020202020204" pitchFamily="34" charset="0"/>
                </a:rPr>
                <a:t>HARDEE</a:t>
              </a:r>
            </a:p>
          </p:txBody>
        </p:sp>
        <p:sp>
          <p:nvSpPr>
            <p:cNvPr id="4221" name="Rectangle 130"/>
            <p:cNvSpPr>
              <a:spLocks noChangeArrowheads="1"/>
            </p:cNvSpPr>
            <p:nvPr/>
          </p:nvSpPr>
          <p:spPr bwMode="auto">
            <a:xfrm>
              <a:off x="5486400" y="4424363"/>
              <a:ext cx="525463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8509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   HIGHLANDS</a:t>
              </a:r>
            </a:p>
          </p:txBody>
        </p:sp>
      </p:grpSp>
      <p:sp>
        <p:nvSpPr>
          <p:cNvPr id="4131" name="Rectangle 131"/>
          <p:cNvSpPr>
            <a:spLocks noChangeArrowheads="1"/>
          </p:cNvSpPr>
          <p:nvPr/>
        </p:nvSpPr>
        <p:spPr bwMode="auto">
          <a:xfrm>
            <a:off x="5486400" y="5491163"/>
            <a:ext cx="4048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COLLIER</a:t>
            </a:r>
          </a:p>
        </p:txBody>
      </p:sp>
      <p:sp>
        <p:nvSpPr>
          <p:cNvPr id="4132" name="Rectangle 132"/>
          <p:cNvSpPr>
            <a:spLocks noChangeArrowheads="1"/>
          </p:cNvSpPr>
          <p:nvPr/>
        </p:nvSpPr>
        <p:spPr bwMode="auto">
          <a:xfrm>
            <a:off x="5737225" y="5054600"/>
            <a:ext cx="43021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HENDRY</a:t>
            </a:r>
          </a:p>
        </p:txBody>
      </p:sp>
      <p:sp>
        <p:nvSpPr>
          <p:cNvPr id="4133" name="Rectangle 133"/>
          <p:cNvSpPr>
            <a:spLocks noChangeArrowheads="1"/>
          </p:cNvSpPr>
          <p:nvPr/>
        </p:nvSpPr>
        <p:spPr bwMode="auto">
          <a:xfrm>
            <a:off x="5270500" y="5065713"/>
            <a:ext cx="296863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LEE</a:t>
            </a:r>
          </a:p>
        </p:txBody>
      </p:sp>
      <p:sp>
        <p:nvSpPr>
          <p:cNvPr id="4134" name="Rectangle 138"/>
          <p:cNvSpPr>
            <a:spLocks noChangeArrowheads="1"/>
          </p:cNvSpPr>
          <p:nvPr/>
        </p:nvSpPr>
        <p:spPr bwMode="auto">
          <a:xfrm>
            <a:off x="5105400" y="4805363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CHARLOTTE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35" name="Rectangle 139"/>
          <p:cNvSpPr>
            <a:spLocks noChangeArrowheads="1"/>
          </p:cNvSpPr>
          <p:nvPr/>
        </p:nvSpPr>
        <p:spPr bwMode="auto">
          <a:xfrm>
            <a:off x="5530850" y="4765675"/>
            <a:ext cx="425450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GLADES</a:t>
            </a:r>
          </a:p>
        </p:txBody>
      </p:sp>
      <p:sp>
        <p:nvSpPr>
          <p:cNvPr id="4136" name="Rectangle 140"/>
          <p:cNvSpPr>
            <a:spLocks noChangeArrowheads="1"/>
          </p:cNvSpPr>
          <p:nvPr/>
        </p:nvSpPr>
        <p:spPr bwMode="auto">
          <a:xfrm>
            <a:off x="5137150" y="4518025"/>
            <a:ext cx="4286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DESOTO</a:t>
            </a:r>
          </a:p>
        </p:txBody>
      </p:sp>
      <p:sp>
        <p:nvSpPr>
          <p:cNvPr id="4137" name="Rectangle 141"/>
          <p:cNvSpPr>
            <a:spLocks noChangeArrowheads="1"/>
          </p:cNvSpPr>
          <p:nvPr/>
        </p:nvSpPr>
        <p:spPr bwMode="auto">
          <a:xfrm>
            <a:off x="4724400" y="4498975"/>
            <a:ext cx="4651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SARASOTA</a:t>
            </a:r>
          </a:p>
        </p:txBody>
      </p:sp>
      <p:sp>
        <p:nvSpPr>
          <p:cNvPr id="4138" name="Rectangle 142"/>
          <p:cNvSpPr>
            <a:spLocks noChangeArrowheads="1"/>
          </p:cNvSpPr>
          <p:nvPr/>
        </p:nvSpPr>
        <p:spPr bwMode="auto">
          <a:xfrm rot="-3790098">
            <a:off x="3240881" y="1478757"/>
            <a:ext cx="56197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JEFFERSON</a:t>
            </a:r>
          </a:p>
        </p:txBody>
      </p:sp>
      <p:sp>
        <p:nvSpPr>
          <p:cNvPr id="4139" name="Rectangle 144"/>
          <p:cNvSpPr>
            <a:spLocks noChangeArrowheads="1"/>
          </p:cNvSpPr>
          <p:nvPr/>
        </p:nvSpPr>
        <p:spPr bwMode="auto">
          <a:xfrm rot="-1227120">
            <a:off x="679450" y="1258888"/>
            <a:ext cx="5159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 dirty="0">
                <a:solidFill>
                  <a:srgbClr val="000000"/>
                </a:solidFill>
                <a:latin typeface="Arial" panose="020B0604020202020204" pitchFamily="34" charset="0"/>
              </a:rPr>
              <a:t>SANTA ROSA</a:t>
            </a:r>
          </a:p>
        </p:txBody>
      </p:sp>
      <p:sp>
        <p:nvSpPr>
          <p:cNvPr id="4140" name="Rectangle 145"/>
          <p:cNvSpPr>
            <a:spLocks noChangeArrowheads="1"/>
          </p:cNvSpPr>
          <p:nvPr/>
        </p:nvSpPr>
        <p:spPr bwMode="auto">
          <a:xfrm rot="-1875615">
            <a:off x="1055688" y="1254125"/>
            <a:ext cx="4746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 dirty="0">
                <a:solidFill>
                  <a:srgbClr val="000000"/>
                </a:solidFill>
                <a:latin typeface="Arial" panose="020B0604020202020204" pitchFamily="34" charset="0"/>
              </a:rPr>
              <a:t>OKALOOSA</a:t>
            </a:r>
          </a:p>
        </p:txBody>
      </p:sp>
      <p:sp>
        <p:nvSpPr>
          <p:cNvPr id="4141" name="Rectangle 146"/>
          <p:cNvSpPr>
            <a:spLocks noChangeArrowheads="1"/>
          </p:cNvSpPr>
          <p:nvPr/>
        </p:nvSpPr>
        <p:spPr bwMode="auto">
          <a:xfrm>
            <a:off x="1476375" y="1360488"/>
            <a:ext cx="438150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WALTON</a:t>
            </a:r>
          </a:p>
        </p:txBody>
      </p:sp>
      <p:sp>
        <p:nvSpPr>
          <p:cNvPr id="4142" name="Rectangle 153"/>
          <p:cNvSpPr>
            <a:spLocks noChangeArrowheads="1"/>
          </p:cNvSpPr>
          <p:nvPr/>
        </p:nvSpPr>
        <p:spPr bwMode="auto">
          <a:xfrm>
            <a:off x="2743200" y="1447800"/>
            <a:ext cx="4333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GADSDEN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3" name="Rectangle 154"/>
          <p:cNvSpPr>
            <a:spLocks noChangeArrowheads="1"/>
          </p:cNvSpPr>
          <p:nvPr/>
        </p:nvSpPr>
        <p:spPr bwMode="auto">
          <a:xfrm>
            <a:off x="2514600" y="1757363"/>
            <a:ext cx="3984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LIBERTY</a:t>
            </a:r>
          </a:p>
        </p:txBody>
      </p:sp>
      <p:sp>
        <p:nvSpPr>
          <p:cNvPr id="4144" name="Rectangle 155"/>
          <p:cNvSpPr>
            <a:spLocks noChangeArrowheads="1"/>
          </p:cNvSpPr>
          <p:nvPr/>
        </p:nvSpPr>
        <p:spPr bwMode="auto">
          <a:xfrm>
            <a:off x="2549525" y="2051050"/>
            <a:ext cx="479425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FRANKLIN</a:t>
            </a:r>
          </a:p>
        </p:txBody>
      </p:sp>
      <p:sp>
        <p:nvSpPr>
          <p:cNvPr id="4145" name="Rectangle 156"/>
          <p:cNvSpPr>
            <a:spLocks noChangeArrowheads="1"/>
          </p:cNvSpPr>
          <p:nvPr/>
        </p:nvSpPr>
        <p:spPr bwMode="auto">
          <a:xfrm>
            <a:off x="3124200" y="1524000"/>
            <a:ext cx="3222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LEON</a:t>
            </a:r>
          </a:p>
        </p:txBody>
      </p:sp>
      <p:sp>
        <p:nvSpPr>
          <p:cNvPr id="4146" name="Rectangle 157"/>
          <p:cNvSpPr>
            <a:spLocks noChangeArrowheads="1"/>
          </p:cNvSpPr>
          <p:nvPr/>
        </p:nvSpPr>
        <p:spPr bwMode="auto">
          <a:xfrm>
            <a:off x="2859088" y="1801813"/>
            <a:ext cx="476250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WAKULLA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7" name="Rectangle 170"/>
          <p:cNvSpPr>
            <a:spLocks noChangeArrowheads="1"/>
          </p:cNvSpPr>
          <p:nvPr/>
        </p:nvSpPr>
        <p:spPr bwMode="auto">
          <a:xfrm rot="-1510718">
            <a:off x="384175" y="1130300"/>
            <a:ext cx="450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ESCAMBIA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181725" y="5662613"/>
            <a:ext cx="904875" cy="765175"/>
            <a:chOff x="6181725" y="5662613"/>
            <a:chExt cx="904875" cy="765175"/>
          </a:xfrm>
          <a:solidFill>
            <a:srgbClr val="E8FB37"/>
          </a:solidFill>
        </p:grpSpPr>
        <p:sp>
          <p:nvSpPr>
            <p:cNvPr id="2122" name="Freeform 51"/>
            <p:cNvSpPr>
              <a:spLocks/>
            </p:cNvSpPr>
            <p:nvPr/>
          </p:nvSpPr>
          <p:spPr bwMode="auto">
            <a:xfrm>
              <a:off x="6181725" y="5662613"/>
              <a:ext cx="657225" cy="765175"/>
            </a:xfrm>
            <a:custGeom>
              <a:avLst/>
              <a:gdLst>
                <a:gd name="T0" fmla="*/ 2147483647 w 456"/>
                <a:gd name="T1" fmla="*/ 2147483647 h 546"/>
                <a:gd name="T2" fmla="*/ 2147483647 w 456"/>
                <a:gd name="T3" fmla="*/ 2147483647 h 546"/>
                <a:gd name="T4" fmla="*/ 2147483647 w 456"/>
                <a:gd name="T5" fmla="*/ 2147483647 h 546"/>
                <a:gd name="T6" fmla="*/ 2147483647 w 456"/>
                <a:gd name="T7" fmla="*/ 2147483647 h 546"/>
                <a:gd name="T8" fmla="*/ 2147483647 w 456"/>
                <a:gd name="T9" fmla="*/ 2147483647 h 546"/>
                <a:gd name="T10" fmla="*/ 2147483647 w 456"/>
                <a:gd name="T11" fmla="*/ 2147483647 h 546"/>
                <a:gd name="T12" fmla="*/ 2147483647 w 456"/>
                <a:gd name="T13" fmla="*/ 2147483647 h 546"/>
                <a:gd name="T14" fmla="*/ 2147483647 w 456"/>
                <a:gd name="T15" fmla="*/ 2147483647 h 546"/>
                <a:gd name="T16" fmla="*/ 2147483647 w 456"/>
                <a:gd name="T17" fmla="*/ 2147483647 h 546"/>
                <a:gd name="T18" fmla="*/ 2147483647 w 456"/>
                <a:gd name="T19" fmla="*/ 2147483647 h 546"/>
                <a:gd name="T20" fmla="*/ 2147483647 w 456"/>
                <a:gd name="T21" fmla="*/ 2147483647 h 546"/>
                <a:gd name="T22" fmla="*/ 2147483647 w 456"/>
                <a:gd name="T23" fmla="*/ 2147483647 h 546"/>
                <a:gd name="T24" fmla="*/ 2147483647 w 456"/>
                <a:gd name="T25" fmla="*/ 2147483647 h 546"/>
                <a:gd name="T26" fmla="*/ 2147483647 w 456"/>
                <a:gd name="T27" fmla="*/ 2147483647 h 546"/>
                <a:gd name="T28" fmla="*/ 2147483647 w 456"/>
                <a:gd name="T29" fmla="*/ 2147483647 h 546"/>
                <a:gd name="T30" fmla="*/ 2147483647 w 456"/>
                <a:gd name="T31" fmla="*/ 2147483647 h 546"/>
                <a:gd name="T32" fmla="*/ 2147483647 w 456"/>
                <a:gd name="T33" fmla="*/ 2147483647 h 546"/>
                <a:gd name="T34" fmla="*/ 2147483647 w 456"/>
                <a:gd name="T35" fmla="*/ 2147483647 h 546"/>
                <a:gd name="T36" fmla="*/ 2147483647 w 456"/>
                <a:gd name="T37" fmla="*/ 2147483647 h 546"/>
                <a:gd name="T38" fmla="*/ 2147483647 w 456"/>
                <a:gd name="T39" fmla="*/ 2147483647 h 546"/>
                <a:gd name="T40" fmla="*/ 2147483647 w 456"/>
                <a:gd name="T41" fmla="*/ 2147483647 h 546"/>
                <a:gd name="T42" fmla="*/ 2147483647 w 456"/>
                <a:gd name="T43" fmla="*/ 2147483647 h 546"/>
                <a:gd name="T44" fmla="*/ 2147483647 w 456"/>
                <a:gd name="T45" fmla="*/ 2147483647 h 546"/>
                <a:gd name="T46" fmla="*/ 2147483647 w 456"/>
                <a:gd name="T47" fmla="*/ 2147483647 h 546"/>
                <a:gd name="T48" fmla="*/ 2147483647 w 456"/>
                <a:gd name="T49" fmla="*/ 2147483647 h 546"/>
                <a:gd name="T50" fmla="*/ 2147483647 w 456"/>
                <a:gd name="T51" fmla="*/ 2147483647 h 546"/>
                <a:gd name="T52" fmla="*/ 2147483647 w 456"/>
                <a:gd name="T53" fmla="*/ 2147483647 h 546"/>
                <a:gd name="T54" fmla="*/ 2147483647 w 456"/>
                <a:gd name="T55" fmla="*/ 2147483647 h 546"/>
                <a:gd name="T56" fmla="*/ 2147483647 w 456"/>
                <a:gd name="T57" fmla="*/ 2147483647 h 546"/>
                <a:gd name="T58" fmla="*/ 2147483647 w 456"/>
                <a:gd name="T59" fmla="*/ 2147483647 h 546"/>
                <a:gd name="T60" fmla="*/ 2147483647 w 456"/>
                <a:gd name="T61" fmla="*/ 2147483647 h 546"/>
                <a:gd name="T62" fmla="*/ 2147483647 w 456"/>
                <a:gd name="T63" fmla="*/ 2147483647 h 546"/>
                <a:gd name="T64" fmla="*/ 2147483647 w 456"/>
                <a:gd name="T65" fmla="*/ 2147483647 h 546"/>
                <a:gd name="T66" fmla="*/ 2147483647 w 456"/>
                <a:gd name="T67" fmla="*/ 2147483647 h 546"/>
                <a:gd name="T68" fmla="*/ 2147483647 w 456"/>
                <a:gd name="T69" fmla="*/ 2147483647 h 546"/>
                <a:gd name="T70" fmla="*/ 2147483647 w 456"/>
                <a:gd name="T71" fmla="*/ 2147483647 h 546"/>
                <a:gd name="T72" fmla="*/ 2147483647 w 456"/>
                <a:gd name="T73" fmla="*/ 2147483647 h 546"/>
                <a:gd name="T74" fmla="*/ 2147483647 w 456"/>
                <a:gd name="T75" fmla="*/ 2147483647 h 546"/>
                <a:gd name="T76" fmla="*/ 2147483647 w 456"/>
                <a:gd name="T77" fmla="*/ 2147483647 h 546"/>
                <a:gd name="T78" fmla="*/ 2147483647 w 456"/>
                <a:gd name="T79" fmla="*/ 2147483647 h 546"/>
                <a:gd name="T80" fmla="*/ 0 w 456"/>
                <a:gd name="T81" fmla="*/ 2147483647 h 546"/>
                <a:gd name="T82" fmla="*/ 0 w 456"/>
                <a:gd name="T83" fmla="*/ 0 h 546"/>
                <a:gd name="T84" fmla="*/ 2147483647 w 456"/>
                <a:gd name="T85" fmla="*/ 0 h 546"/>
                <a:gd name="T86" fmla="*/ 2147483647 w 456"/>
                <a:gd name="T87" fmla="*/ 2147483647 h 546"/>
                <a:gd name="T88" fmla="*/ 2147483647 w 456"/>
                <a:gd name="T89" fmla="*/ 0 h 546"/>
                <a:gd name="T90" fmla="*/ 2147483647 w 456"/>
                <a:gd name="T91" fmla="*/ 2147483647 h 54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56" h="546">
                  <a:moveTo>
                    <a:pt x="436" y="126"/>
                  </a:moveTo>
                  <a:lnTo>
                    <a:pt x="427" y="104"/>
                  </a:lnTo>
                  <a:lnTo>
                    <a:pt x="448" y="79"/>
                  </a:lnTo>
                  <a:lnTo>
                    <a:pt x="436" y="48"/>
                  </a:lnTo>
                  <a:lnTo>
                    <a:pt x="427" y="48"/>
                  </a:lnTo>
                  <a:lnTo>
                    <a:pt x="412" y="86"/>
                  </a:lnTo>
                  <a:lnTo>
                    <a:pt x="400" y="135"/>
                  </a:lnTo>
                  <a:lnTo>
                    <a:pt x="375" y="152"/>
                  </a:lnTo>
                  <a:lnTo>
                    <a:pt x="356" y="205"/>
                  </a:lnTo>
                  <a:lnTo>
                    <a:pt x="332" y="232"/>
                  </a:lnTo>
                  <a:lnTo>
                    <a:pt x="339" y="261"/>
                  </a:lnTo>
                  <a:lnTo>
                    <a:pt x="312" y="318"/>
                  </a:lnTo>
                  <a:lnTo>
                    <a:pt x="332" y="340"/>
                  </a:lnTo>
                  <a:lnTo>
                    <a:pt x="320" y="366"/>
                  </a:lnTo>
                  <a:lnTo>
                    <a:pt x="332" y="379"/>
                  </a:lnTo>
                  <a:lnTo>
                    <a:pt x="312" y="419"/>
                  </a:lnTo>
                  <a:lnTo>
                    <a:pt x="267" y="453"/>
                  </a:lnTo>
                  <a:lnTo>
                    <a:pt x="267" y="475"/>
                  </a:lnTo>
                  <a:lnTo>
                    <a:pt x="223" y="484"/>
                  </a:lnTo>
                  <a:lnTo>
                    <a:pt x="223" y="506"/>
                  </a:lnTo>
                  <a:lnTo>
                    <a:pt x="204" y="484"/>
                  </a:lnTo>
                  <a:lnTo>
                    <a:pt x="152" y="514"/>
                  </a:lnTo>
                  <a:lnTo>
                    <a:pt x="160" y="493"/>
                  </a:lnTo>
                  <a:lnTo>
                    <a:pt x="135" y="506"/>
                  </a:lnTo>
                  <a:lnTo>
                    <a:pt x="124" y="514"/>
                  </a:lnTo>
                  <a:lnTo>
                    <a:pt x="143" y="514"/>
                  </a:lnTo>
                  <a:lnTo>
                    <a:pt x="124" y="532"/>
                  </a:lnTo>
                  <a:lnTo>
                    <a:pt x="135" y="523"/>
                  </a:lnTo>
                  <a:lnTo>
                    <a:pt x="116" y="514"/>
                  </a:lnTo>
                  <a:lnTo>
                    <a:pt x="100" y="532"/>
                  </a:lnTo>
                  <a:lnTo>
                    <a:pt x="88" y="523"/>
                  </a:lnTo>
                  <a:lnTo>
                    <a:pt x="80" y="532"/>
                  </a:lnTo>
                  <a:lnTo>
                    <a:pt x="88" y="532"/>
                  </a:lnTo>
                  <a:lnTo>
                    <a:pt x="64" y="523"/>
                  </a:lnTo>
                  <a:lnTo>
                    <a:pt x="64" y="545"/>
                  </a:lnTo>
                  <a:lnTo>
                    <a:pt x="55" y="523"/>
                  </a:lnTo>
                  <a:lnTo>
                    <a:pt x="44" y="532"/>
                  </a:lnTo>
                  <a:lnTo>
                    <a:pt x="44" y="514"/>
                  </a:lnTo>
                  <a:lnTo>
                    <a:pt x="29" y="523"/>
                  </a:lnTo>
                  <a:lnTo>
                    <a:pt x="8" y="51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8"/>
                  </a:lnTo>
                  <a:lnTo>
                    <a:pt x="455" y="0"/>
                  </a:lnTo>
                  <a:lnTo>
                    <a:pt x="436" y="12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" name="Rectangle 125"/>
            <p:cNvSpPr>
              <a:spLocks noChangeArrowheads="1"/>
            </p:cNvSpPr>
            <p:nvPr/>
          </p:nvSpPr>
          <p:spPr bwMode="auto">
            <a:xfrm>
              <a:off x="6200775" y="5927725"/>
              <a:ext cx="323850" cy="15240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defTabSz="903288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903288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>
                <a:spcBef>
                  <a:spcPct val="30000"/>
                </a:spcBef>
                <a:defRPr/>
              </a:pPr>
              <a:r>
                <a:rPr lang="en-US" altLang="en-US" dirty="0"/>
                <a:t>DADE</a:t>
              </a:r>
            </a:p>
          </p:txBody>
        </p:sp>
        <p:sp>
          <p:nvSpPr>
            <p:cNvPr id="2198" name="Rectangle 183"/>
            <p:cNvSpPr>
              <a:spLocks noChangeArrowheads="1"/>
            </p:cNvSpPr>
            <p:nvPr/>
          </p:nvSpPr>
          <p:spPr bwMode="auto">
            <a:xfrm>
              <a:off x="6808787" y="5964237"/>
              <a:ext cx="277813" cy="207963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4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4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4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4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en-US" sz="1000" dirty="0">
                  <a:solidFill>
                    <a:schemeClr val="bg1"/>
                  </a:solidFill>
                  <a:latin typeface="Albertus (W1)" pitchFamily="34" charset="0"/>
                </a:rPr>
                <a:t>11A</a:t>
              </a:r>
            </a:p>
          </p:txBody>
        </p:sp>
      </p:grpSp>
      <p:sp>
        <p:nvSpPr>
          <p:cNvPr id="4149" name="Freeform 279"/>
          <p:cNvSpPr>
            <a:spLocks/>
          </p:cNvSpPr>
          <p:nvPr/>
        </p:nvSpPr>
        <p:spPr bwMode="auto">
          <a:xfrm>
            <a:off x="2600325" y="2146300"/>
            <a:ext cx="22225" cy="60325"/>
          </a:xfrm>
          <a:custGeom>
            <a:avLst/>
            <a:gdLst>
              <a:gd name="T0" fmla="*/ 0 w 14"/>
              <a:gd name="T1" fmla="*/ 0 h 38"/>
              <a:gd name="T2" fmla="*/ 2147483646 w 14"/>
              <a:gd name="T3" fmla="*/ 2147483646 h 38"/>
              <a:gd name="T4" fmla="*/ 2147483646 w 14"/>
              <a:gd name="T5" fmla="*/ 2147483646 h 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" h="38">
                <a:moveTo>
                  <a:pt x="0" y="0"/>
                </a:moveTo>
                <a:cubicBezTo>
                  <a:pt x="3" y="14"/>
                  <a:pt x="1" y="7"/>
                  <a:pt x="6" y="22"/>
                </a:cubicBezTo>
                <a:cubicBezTo>
                  <a:pt x="8" y="28"/>
                  <a:pt x="14" y="38"/>
                  <a:pt x="14" y="38"/>
                </a:cubicBezTo>
              </a:path>
            </a:pathLst>
          </a:custGeom>
          <a:noFill/>
          <a:ln w="12700" cap="rnd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/>
          <a:p>
            <a:endParaRPr lang="en-US"/>
          </a:p>
        </p:txBody>
      </p:sp>
      <p:sp>
        <p:nvSpPr>
          <p:cNvPr id="4150" name="Freeform 385"/>
          <p:cNvSpPr>
            <a:spLocks/>
          </p:cNvSpPr>
          <p:nvPr/>
        </p:nvSpPr>
        <p:spPr bwMode="auto">
          <a:xfrm>
            <a:off x="5940425" y="4552950"/>
            <a:ext cx="1588" cy="60325"/>
          </a:xfrm>
          <a:custGeom>
            <a:avLst/>
            <a:gdLst>
              <a:gd name="T0" fmla="*/ 0 w 1"/>
              <a:gd name="T1" fmla="*/ 0 h 38"/>
              <a:gd name="T2" fmla="*/ 0 w 1"/>
              <a:gd name="T3" fmla="*/ 2147483646 h 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">
                <a:moveTo>
                  <a:pt x="0" y="0"/>
                </a:moveTo>
                <a:cubicBezTo>
                  <a:pt x="0" y="13"/>
                  <a:pt x="0" y="25"/>
                  <a:pt x="0" y="38"/>
                </a:cubicBezTo>
              </a:path>
            </a:pathLst>
          </a:custGeom>
          <a:noFill/>
          <a:ln w="12700" cap="flat" cmpd="sng">
            <a:solidFill>
              <a:srgbClr val="96969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/>
          <a:p>
            <a:endParaRPr lang="en-US"/>
          </a:p>
        </p:txBody>
      </p:sp>
      <p:sp>
        <p:nvSpPr>
          <p:cNvPr id="4151" name="Freeform 445"/>
          <p:cNvSpPr>
            <a:spLocks/>
          </p:cNvSpPr>
          <p:nvPr/>
        </p:nvSpPr>
        <p:spPr bwMode="auto">
          <a:xfrm>
            <a:off x="6391275" y="4781550"/>
            <a:ext cx="4763" cy="57150"/>
          </a:xfrm>
          <a:custGeom>
            <a:avLst/>
            <a:gdLst>
              <a:gd name="T0" fmla="*/ 2147483646 w 3"/>
              <a:gd name="T1" fmla="*/ 0 h 36"/>
              <a:gd name="T2" fmla="*/ 0 w 3"/>
              <a:gd name="T3" fmla="*/ 2147483646 h 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36">
                <a:moveTo>
                  <a:pt x="3" y="0"/>
                </a:moveTo>
                <a:cubicBezTo>
                  <a:pt x="0" y="14"/>
                  <a:pt x="0" y="17"/>
                  <a:pt x="0" y="36"/>
                </a:cubicBezTo>
              </a:path>
            </a:pathLst>
          </a:custGeom>
          <a:noFill/>
          <a:ln w="12700" cap="rnd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/>
          <a:p>
            <a:endParaRPr lang="en-US"/>
          </a:p>
        </p:txBody>
      </p:sp>
      <p:sp>
        <p:nvSpPr>
          <p:cNvPr id="4152" name="Freeform 452"/>
          <p:cNvSpPr>
            <a:spLocks/>
          </p:cNvSpPr>
          <p:nvPr/>
        </p:nvSpPr>
        <p:spPr bwMode="auto">
          <a:xfrm>
            <a:off x="5524500" y="3157538"/>
            <a:ext cx="38100" cy="11112"/>
          </a:xfrm>
          <a:custGeom>
            <a:avLst/>
            <a:gdLst>
              <a:gd name="T0" fmla="*/ 0 w 24"/>
              <a:gd name="T1" fmla="*/ 2147483646 h 7"/>
              <a:gd name="T2" fmla="*/ 2147483646 w 24"/>
              <a:gd name="T3" fmla="*/ 2147483646 h 7"/>
              <a:gd name="T4" fmla="*/ 2147483646 w 24"/>
              <a:gd name="T5" fmla="*/ 0 h 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7">
                <a:moveTo>
                  <a:pt x="0" y="2"/>
                </a:moveTo>
                <a:cubicBezTo>
                  <a:pt x="10" y="5"/>
                  <a:pt x="9" y="7"/>
                  <a:pt x="20" y="3"/>
                </a:cubicBezTo>
                <a:cubicBezTo>
                  <a:pt x="22" y="2"/>
                  <a:pt x="24" y="0"/>
                  <a:pt x="24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/>
          <a:p>
            <a:endParaRPr lang="en-US"/>
          </a:p>
        </p:txBody>
      </p:sp>
      <p:sp>
        <p:nvSpPr>
          <p:cNvPr id="4153" name="Freeform 454"/>
          <p:cNvSpPr>
            <a:spLocks/>
          </p:cNvSpPr>
          <p:nvPr/>
        </p:nvSpPr>
        <p:spPr bwMode="auto">
          <a:xfrm>
            <a:off x="5541963" y="3128963"/>
            <a:ext cx="60325" cy="30162"/>
          </a:xfrm>
          <a:custGeom>
            <a:avLst/>
            <a:gdLst>
              <a:gd name="T0" fmla="*/ 0 w 38"/>
              <a:gd name="T1" fmla="*/ 2147483646 h 19"/>
              <a:gd name="T2" fmla="*/ 2147483646 w 38"/>
              <a:gd name="T3" fmla="*/ 2147483646 h 19"/>
              <a:gd name="T4" fmla="*/ 2147483646 w 38"/>
              <a:gd name="T5" fmla="*/ 0 h 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" h="19">
                <a:moveTo>
                  <a:pt x="0" y="17"/>
                </a:moveTo>
                <a:cubicBezTo>
                  <a:pt x="11" y="18"/>
                  <a:pt x="18" y="19"/>
                  <a:pt x="30" y="17"/>
                </a:cubicBezTo>
                <a:cubicBezTo>
                  <a:pt x="38" y="11"/>
                  <a:pt x="34" y="16"/>
                  <a:pt x="34" y="0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/>
          <a:p>
            <a:endParaRPr lang="en-US"/>
          </a:p>
        </p:txBody>
      </p:sp>
      <p:cxnSp>
        <p:nvCxnSpPr>
          <p:cNvPr id="4156" name="AutoShape 479"/>
          <p:cNvCxnSpPr>
            <a:cxnSpLocks noChangeShapeType="1"/>
          </p:cNvCxnSpPr>
          <p:nvPr/>
        </p:nvCxnSpPr>
        <p:spPr bwMode="auto">
          <a:xfrm>
            <a:off x="5791200" y="2360613"/>
            <a:ext cx="0" cy="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57" name="Group 2199"/>
          <p:cNvGrpSpPr>
            <a:grpSpLocks/>
          </p:cNvGrpSpPr>
          <p:nvPr/>
        </p:nvGrpSpPr>
        <p:grpSpPr bwMode="auto">
          <a:xfrm>
            <a:off x="5627688" y="2197100"/>
            <a:ext cx="762000" cy="152400"/>
            <a:chOff x="5638800" y="2209800"/>
            <a:chExt cx="762000" cy="152400"/>
          </a:xfrm>
        </p:grpSpPr>
        <p:sp>
          <p:nvSpPr>
            <p:cNvPr id="4211" name="Line 480"/>
            <p:cNvSpPr>
              <a:spLocks noChangeShapeType="1"/>
            </p:cNvSpPr>
            <p:nvPr/>
          </p:nvSpPr>
          <p:spPr bwMode="auto">
            <a:xfrm>
              <a:off x="5638800" y="2362200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/>
            <a:p>
              <a:endParaRPr lang="en-US"/>
            </a:p>
          </p:txBody>
        </p:sp>
        <p:sp>
          <p:nvSpPr>
            <p:cNvPr id="4212" name="Line 483"/>
            <p:cNvSpPr>
              <a:spLocks noChangeShapeType="1"/>
            </p:cNvSpPr>
            <p:nvPr/>
          </p:nvSpPr>
          <p:spPr bwMode="auto">
            <a:xfrm flipV="1">
              <a:off x="5791200" y="2209800"/>
              <a:ext cx="228600" cy="1524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/>
            <a:p>
              <a:endParaRPr lang="en-US"/>
            </a:p>
          </p:txBody>
        </p:sp>
        <p:sp>
          <p:nvSpPr>
            <p:cNvPr id="4213" name="Line 484"/>
            <p:cNvSpPr>
              <a:spLocks noChangeShapeType="1"/>
            </p:cNvSpPr>
            <p:nvPr/>
          </p:nvSpPr>
          <p:spPr bwMode="auto">
            <a:xfrm>
              <a:off x="6019800" y="2209800"/>
              <a:ext cx="381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58" name="Group 2232"/>
          <p:cNvGrpSpPr>
            <a:grpSpLocks/>
          </p:cNvGrpSpPr>
          <p:nvPr/>
        </p:nvGrpSpPr>
        <p:grpSpPr bwMode="auto">
          <a:xfrm>
            <a:off x="5245100" y="5810250"/>
            <a:ext cx="927100" cy="193675"/>
            <a:chOff x="5113335" y="5810250"/>
            <a:chExt cx="1058865" cy="152400"/>
          </a:xfrm>
        </p:grpSpPr>
        <p:sp>
          <p:nvSpPr>
            <p:cNvPr id="4208" name="Line 486"/>
            <p:cNvSpPr>
              <a:spLocks noChangeShapeType="1"/>
            </p:cNvSpPr>
            <p:nvPr/>
          </p:nvSpPr>
          <p:spPr bwMode="auto">
            <a:xfrm flipH="1">
              <a:off x="5715000" y="5810250"/>
              <a:ext cx="4572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/>
            <a:p>
              <a:endParaRPr lang="en-US"/>
            </a:p>
          </p:txBody>
        </p:sp>
        <p:sp>
          <p:nvSpPr>
            <p:cNvPr id="4209" name="Line 487"/>
            <p:cNvSpPr>
              <a:spLocks noChangeShapeType="1"/>
            </p:cNvSpPr>
            <p:nvPr/>
          </p:nvSpPr>
          <p:spPr bwMode="auto">
            <a:xfrm flipH="1">
              <a:off x="5410200" y="5810250"/>
              <a:ext cx="304800" cy="1524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/>
            <a:p>
              <a:endParaRPr lang="en-US"/>
            </a:p>
          </p:txBody>
        </p:sp>
        <p:sp>
          <p:nvSpPr>
            <p:cNvPr id="4210" name="Line 488"/>
            <p:cNvSpPr>
              <a:spLocks noChangeShapeType="1"/>
            </p:cNvSpPr>
            <p:nvPr/>
          </p:nvSpPr>
          <p:spPr bwMode="auto">
            <a:xfrm flipH="1">
              <a:off x="5113335" y="5962650"/>
              <a:ext cx="3048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176" tIns="45588" rIns="91176" bIns="45588" anchor="b">
              <a:spAutoFit/>
            </a:bodyPr>
            <a:lstStyle/>
            <a:p>
              <a:endParaRPr lang="en-US"/>
            </a:p>
          </p:txBody>
        </p:sp>
      </p:grpSp>
      <p:sp>
        <p:nvSpPr>
          <p:cNvPr id="4159" name="Text Box 489"/>
          <p:cNvSpPr txBox="1">
            <a:spLocks noChangeArrowheads="1"/>
          </p:cNvSpPr>
          <p:nvPr/>
        </p:nvSpPr>
        <p:spPr bwMode="auto">
          <a:xfrm>
            <a:off x="473074" y="6440239"/>
            <a:ext cx="1649413" cy="18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Updated 04/01/2020</a:t>
            </a:r>
          </a:p>
        </p:txBody>
      </p:sp>
      <p:sp>
        <p:nvSpPr>
          <p:cNvPr id="4161" name="Rectangle 108"/>
          <p:cNvSpPr>
            <a:spLocks noChangeArrowheads="1"/>
          </p:cNvSpPr>
          <p:nvPr/>
        </p:nvSpPr>
        <p:spPr bwMode="auto">
          <a:xfrm>
            <a:off x="5613400" y="2406650"/>
            <a:ext cx="4222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FLAGLER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921125" y="1407618"/>
            <a:ext cx="1857373" cy="2149475"/>
            <a:chOff x="7286627" y="1089259"/>
            <a:chExt cx="1857373" cy="2149475"/>
          </a:xfrm>
          <a:solidFill>
            <a:srgbClr val="00CC66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7286627" y="1089259"/>
              <a:ext cx="1857373" cy="2149475"/>
              <a:chOff x="7286627" y="1089259"/>
              <a:chExt cx="1857373" cy="2149475"/>
            </a:xfrm>
            <a:grpFill/>
          </p:grpSpPr>
          <p:sp>
            <p:nvSpPr>
              <p:cNvPr id="2059" name="Freeform 31"/>
              <p:cNvSpPr>
                <a:spLocks/>
              </p:cNvSpPr>
              <p:nvPr/>
            </p:nvSpPr>
            <p:spPr bwMode="auto">
              <a:xfrm>
                <a:off x="8323262" y="2638659"/>
                <a:ext cx="311150" cy="600075"/>
              </a:xfrm>
              <a:custGeom>
                <a:avLst/>
                <a:gdLst>
                  <a:gd name="T0" fmla="*/ 2147483647 w 215"/>
                  <a:gd name="T1" fmla="*/ 2147483647 h 428"/>
                  <a:gd name="T2" fmla="*/ 2147483647 w 215"/>
                  <a:gd name="T3" fmla="*/ 2147483647 h 428"/>
                  <a:gd name="T4" fmla="*/ 0 w 215"/>
                  <a:gd name="T5" fmla="*/ 0 h 428"/>
                  <a:gd name="T6" fmla="*/ 2147483647 w 215"/>
                  <a:gd name="T7" fmla="*/ 0 h 428"/>
                  <a:gd name="T8" fmla="*/ 2147483647 w 215"/>
                  <a:gd name="T9" fmla="*/ 2147483647 h 428"/>
                  <a:gd name="T10" fmla="*/ 2147483647 w 215"/>
                  <a:gd name="T11" fmla="*/ 2147483647 h 428"/>
                  <a:gd name="T12" fmla="*/ 2147483647 w 215"/>
                  <a:gd name="T13" fmla="*/ 2147483647 h 428"/>
                  <a:gd name="T14" fmla="*/ 2147483647 w 215"/>
                  <a:gd name="T15" fmla="*/ 2147483647 h 428"/>
                  <a:gd name="T16" fmla="*/ 2147483647 w 215"/>
                  <a:gd name="T17" fmla="*/ 2147483647 h 428"/>
                  <a:gd name="T18" fmla="*/ 2147483647 w 215"/>
                  <a:gd name="T19" fmla="*/ 2147483647 h 428"/>
                  <a:gd name="T20" fmla="*/ 2147483647 w 215"/>
                  <a:gd name="T21" fmla="*/ 2147483647 h 428"/>
                  <a:gd name="T22" fmla="*/ 2147483647 w 215"/>
                  <a:gd name="T23" fmla="*/ 2147483647 h 4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5" h="428">
                    <a:moveTo>
                      <a:pt x="43" y="153"/>
                    </a:moveTo>
                    <a:lnTo>
                      <a:pt x="91" y="105"/>
                    </a:lnTo>
                    <a:lnTo>
                      <a:pt x="0" y="0"/>
                    </a:lnTo>
                    <a:lnTo>
                      <a:pt x="214" y="0"/>
                    </a:lnTo>
                    <a:lnTo>
                      <a:pt x="214" y="397"/>
                    </a:lnTo>
                    <a:lnTo>
                      <a:pt x="214" y="427"/>
                    </a:lnTo>
                    <a:lnTo>
                      <a:pt x="151" y="418"/>
                    </a:lnTo>
                    <a:lnTo>
                      <a:pt x="151" y="310"/>
                    </a:lnTo>
                    <a:lnTo>
                      <a:pt x="151" y="279"/>
                    </a:lnTo>
                    <a:lnTo>
                      <a:pt x="63" y="253"/>
                    </a:lnTo>
                    <a:lnTo>
                      <a:pt x="28" y="192"/>
                    </a:lnTo>
                    <a:lnTo>
                      <a:pt x="43" y="153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61" name="Freeform 20"/>
              <p:cNvSpPr>
                <a:spLocks/>
              </p:cNvSpPr>
              <p:nvPr/>
            </p:nvSpPr>
            <p:spPr bwMode="auto">
              <a:xfrm>
                <a:off x="7942262" y="2486259"/>
                <a:ext cx="519113" cy="431800"/>
              </a:xfrm>
              <a:custGeom>
                <a:avLst/>
                <a:gdLst>
                  <a:gd name="T0" fmla="*/ 2147483647 w 360"/>
                  <a:gd name="T1" fmla="*/ 2147483647 h 254"/>
                  <a:gd name="T2" fmla="*/ 2147483647 w 360"/>
                  <a:gd name="T3" fmla="*/ 2147483647 h 254"/>
                  <a:gd name="T4" fmla="*/ 2147483647 w 360"/>
                  <a:gd name="T5" fmla="*/ 2147483647 h 254"/>
                  <a:gd name="T6" fmla="*/ 2147483647 w 360"/>
                  <a:gd name="T7" fmla="*/ 2147483647 h 254"/>
                  <a:gd name="T8" fmla="*/ 2147483647 w 360"/>
                  <a:gd name="T9" fmla="*/ 2147483647 h 254"/>
                  <a:gd name="T10" fmla="*/ 2147483647 w 360"/>
                  <a:gd name="T11" fmla="*/ 2147483647 h 254"/>
                  <a:gd name="T12" fmla="*/ 2147483647 w 360"/>
                  <a:gd name="T13" fmla="*/ 2147483647 h 254"/>
                  <a:gd name="T14" fmla="*/ 0 w 360"/>
                  <a:gd name="T15" fmla="*/ 2147483647 h 254"/>
                  <a:gd name="T16" fmla="*/ 2147483647 w 360"/>
                  <a:gd name="T17" fmla="*/ 2147483647 h 254"/>
                  <a:gd name="T18" fmla="*/ 2147483647 w 360"/>
                  <a:gd name="T19" fmla="*/ 2147483647 h 254"/>
                  <a:gd name="T20" fmla="*/ 2147483647 w 360"/>
                  <a:gd name="T21" fmla="*/ 0 h 254"/>
                  <a:gd name="T22" fmla="*/ 2147483647 w 360"/>
                  <a:gd name="T23" fmla="*/ 0 h 254"/>
                  <a:gd name="T24" fmla="*/ 2147483647 w 360"/>
                  <a:gd name="T25" fmla="*/ 2147483647 h 254"/>
                  <a:gd name="T26" fmla="*/ 2147483647 w 360"/>
                  <a:gd name="T27" fmla="*/ 2147483647 h 254"/>
                  <a:gd name="T28" fmla="*/ 2147483647 w 360"/>
                  <a:gd name="T29" fmla="*/ 2147483647 h 254"/>
                  <a:gd name="T30" fmla="*/ 2147483647 w 360"/>
                  <a:gd name="T31" fmla="*/ 2147483647 h 254"/>
                  <a:gd name="T32" fmla="*/ 2147483647 w 360"/>
                  <a:gd name="T33" fmla="*/ 2147483647 h 254"/>
                  <a:gd name="T34" fmla="*/ 2147483647 w 360"/>
                  <a:gd name="T35" fmla="*/ 2147483647 h 254"/>
                  <a:gd name="T36" fmla="*/ 2147483647 w 360"/>
                  <a:gd name="T37" fmla="*/ 2147483647 h 254"/>
                  <a:gd name="T38" fmla="*/ 2147483647 w 360"/>
                  <a:gd name="T39" fmla="*/ 2147483647 h 2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60" h="254">
                    <a:moveTo>
                      <a:pt x="29" y="213"/>
                    </a:moveTo>
                    <a:lnTo>
                      <a:pt x="48" y="196"/>
                    </a:lnTo>
                    <a:lnTo>
                      <a:pt x="37" y="179"/>
                    </a:lnTo>
                    <a:lnTo>
                      <a:pt x="12" y="179"/>
                    </a:lnTo>
                    <a:lnTo>
                      <a:pt x="12" y="166"/>
                    </a:lnTo>
                    <a:lnTo>
                      <a:pt x="29" y="117"/>
                    </a:lnTo>
                    <a:lnTo>
                      <a:pt x="48" y="99"/>
                    </a:lnTo>
                    <a:lnTo>
                      <a:pt x="0" y="40"/>
                    </a:lnTo>
                    <a:lnTo>
                      <a:pt x="29" y="13"/>
                    </a:lnTo>
                    <a:lnTo>
                      <a:pt x="92" y="31"/>
                    </a:lnTo>
                    <a:lnTo>
                      <a:pt x="136" y="0"/>
                    </a:lnTo>
                    <a:lnTo>
                      <a:pt x="172" y="0"/>
                    </a:lnTo>
                    <a:lnTo>
                      <a:pt x="268" y="61"/>
                    </a:lnTo>
                    <a:lnTo>
                      <a:pt x="359" y="166"/>
                    </a:lnTo>
                    <a:lnTo>
                      <a:pt x="311" y="213"/>
                    </a:lnTo>
                    <a:lnTo>
                      <a:pt x="296" y="253"/>
                    </a:lnTo>
                    <a:lnTo>
                      <a:pt x="208" y="253"/>
                    </a:lnTo>
                    <a:lnTo>
                      <a:pt x="208" y="235"/>
                    </a:lnTo>
                    <a:lnTo>
                      <a:pt x="56" y="235"/>
                    </a:lnTo>
                    <a:lnTo>
                      <a:pt x="29" y="213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0" name="Freeform 18"/>
              <p:cNvSpPr>
                <a:spLocks/>
              </p:cNvSpPr>
              <p:nvPr/>
            </p:nvSpPr>
            <p:spPr bwMode="auto">
              <a:xfrm>
                <a:off x="8229600" y="1543284"/>
                <a:ext cx="320675" cy="393700"/>
              </a:xfrm>
              <a:custGeom>
                <a:avLst/>
                <a:gdLst>
                  <a:gd name="T0" fmla="*/ 2147483647 w 222"/>
                  <a:gd name="T1" fmla="*/ 2147483647 h 281"/>
                  <a:gd name="T2" fmla="*/ 2147483647 w 222"/>
                  <a:gd name="T3" fmla="*/ 2147483647 h 281"/>
                  <a:gd name="T4" fmla="*/ 2147483647 w 222"/>
                  <a:gd name="T5" fmla="*/ 2147483647 h 281"/>
                  <a:gd name="T6" fmla="*/ 0 w 222"/>
                  <a:gd name="T7" fmla="*/ 2147483647 h 281"/>
                  <a:gd name="T8" fmla="*/ 2147483647 w 222"/>
                  <a:gd name="T9" fmla="*/ 2147483647 h 281"/>
                  <a:gd name="T10" fmla="*/ 2147483647 w 222"/>
                  <a:gd name="T11" fmla="*/ 2147483647 h 281"/>
                  <a:gd name="T12" fmla="*/ 2147483647 w 222"/>
                  <a:gd name="T13" fmla="*/ 2147483647 h 281"/>
                  <a:gd name="T14" fmla="*/ 2147483647 w 222"/>
                  <a:gd name="T15" fmla="*/ 0 h 281"/>
                  <a:gd name="T16" fmla="*/ 2147483647 w 222"/>
                  <a:gd name="T17" fmla="*/ 0 h 281"/>
                  <a:gd name="T18" fmla="*/ 2147483647 w 222"/>
                  <a:gd name="T19" fmla="*/ 2147483647 h 281"/>
                  <a:gd name="T20" fmla="*/ 2147483647 w 222"/>
                  <a:gd name="T21" fmla="*/ 2147483647 h 281"/>
                  <a:gd name="T22" fmla="*/ 2147483647 w 222"/>
                  <a:gd name="T23" fmla="*/ 2147483647 h 28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22" h="281">
                    <a:moveTo>
                      <a:pt x="169" y="206"/>
                    </a:moveTo>
                    <a:lnTo>
                      <a:pt x="80" y="192"/>
                    </a:lnTo>
                    <a:lnTo>
                      <a:pt x="16" y="167"/>
                    </a:lnTo>
                    <a:lnTo>
                      <a:pt x="0" y="144"/>
                    </a:lnTo>
                    <a:lnTo>
                      <a:pt x="69" y="127"/>
                    </a:lnTo>
                    <a:lnTo>
                      <a:pt x="88" y="79"/>
                    </a:lnTo>
                    <a:lnTo>
                      <a:pt x="141" y="48"/>
                    </a:lnTo>
                    <a:lnTo>
                      <a:pt x="160" y="0"/>
                    </a:lnTo>
                    <a:lnTo>
                      <a:pt x="221" y="0"/>
                    </a:lnTo>
                    <a:lnTo>
                      <a:pt x="221" y="280"/>
                    </a:lnTo>
                    <a:lnTo>
                      <a:pt x="213" y="280"/>
                    </a:lnTo>
                    <a:lnTo>
                      <a:pt x="169" y="20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1" name="Freeform 30"/>
              <p:cNvSpPr>
                <a:spLocks/>
              </p:cNvSpPr>
              <p:nvPr/>
            </p:nvSpPr>
            <p:spPr bwMode="auto">
              <a:xfrm>
                <a:off x="8537575" y="1830622"/>
                <a:ext cx="541337" cy="458787"/>
              </a:xfrm>
              <a:custGeom>
                <a:avLst/>
                <a:gdLst>
                  <a:gd name="T0" fmla="*/ 0 w 376"/>
                  <a:gd name="T1" fmla="*/ 2147483647 h 327"/>
                  <a:gd name="T2" fmla="*/ 2147483647 w 376"/>
                  <a:gd name="T3" fmla="*/ 2147483647 h 327"/>
                  <a:gd name="T4" fmla="*/ 2147483647 w 376"/>
                  <a:gd name="T5" fmla="*/ 2147483647 h 327"/>
                  <a:gd name="T6" fmla="*/ 2147483647 w 376"/>
                  <a:gd name="T7" fmla="*/ 2147483647 h 327"/>
                  <a:gd name="T8" fmla="*/ 2147483647 w 376"/>
                  <a:gd name="T9" fmla="*/ 0 h 327"/>
                  <a:gd name="T10" fmla="*/ 2147483647 w 376"/>
                  <a:gd name="T11" fmla="*/ 0 h 327"/>
                  <a:gd name="T12" fmla="*/ 2147483647 w 376"/>
                  <a:gd name="T13" fmla="*/ 2147483647 h 327"/>
                  <a:gd name="T14" fmla="*/ 2147483647 w 376"/>
                  <a:gd name="T15" fmla="*/ 2147483647 h 327"/>
                  <a:gd name="T16" fmla="*/ 2147483647 w 376"/>
                  <a:gd name="T17" fmla="*/ 2147483647 h 327"/>
                  <a:gd name="T18" fmla="*/ 2147483647 w 376"/>
                  <a:gd name="T19" fmla="*/ 2147483647 h 327"/>
                  <a:gd name="T20" fmla="*/ 2147483647 w 376"/>
                  <a:gd name="T21" fmla="*/ 2147483647 h 327"/>
                  <a:gd name="T22" fmla="*/ 2147483647 w 376"/>
                  <a:gd name="T23" fmla="*/ 2147483647 h 327"/>
                  <a:gd name="T24" fmla="*/ 2147483647 w 376"/>
                  <a:gd name="T25" fmla="*/ 2147483647 h 327"/>
                  <a:gd name="T26" fmla="*/ 2147483647 w 376"/>
                  <a:gd name="T27" fmla="*/ 2147483647 h 327"/>
                  <a:gd name="T28" fmla="*/ 2147483647 w 376"/>
                  <a:gd name="T29" fmla="*/ 2147483647 h 327"/>
                  <a:gd name="T30" fmla="*/ 2147483647 w 376"/>
                  <a:gd name="T31" fmla="*/ 2147483647 h 327"/>
                  <a:gd name="T32" fmla="*/ 2147483647 w 376"/>
                  <a:gd name="T33" fmla="*/ 2147483647 h 327"/>
                  <a:gd name="T34" fmla="*/ 2147483647 w 376"/>
                  <a:gd name="T35" fmla="*/ 2147483647 h 327"/>
                  <a:gd name="T36" fmla="*/ 2147483647 w 376"/>
                  <a:gd name="T37" fmla="*/ 2147483647 h 327"/>
                  <a:gd name="T38" fmla="*/ 2147483647 w 376"/>
                  <a:gd name="T39" fmla="*/ 2147483647 h 327"/>
                  <a:gd name="T40" fmla="*/ 2147483647 w 376"/>
                  <a:gd name="T41" fmla="*/ 2147483647 h 327"/>
                  <a:gd name="T42" fmla="*/ 0 w 376"/>
                  <a:gd name="T43" fmla="*/ 2147483647 h 327"/>
                  <a:gd name="T44" fmla="*/ 0 w 376"/>
                  <a:gd name="T45" fmla="*/ 2147483647 h 3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76" h="327">
                    <a:moveTo>
                      <a:pt x="0" y="74"/>
                    </a:moveTo>
                    <a:lnTo>
                      <a:pt x="8" y="74"/>
                    </a:lnTo>
                    <a:lnTo>
                      <a:pt x="72" y="48"/>
                    </a:lnTo>
                    <a:lnTo>
                      <a:pt x="88" y="27"/>
                    </a:lnTo>
                    <a:lnTo>
                      <a:pt x="143" y="0"/>
                    </a:lnTo>
                    <a:lnTo>
                      <a:pt x="284" y="0"/>
                    </a:lnTo>
                    <a:lnTo>
                      <a:pt x="320" y="48"/>
                    </a:lnTo>
                    <a:lnTo>
                      <a:pt x="320" y="136"/>
                    </a:lnTo>
                    <a:lnTo>
                      <a:pt x="320" y="213"/>
                    </a:lnTo>
                    <a:lnTo>
                      <a:pt x="347" y="278"/>
                    </a:lnTo>
                    <a:lnTo>
                      <a:pt x="375" y="278"/>
                    </a:lnTo>
                    <a:lnTo>
                      <a:pt x="223" y="326"/>
                    </a:lnTo>
                    <a:lnTo>
                      <a:pt x="232" y="318"/>
                    </a:lnTo>
                    <a:lnTo>
                      <a:pt x="232" y="287"/>
                    </a:lnTo>
                    <a:lnTo>
                      <a:pt x="188" y="287"/>
                    </a:lnTo>
                    <a:lnTo>
                      <a:pt x="188" y="262"/>
                    </a:lnTo>
                    <a:lnTo>
                      <a:pt x="168" y="262"/>
                    </a:lnTo>
                    <a:lnTo>
                      <a:pt x="168" y="222"/>
                    </a:lnTo>
                    <a:lnTo>
                      <a:pt x="124" y="222"/>
                    </a:lnTo>
                    <a:lnTo>
                      <a:pt x="124" y="191"/>
                    </a:lnTo>
                    <a:lnTo>
                      <a:pt x="36" y="213"/>
                    </a:lnTo>
                    <a:lnTo>
                      <a:pt x="0" y="231"/>
                    </a:lnTo>
                    <a:lnTo>
                      <a:pt x="0" y="7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2" name="Freeform 26"/>
              <p:cNvSpPr>
                <a:spLocks/>
              </p:cNvSpPr>
              <p:nvPr/>
            </p:nvSpPr>
            <p:spPr bwMode="auto">
              <a:xfrm>
                <a:off x="7332662" y="1419459"/>
                <a:ext cx="441325" cy="396875"/>
              </a:xfrm>
              <a:custGeom>
                <a:avLst/>
                <a:gdLst>
                  <a:gd name="T0" fmla="*/ 2147483647 w 306"/>
                  <a:gd name="T1" fmla="*/ 2147483647 h 283"/>
                  <a:gd name="T2" fmla="*/ 2147483647 w 306"/>
                  <a:gd name="T3" fmla="*/ 2147483647 h 283"/>
                  <a:gd name="T4" fmla="*/ 2147483647 w 306"/>
                  <a:gd name="T5" fmla="*/ 2147483647 h 283"/>
                  <a:gd name="T6" fmla="*/ 0 w 306"/>
                  <a:gd name="T7" fmla="*/ 2147483647 h 283"/>
                  <a:gd name="T8" fmla="*/ 2147483647 w 306"/>
                  <a:gd name="T9" fmla="*/ 0 h 283"/>
                  <a:gd name="T10" fmla="*/ 2147483647 w 306"/>
                  <a:gd name="T11" fmla="*/ 0 h 283"/>
                  <a:gd name="T12" fmla="*/ 2147483647 w 306"/>
                  <a:gd name="T13" fmla="*/ 2147483647 h 283"/>
                  <a:gd name="T14" fmla="*/ 2147483647 w 306"/>
                  <a:gd name="T15" fmla="*/ 2147483647 h 283"/>
                  <a:gd name="T16" fmla="*/ 2147483647 w 306"/>
                  <a:gd name="T17" fmla="*/ 2147483647 h 283"/>
                  <a:gd name="T18" fmla="*/ 2147483647 w 306"/>
                  <a:gd name="T19" fmla="*/ 2147483647 h 283"/>
                  <a:gd name="T20" fmla="*/ 2147483647 w 306"/>
                  <a:gd name="T21" fmla="*/ 2147483647 h 283"/>
                  <a:gd name="T22" fmla="*/ 2147483647 w 306"/>
                  <a:gd name="T23" fmla="*/ 2147483647 h 283"/>
                  <a:gd name="T24" fmla="*/ 2147483647 w 306"/>
                  <a:gd name="T25" fmla="*/ 2147483647 h 283"/>
                  <a:gd name="T26" fmla="*/ 2147483647 w 306"/>
                  <a:gd name="T27" fmla="*/ 2147483647 h 28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6" h="283">
                    <a:moveTo>
                      <a:pt x="35" y="282"/>
                    </a:moveTo>
                    <a:lnTo>
                      <a:pt x="15" y="282"/>
                    </a:lnTo>
                    <a:lnTo>
                      <a:pt x="15" y="243"/>
                    </a:lnTo>
                    <a:lnTo>
                      <a:pt x="0" y="243"/>
                    </a:lnTo>
                    <a:lnTo>
                      <a:pt x="7" y="0"/>
                    </a:lnTo>
                    <a:lnTo>
                      <a:pt x="79" y="0"/>
                    </a:lnTo>
                    <a:lnTo>
                      <a:pt x="88" y="96"/>
                    </a:lnTo>
                    <a:lnTo>
                      <a:pt x="180" y="117"/>
                    </a:lnTo>
                    <a:lnTo>
                      <a:pt x="269" y="204"/>
                    </a:lnTo>
                    <a:lnTo>
                      <a:pt x="276" y="243"/>
                    </a:lnTo>
                    <a:lnTo>
                      <a:pt x="305" y="243"/>
                    </a:lnTo>
                    <a:lnTo>
                      <a:pt x="284" y="282"/>
                    </a:lnTo>
                    <a:lnTo>
                      <a:pt x="269" y="282"/>
                    </a:lnTo>
                    <a:lnTo>
                      <a:pt x="35" y="28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3" name="Freeform 17"/>
              <p:cNvSpPr>
                <a:spLocks/>
              </p:cNvSpPr>
              <p:nvPr/>
            </p:nvSpPr>
            <p:spPr bwMode="auto">
              <a:xfrm>
                <a:off x="8018462" y="1724259"/>
                <a:ext cx="528638" cy="490538"/>
              </a:xfrm>
              <a:custGeom>
                <a:avLst/>
                <a:gdLst>
                  <a:gd name="T0" fmla="*/ 2147483647 w 357"/>
                  <a:gd name="T1" fmla="*/ 2147483647 h 350"/>
                  <a:gd name="T2" fmla="*/ 2147483647 w 357"/>
                  <a:gd name="T3" fmla="*/ 2147483647 h 350"/>
                  <a:gd name="T4" fmla="*/ 2147483647 w 357"/>
                  <a:gd name="T5" fmla="*/ 2147483647 h 350"/>
                  <a:gd name="T6" fmla="*/ 2147483647 w 357"/>
                  <a:gd name="T7" fmla="*/ 2147483647 h 350"/>
                  <a:gd name="T8" fmla="*/ 2147483647 w 357"/>
                  <a:gd name="T9" fmla="*/ 0 h 350"/>
                  <a:gd name="T10" fmla="*/ 2147483647 w 357"/>
                  <a:gd name="T11" fmla="*/ 2147483647 h 350"/>
                  <a:gd name="T12" fmla="*/ 2147483647 w 357"/>
                  <a:gd name="T13" fmla="*/ 2147483647 h 350"/>
                  <a:gd name="T14" fmla="*/ 0 w 357"/>
                  <a:gd name="T15" fmla="*/ 2147483647 h 350"/>
                  <a:gd name="T16" fmla="*/ 0 w 357"/>
                  <a:gd name="T17" fmla="*/ 2147483647 h 350"/>
                  <a:gd name="T18" fmla="*/ 0 w 357"/>
                  <a:gd name="T19" fmla="*/ 2147483647 h 350"/>
                  <a:gd name="T20" fmla="*/ 2147483647 w 357"/>
                  <a:gd name="T21" fmla="*/ 2147483647 h 350"/>
                  <a:gd name="T22" fmla="*/ 2147483647 w 357"/>
                  <a:gd name="T23" fmla="*/ 2147483647 h 350"/>
                  <a:gd name="T24" fmla="*/ 2147483647 w 357"/>
                  <a:gd name="T25" fmla="*/ 2147483647 h 350"/>
                  <a:gd name="T26" fmla="*/ 2147483647 w 357"/>
                  <a:gd name="T27" fmla="*/ 2147483647 h 350"/>
                  <a:gd name="T28" fmla="*/ 2147483647 w 357"/>
                  <a:gd name="T29" fmla="*/ 2147483647 h 350"/>
                  <a:gd name="T30" fmla="*/ 2147483647 w 357"/>
                  <a:gd name="T31" fmla="*/ 2147483647 h 350"/>
                  <a:gd name="T32" fmla="*/ 2147483647 w 357"/>
                  <a:gd name="T33" fmla="*/ 2147483647 h 350"/>
                  <a:gd name="T34" fmla="*/ 2147483647 w 357"/>
                  <a:gd name="T35" fmla="*/ 2147483647 h 350"/>
                  <a:gd name="T36" fmla="*/ 2147483647 w 357"/>
                  <a:gd name="T37" fmla="*/ 2147483647 h 350"/>
                  <a:gd name="T38" fmla="*/ 2147483647 w 357"/>
                  <a:gd name="T39" fmla="*/ 2147483647 h 350"/>
                  <a:gd name="T40" fmla="*/ 2147483647 w 357"/>
                  <a:gd name="T41" fmla="*/ 2147483647 h 350"/>
                  <a:gd name="T42" fmla="*/ 2147483647 w 357"/>
                  <a:gd name="T43" fmla="*/ 2147483647 h 3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57" h="350">
                    <a:moveTo>
                      <a:pt x="312" y="78"/>
                    </a:moveTo>
                    <a:lnTo>
                      <a:pt x="224" y="65"/>
                    </a:lnTo>
                    <a:lnTo>
                      <a:pt x="160" y="40"/>
                    </a:lnTo>
                    <a:lnTo>
                      <a:pt x="144" y="18"/>
                    </a:lnTo>
                    <a:lnTo>
                      <a:pt x="80" y="0"/>
                    </a:lnTo>
                    <a:lnTo>
                      <a:pt x="51" y="18"/>
                    </a:lnTo>
                    <a:lnTo>
                      <a:pt x="36" y="56"/>
                    </a:lnTo>
                    <a:lnTo>
                      <a:pt x="0" y="78"/>
                    </a:lnTo>
                    <a:lnTo>
                      <a:pt x="0" y="253"/>
                    </a:lnTo>
                    <a:lnTo>
                      <a:pt x="0" y="269"/>
                    </a:lnTo>
                    <a:lnTo>
                      <a:pt x="64" y="269"/>
                    </a:lnTo>
                    <a:lnTo>
                      <a:pt x="64" y="309"/>
                    </a:lnTo>
                    <a:lnTo>
                      <a:pt x="152" y="300"/>
                    </a:lnTo>
                    <a:lnTo>
                      <a:pt x="268" y="300"/>
                    </a:lnTo>
                    <a:lnTo>
                      <a:pt x="284" y="318"/>
                    </a:lnTo>
                    <a:lnTo>
                      <a:pt x="268" y="309"/>
                    </a:lnTo>
                    <a:lnTo>
                      <a:pt x="268" y="340"/>
                    </a:lnTo>
                    <a:lnTo>
                      <a:pt x="304" y="349"/>
                    </a:lnTo>
                    <a:lnTo>
                      <a:pt x="356" y="331"/>
                    </a:lnTo>
                    <a:lnTo>
                      <a:pt x="356" y="309"/>
                    </a:lnTo>
                    <a:lnTo>
                      <a:pt x="356" y="152"/>
                    </a:lnTo>
                    <a:lnTo>
                      <a:pt x="312" y="7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4" name="Freeform 32"/>
              <p:cNvSpPr>
                <a:spLocks/>
              </p:cNvSpPr>
              <p:nvPr/>
            </p:nvSpPr>
            <p:spPr bwMode="auto">
              <a:xfrm>
                <a:off x="7408861" y="1331118"/>
                <a:ext cx="504825" cy="493713"/>
              </a:xfrm>
              <a:custGeom>
                <a:avLst/>
                <a:gdLst>
                  <a:gd name="T0" fmla="*/ 2147483647 w 297"/>
                  <a:gd name="T1" fmla="*/ 2147483647 h 353"/>
                  <a:gd name="T2" fmla="*/ 2147483647 w 297"/>
                  <a:gd name="T3" fmla="*/ 2147483647 h 353"/>
                  <a:gd name="T4" fmla="*/ 2147483647 w 297"/>
                  <a:gd name="T5" fmla="*/ 2147483647 h 353"/>
                  <a:gd name="T6" fmla="*/ 2147483647 w 297"/>
                  <a:gd name="T7" fmla="*/ 2147483647 h 353"/>
                  <a:gd name="T8" fmla="*/ 2147483647 w 297"/>
                  <a:gd name="T9" fmla="*/ 2147483647 h 353"/>
                  <a:gd name="T10" fmla="*/ 2147483647 w 297"/>
                  <a:gd name="T11" fmla="*/ 2147483647 h 353"/>
                  <a:gd name="T12" fmla="*/ 2147483647 w 297"/>
                  <a:gd name="T13" fmla="*/ 2147483647 h 353"/>
                  <a:gd name="T14" fmla="*/ 2147483647 w 297"/>
                  <a:gd name="T15" fmla="*/ 2147483647 h 353"/>
                  <a:gd name="T16" fmla="*/ 0 w 297"/>
                  <a:gd name="T17" fmla="*/ 2147483647 h 353"/>
                  <a:gd name="T18" fmla="*/ 2147483647 w 297"/>
                  <a:gd name="T19" fmla="*/ 2147483647 h 353"/>
                  <a:gd name="T20" fmla="*/ 2147483647 w 297"/>
                  <a:gd name="T21" fmla="*/ 2147483647 h 353"/>
                  <a:gd name="T22" fmla="*/ 2147483647 w 297"/>
                  <a:gd name="T23" fmla="*/ 2147483647 h 353"/>
                  <a:gd name="T24" fmla="*/ 2147483647 w 297"/>
                  <a:gd name="T25" fmla="*/ 0 h 353"/>
                  <a:gd name="T26" fmla="*/ 2147483647 w 297"/>
                  <a:gd name="T27" fmla="*/ 0 h 353"/>
                  <a:gd name="T28" fmla="*/ 2147483647 w 297"/>
                  <a:gd name="T29" fmla="*/ 2147483647 h 353"/>
                  <a:gd name="T30" fmla="*/ 2147483647 w 297"/>
                  <a:gd name="T31" fmla="*/ 2147483647 h 353"/>
                  <a:gd name="T32" fmla="*/ 2147483647 w 297"/>
                  <a:gd name="T33" fmla="*/ 2147483647 h 353"/>
                  <a:gd name="T34" fmla="*/ 2147483647 w 297"/>
                  <a:gd name="T35" fmla="*/ 2147483647 h 3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7" h="353">
                    <a:moveTo>
                      <a:pt x="268" y="291"/>
                    </a:moveTo>
                    <a:lnTo>
                      <a:pt x="296" y="291"/>
                    </a:lnTo>
                    <a:lnTo>
                      <a:pt x="260" y="321"/>
                    </a:lnTo>
                    <a:lnTo>
                      <a:pt x="224" y="352"/>
                    </a:lnTo>
                    <a:lnTo>
                      <a:pt x="196" y="352"/>
                    </a:lnTo>
                    <a:lnTo>
                      <a:pt x="188" y="312"/>
                    </a:lnTo>
                    <a:lnTo>
                      <a:pt x="100" y="223"/>
                    </a:lnTo>
                    <a:lnTo>
                      <a:pt x="8" y="202"/>
                    </a:lnTo>
                    <a:lnTo>
                      <a:pt x="0" y="105"/>
                    </a:lnTo>
                    <a:lnTo>
                      <a:pt x="16" y="74"/>
                    </a:lnTo>
                    <a:lnTo>
                      <a:pt x="16" y="57"/>
                    </a:lnTo>
                    <a:lnTo>
                      <a:pt x="44" y="26"/>
                    </a:lnTo>
                    <a:lnTo>
                      <a:pt x="73" y="0"/>
                    </a:lnTo>
                    <a:lnTo>
                      <a:pt x="144" y="0"/>
                    </a:lnTo>
                    <a:lnTo>
                      <a:pt x="216" y="26"/>
                    </a:lnTo>
                    <a:lnTo>
                      <a:pt x="241" y="57"/>
                    </a:lnTo>
                    <a:lnTo>
                      <a:pt x="268" y="57"/>
                    </a:lnTo>
                    <a:lnTo>
                      <a:pt x="268" y="29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7" name="Freeform 21"/>
              <p:cNvSpPr>
                <a:spLocks/>
              </p:cNvSpPr>
              <p:nvPr/>
            </p:nvSpPr>
            <p:spPr bwMode="auto">
              <a:xfrm>
                <a:off x="7789862" y="1114659"/>
                <a:ext cx="457200" cy="838200"/>
              </a:xfrm>
              <a:custGeom>
                <a:avLst/>
                <a:gdLst>
                  <a:gd name="T0" fmla="*/ 2147483647 w 213"/>
                  <a:gd name="T1" fmla="*/ 2147483647 h 500"/>
                  <a:gd name="T2" fmla="*/ 2147483647 w 213"/>
                  <a:gd name="T3" fmla="*/ 2147483647 h 500"/>
                  <a:gd name="T4" fmla="*/ 2147483647 w 213"/>
                  <a:gd name="T5" fmla="*/ 2147483647 h 500"/>
                  <a:gd name="T6" fmla="*/ 2147483647 w 213"/>
                  <a:gd name="T7" fmla="*/ 2147483647 h 500"/>
                  <a:gd name="T8" fmla="*/ 2147483647 w 213"/>
                  <a:gd name="T9" fmla="*/ 2147483647 h 500"/>
                  <a:gd name="T10" fmla="*/ 2147483647 w 213"/>
                  <a:gd name="T11" fmla="*/ 2147483647 h 500"/>
                  <a:gd name="T12" fmla="*/ 2147483647 w 213"/>
                  <a:gd name="T13" fmla="*/ 2147483647 h 500"/>
                  <a:gd name="T14" fmla="*/ 2147483647 w 213"/>
                  <a:gd name="T15" fmla="*/ 2147483647 h 500"/>
                  <a:gd name="T16" fmla="*/ 2147483647 w 213"/>
                  <a:gd name="T17" fmla="*/ 2147483647 h 500"/>
                  <a:gd name="T18" fmla="*/ 2147483647 w 213"/>
                  <a:gd name="T19" fmla="*/ 2147483647 h 500"/>
                  <a:gd name="T20" fmla="*/ 2147483647 w 213"/>
                  <a:gd name="T21" fmla="*/ 2147483647 h 500"/>
                  <a:gd name="T22" fmla="*/ 2147483647 w 213"/>
                  <a:gd name="T23" fmla="*/ 2147483647 h 500"/>
                  <a:gd name="T24" fmla="*/ 2147483647 w 213"/>
                  <a:gd name="T25" fmla="*/ 2147483647 h 500"/>
                  <a:gd name="T26" fmla="*/ 0 w 213"/>
                  <a:gd name="T27" fmla="*/ 2147483647 h 500"/>
                  <a:gd name="T28" fmla="*/ 2147483647 w 213"/>
                  <a:gd name="T29" fmla="*/ 2147483647 h 500"/>
                  <a:gd name="T30" fmla="*/ 2147483647 w 213"/>
                  <a:gd name="T31" fmla="*/ 2147483647 h 500"/>
                  <a:gd name="T32" fmla="*/ 2147483647 w 213"/>
                  <a:gd name="T33" fmla="*/ 2147483647 h 500"/>
                  <a:gd name="T34" fmla="*/ 2147483647 w 213"/>
                  <a:gd name="T35" fmla="*/ 2147483647 h 500"/>
                  <a:gd name="T36" fmla="*/ 2147483647 w 213"/>
                  <a:gd name="T37" fmla="*/ 2147483647 h 500"/>
                  <a:gd name="T38" fmla="*/ 2147483647 w 213"/>
                  <a:gd name="T39" fmla="*/ 2147483647 h 500"/>
                  <a:gd name="T40" fmla="*/ 2147483647 w 213"/>
                  <a:gd name="T41" fmla="*/ 2147483647 h 500"/>
                  <a:gd name="T42" fmla="*/ 2147483647 w 213"/>
                  <a:gd name="T43" fmla="*/ 2147483647 h 500"/>
                  <a:gd name="T44" fmla="*/ 2147483647 w 213"/>
                  <a:gd name="T45" fmla="*/ 0 h 500"/>
                  <a:gd name="T46" fmla="*/ 2147483647 w 213"/>
                  <a:gd name="T47" fmla="*/ 2147483647 h 5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3" h="500">
                    <a:moveTo>
                      <a:pt x="212" y="9"/>
                    </a:moveTo>
                    <a:lnTo>
                      <a:pt x="212" y="302"/>
                    </a:lnTo>
                    <a:lnTo>
                      <a:pt x="212" y="325"/>
                    </a:lnTo>
                    <a:lnTo>
                      <a:pt x="176" y="341"/>
                    </a:lnTo>
                    <a:lnTo>
                      <a:pt x="160" y="372"/>
                    </a:lnTo>
                    <a:lnTo>
                      <a:pt x="139" y="381"/>
                    </a:lnTo>
                    <a:lnTo>
                      <a:pt x="139" y="399"/>
                    </a:lnTo>
                    <a:lnTo>
                      <a:pt x="168" y="420"/>
                    </a:lnTo>
                    <a:lnTo>
                      <a:pt x="139" y="438"/>
                    </a:lnTo>
                    <a:lnTo>
                      <a:pt x="124" y="477"/>
                    </a:lnTo>
                    <a:lnTo>
                      <a:pt x="88" y="499"/>
                    </a:lnTo>
                    <a:lnTo>
                      <a:pt x="44" y="477"/>
                    </a:lnTo>
                    <a:lnTo>
                      <a:pt x="15" y="438"/>
                    </a:lnTo>
                    <a:lnTo>
                      <a:pt x="0" y="429"/>
                    </a:lnTo>
                    <a:lnTo>
                      <a:pt x="36" y="399"/>
                    </a:lnTo>
                    <a:lnTo>
                      <a:pt x="8" y="399"/>
                    </a:lnTo>
                    <a:lnTo>
                      <a:pt x="8" y="167"/>
                    </a:lnTo>
                    <a:lnTo>
                      <a:pt x="72" y="167"/>
                    </a:lnTo>
                    <a:lnTo>
                      <a:pt x="96" y="127"/>
                    </a:lnTo>
                    <a:lnTo>
                      <a:pt x="88" y="97"/>
                    </a:lnTo>
                    <a:lnTo>
                      <a:pt x="52" y="48"/>
                    </a:lnTo>
                    <a:lnTo>
                      <a:pt x="52" y="22"/>
                    </a:lnTo>
                    <a:lnTo>
                      <a:pt x="72" y="0"/>
                    </a:lnTo>
                    <a:lnTo>
                      <a:pt x="212" y="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71" name="Freeform 24"/>
              <p:cNvSpPr>
                <a:spLocks/>
              </p:cNvSpPr>
              <p:nvPr/>
            </p:nvSpPr>
            <p:spPr bwMode="auto">
              <a:xfrm>
                <a:off x="7332662" y="1089259"/>
                <a:ext cx="685800" cy="330200"/>
              </a:xfrm>
              <a:custGeom>
                <a:avLst/>
                <a:gdLst>
                  <a:gd name="T0" fmla="*/ 2147483647 w 393"/>
                  <a:gd name="T1" fmla="*/ 2147483647 h 199"/>
                  <a:gd name="T2" fmla="*/ 2147483647 w 393"/>
                  <a:gd name="T3" fmla="*/ 2147483647 h 199"/>
                  <a:gd name="T4" fmla="*/ 2147483647 w 393"/>
                  <a:gd name="T5" fmla="*/ 2147483647 h 199"/>
                  <a:gd name="T6" fmla="*/ 2147483647 w 393"/>
                  <a:gd name="T7" fmla="*/ 2147483647 h 199"/>
                  <a:gd name="T8" fmla="*/ 2147483647 w 393"/>
                  <a:gd name="T9" fmla="*/ 2147483647 h 199"/>
                  <a:gd name="T10" fmla="*/ 2147483647 w 393"/>
                  <a:gd name="T11" fmla="*/ 2147483647 h 199"/>
                  <a:gd name="T12" fmla="*/ 2147483647 w 393"/>
                  <a:gd name="T13" fmla="*/ 2147483647 h 199"/>
                  <a:gd name="T14" fmla="*/ 2147483647 w 393"/>
                  <a:gd name="T15" fmla="*/ 2147483647 h 199"/>
                  <a:gd name="T16" fmla="*/ 2147483647 w 393"/>
                  <a:gd name="T17" fmla="*/ 2147483647 h 199"/>
                  <a:gd name="T18" fmla="*/ 2147483647 w 393"/>
                  <a:gd name="T19" fmla="*/ 2147483647 h 199"/>
                  <a:gd name="T20" fmla="*/ 2147483647 w 393"/>
                  <a:gd name="T21" fmla="*/ 2147483647 h 199"/>
                  <a:gd name="T22" fmla="*/ 2147483647 w 393"/>
                  <a:gd name="T23" fmla="*/ 2147483647 h 199"/>
                  <a:gd name="T24" fmla="*/ 2147483647 w 393"/>
                  <a:gd name="T25" fmla="*/ 2147483647 h 199"/>
                  <a:gd name="T26" fmla="*/ 2147483647 w 393"/>
                  <a:gd name="T27" fmla="*/ 2147483647 h 199"/>
                  <a:gd name="T28" fmla="*/ 0 w 393"/>
                  <a:gd name="T29" fmla="*/ 0 h 199"/>
                  <a:gd name="T30" fmla="*/ 2147483647 w 393"/>
                  <a:gd name="T31" fmla="*/ 2147483647 h 19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93" h="199">
                    <a:moveTo>
                      <a:pt x="367" y="31"/>
                    </a:moveTo>
                    <a:lnTo>
                      <a:pt x="348" y="53"/>
                    </a:lnTo>
                    <a:lnTo>
                      <a:pt x="348" y="79"/>
                    </a:lnTo>
                    <a:lnTo>
                      <a:pt x="384" y="128"/>
                    </a:lnTo>
                    <a:lnTo>
                      <a:pt x="392" y="158"/>
                    </a:lnTo>
                    <a:lnTo>
                      <a:pt x="367" y="198"/>
                    </a:lnTo>
                    <a:lnTo>
                      <a:pt x="304" y="198"/>
                    </a:lnTo>
                    <a:lnTo>
                      <a:pt x="276" y="198"/>
                    </a:lnTo>
                    <a:lnTo>
                      <a:pt x="252" y="167"/>
                    </a:lnTo>
                    <a:lnTo>
                      <a:pt x="180" y="141"/>
                    </a:lnTo>
                    <a:lnTo>
                      <a:pt x="108" y="141"/>
                    </a:lnTo>
                    <a:lnTo>
                      <a:pt x="80" y="167"/>
                    </a:lnTo>
                    <a:lnTo>
                      <a:pt x="44" y="141"/>
                    </a:lnTo>
                    <a:lnTo>
                      <a:pt x="29" y="13"/>
                    </a:lnTo>
                    <a:lnTo>
                      <a:pt x="0" y="0"/>
                    </a:lnTo>
                    <a:lnTo>
                      <a:pt x="367" y="3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72" name="Freeform 22"/>
              <p:cNvSpPr>
                <a:spLocks/>
              </p:cNvSpPr>
              <p:nvPr/>
            </p:nvSpPr>
            <p:spPr bwMode="auto">
              <a:xfrm>
                <a:off x="7332662" y="1800459"/>
                <a:ext cx="533400" cy="533400"/>
              </a:xfrm>
              <a:custGeom>
                <a:avLst/>
                <a:gdLst>
                  <a:gd name="T0" fmla="*/ 2147483647 w 297"/>
                  <a:gd name="T1" fmla="*/ 2147483647 h 350"/>
                  <a:gd name="T2" fmla="*/ 2147483647 w 297"/>
                  <a:gd name="T3" fmla="*/ 2147483647 h 350"/>
                  <a:gd name="T4" fmla="*/ 2147483647 w 297"/>
                  <a:gd name="T5" fmla="*/ 2147483647 h 350"/>
                  <a:gd name="T6" fmla="*/ 2147483647 w 297"/>
                  <a:gd name="T7" fmla="*/ 2147483647 h 350"/>
                  <a:gd name="T8" fmla="*/ 2147483647 w 297"/>
                  <a:gd name="T9" fmla="*/ 2147483647 h 350"/>
                  <a:gd name="T10" fmla="*/ 2147483647 w 297"/>
                  <a:gd name="T11" fmla="*/ 2147483647 h 350"/>
                  <a:gd name="T12" fmla="*/ 2147483647 w 297"/>
                  <a:gd name="T13" fmla="*/ 2147483647 h 350"/>
                  <a:gd name="T14" fmla="*/ 0 w 297"/>
                  <a:gd name="T15" fmla="*/ 2147483647 h 350"/>
                  <a:gd name="T16" fmla="*/ 2147483647 w 297"/>
                  <a:gd name="T17" fmla="*/ 2147483647 h 350"/>
                  <a:gd name="T18" fmla="*/ 2147483647 w 297"/>
                  <a:gd name="T19" fmla="*/ 0 h 350"/>
                  <a:gd name="T20" fmla="*/ 2147483647 w 297"/>
                  <a:gd name="T21" fmla="*/ 0 h 350"/>
                  <a:gd name="T22" fmla="*/ 2147483647 w 297"/>
                  <a:gd name="T23" fmla="*/ 2147483647 h 350"/>
                  <a:gd name="T24" fmla="*/ 2147483647 w 297"/>
                  <a:gd name="T25" fmla="*/ 2147483647 h 350"/>
                  <a:gd name="T26" fmla="*/ 2147483647 w 297"/>
                  <a:gd name="T27" fmla="*/ 2147483647 h 350"/>
                  <a:gd name="T28" fmla="*/ 2147483647 w 297"/>
                  <a:gd name="T29" fmla="*/ 2147483647 h 350"/>
                  <a:gd name="T30" fmla="*/ 2147483647 w 297"/>
                  <a:gd name="T31" fmla="*/ 2147483647 h 350"/>
                  <a:gd name="T32" fmla="*/ 2147483647 w 297"/>
                  <a:gd name="T33" fmla="*/ 2147483647 h 350"/>
                  <a:gd name="T34" fmla="*/ 2147483647 w 297"/>
                  <a:gd name="T35" fmla="*/ 2147483647 h 350"/>
                  <a:gd name="T36" fmla="*/ 2147483647 w 297"/>
                  <a:gd name="T37" fmla="*/ 2147483647 h 350"/>
                  <a:gd name="T38" fmla="*/ 2147483647 w 297"/>
                  <a:gd name="T39" fmla="*/ 2147483647 h 350"/>
                  <a:gd name="T40" fmla="*/ 2147483647 w 297"/>
                  <a:gd name="T41" fmla="*/ 2147483647 h 3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7" h="350">
                    <a:moveTo>
                      <a:pt x="152" y="310"/>
                    </a:moveTo>
                    <a:lnTo>
                      <a:pt x="136" y="301"/>
                    </a:lnTo>
                    <a:lnTo>
                      <a:pt x="116" y="263"/>
                    </a:lnTo>
                    <a:lnTo>
                      <a:pt x="80" y="263"/>
                    </a:lnTo>
                    <a:lnTo>
                      <a:pt x="64" y="232"/>
                    </a:lnTo>
                    <a:lnTo>
                      <a:pt x="12" y="214"/>
                    </a:lnTo>
                    <a:lnTo>
                      <a:pt x="12" y="136"/>
                    </a:lnTo>
                    <a:lnTo>
                      <a:pt x="0" y="105"/>
                    </a:lnTo>
                    <a:lnTo>
                      <a:pt x="36" y="105"/>
                    </a:lnTo>
                    <a:lnTo>
                      <a:pt x="64" y="0"/>
                    </a:lnTo>
                    <a:lnTo>
                      <a:pt x="296" y="0"/>
                    </a:lnTo>
                    <a:lnTo>
                      <a:pt x="268" y="136"/>
                    </a:lnTo>
                    <a:lnTo>
                      <a:pt x="276" y="153"/>
                    </a:lnTo>
                    <a:lnTo>
                      <a:pt x="296" y="153"/>
                    </a:lnTo>
                    <a:lnTo>
                      <a:pt x="268" y="192"/>
                    </a:lnTo>
                    <a:lnTo>
                      <a:pt x="260" y="232"/>
                    </a:lnTo>
                    <a:lnTo>
                      <a:pt x="216" y="288"/>
                    </a:lnTo>
                    <a:lnTo>
                      <a:pt x="216" y="310"/>
                    </a:lnTo>
                    <a:lnTo>
                      <a:pt x="172" y="327"/>
                    </a:lnTo>
                    <a:lnTo>
                      <a:pt x="152" y="349"/>
                    </a:lnTo>
                    <a:lnTo>
                      <a:pt x="152" y="31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73" name="Freeform 27"/>
              <p:cNvSpPr>
                <a:spLocks/>
              </p:cNvSpPr>
              <p:nvPr/>
            </p:nvSpPr>
            <p:spPr bwMode="auto">
              <a:xfrm>
                <a:off x="8628062" y="2333859"/>
                <a:ext cx="515938" cy="844550"/>
              </a:xfrm>
              <a:custGeom>
                <a:avLst/>
                <a:gdLst>
                  <a:gd name="T0" fmla="*/ 2147483647 w 358"/>
                  <a:gd name="T1" fmla="*/ 2147483647 h 603"/>
                  <a:gd name="T2" fmla="*/ 2147483647 w 358"/>
                  <a:gd name="T3" fmla="*/ 2147483647 h 603"/>
                  <a:gd name="T4" fmla="*/ 2147483647 w 358"/>
                  <a:gd name="T5" fmla="*/ 2147483647 h 603"/>
                  <a:gd name="T6" fmla="*/ 0 w 358"/>
                  <a:gd name="T7" fmla="*/ 2147483647 h 603"/>
                  <a:gd name="T8" fmla="*/ 0 w 358"/>
                  <a:gd name="T9" fmla="*/ 2147483647 h 603"/>
                  <a:gd name="T10" fmla="*/ 2147483647 w 358"/>
                  <a:gd name="T11" fmla="*/ 2147483647 h 603"/>
                  <a:gd name="T12" fmla="*/ 2147483647 w 358"/>
                  <a:gd name="T13" fmla="*/ 2147483647 h 603"/>
                  <a:gd name="T14" fmla="*/ 2147483647 w 358"/>
                  <a:gd name="T15" fmla="*/ 2147483647 h 603"/>
                  <a:gd name="T16" fmla="*/ 2147483647 w 358"/>
                  <a:gd name="T17" fmla="*/ 2147483647 h 603"/>
                  <a:gd name="T18" fmla="*/ 2147483647 w 358"/>
                  <a:gd name="T19" fmla="*/ 2147483647 h 603"/>
                  <a:gd name="T20" fmla="*/ 2147483647 w 358"/>
                  <a:gd name="T21" fmla="*/ 2147483647 h 603"/>
                  <a:gd name="T22" fmla="*/ 2147483647 w 358"/>
                  <a:gd name="T23" fmla="*/ 2147483647 h 603"/>
                  <a:gd name="T24" fmla="*/ 2147483647 w 358"/>
                  <a:gd name="T25" fmla="*/ 2147483647 h 603"/>
                  <a:gd name="T26" fmla="*/ 2147483647 w 358"/>
                  <a:gd name="T27" fmla="*/ 2147483647 h 603"/>
                  <a:gd name="T28" fmla="*/ 2147483647 w 358"/>
                  <a:gd name="T29" fmla="*/ 2147483647 h 603"/>
                  <a:gd name="T30" fmla="*/ 2147483647 w 358"/>
                  <a:gd name="T31" fmla="*/ 2147483647 h 603"/>
                  <a:gd name="T32" fmla="*/ 2147483647 w 358"/>
                  <a:gd name="T33" fmla="*/ 0 h 603"/>
                  <a:gd name="T34" fmla="*/ 2147483647 w 358"/>
                  <a:gd name="T35" fmla="*/ 2147483647 h 60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58" h="603">
                    <a:moveTo>
                      <a:pt x="188" y="144"/>
                    </a:moveTo>
                    <a:lnTo>
                      <a:pt x="177" y="144"/>
                    </a:lnTo>
                    <a:lnTo>
                      <a:pt x="177" y="205"/>
                    </a:lnTo>
                    <a:lnTo>
                      <a:pt x="0" y="205"/>
                    </a:lnTo>
                    <a:lnTo>
                      <a:pt x="0" y="602"/>
                    </a:lnTo>
                    <a:lnTo>
                      <a:pt x="177" y="602"/>
                    </a:lnTo>
                    <a:lnTo>
                      <a:pt x="188" y="323"/>
                    </a:lnTo>
                    <a:lnTo>
                      <a:pt x="321" y="323"/>
                    </a:lnTo>
                    <a:lnTo>
                      <a:pt x="321" y="292"/>
                    </a:lnTo>
                    <a:lnTo>
                      <a:pt x="349" y="261"/>
                    </a:lnTo>
                    <a:lnTo>
                      <a:pt x="357" y="184"/>
                    </a:lnTo>
                    <a:lnTo>
                      <a:pt x="293" y="135"/>
                    </a:lnTo>
                    <a:lnTo>
                      <a:pt x="293" y="117"/>
                    </a:lnTo>
                    <a:lnTo>
                      <a:pt x="270" y="117"/>
                    </a:lnTo>
                    <a:lnTo>
                      <a:pt x="249" y="70"/>
                    </a:lnTo>
                    <a:lnTo>
                      <a:pt x="205" y="49"/>
                    </a:lnTo>
                    <a:lnTo>
                      <a:pt x="188" y="0"/>
                    </a:lnTo>
                    <a:lnTo>
                      <a:pt x="188" y="14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74" name="Freeform 28"/>
              <p:cNvSpPr>
                <a:spLocks/>
              </p:cNvSpPr>
              <p:nvPr/>
            </p:nvSpPr>
            <p:spPr bwMode="auto">
              <a:xfrm>
                <a:off x="7637462" y="2029059"/>
                <a:ext cx="660400" cy="547688"/>
              </a:xfrm>
              <a:custGeom>
                <a:avLst/>
                <a:gdLst>
                  <a:gd name="T0" fmla="*/ 2147483647 w 458"/>
                  <a:gd name="T1" fmla="*/ 2147483647 h 391"/>
                  <a:gd name="T2" fmla="*/ 2147483647 w 458"/>
                  <a:gd name="T3" fmla="*/ 2147483647 h 391"/>
                  <a:gd name="T4" fmla="*/ 2147483647 w 458"/>
                  <a:gd name="T5" fmla="*/ 2147483647 h 391"/>
                  <a:gd name="T6" fmla="*/ 2147483647 w 458"/>
                  <a:gd name="T7" fmla="*/ 2147483647 h 391"/>
                  <a:gd name="T8" fmla="*/ 2147483647 w 458"/>
                  <a:gd name="T9" fmla="*/ 2147483647 h 391"/>
                  <a:gd name="T10" fmla="*/ 2147483647 w 458"/>
                  <a:gd name="T11" fmla="*/ 2147483647 h 391"/>
                  <a:gd name="T12" fmla="*/ 2147483647 w 458"/>
                  <a:gd name="T13" fmla="*/ 2147483647 h 391"/>
                  <a:gd name="T14" fmla="*/ 2147483647 w 458"/>
                  <a:gd name="T15" fmla="*/ 2147483647 h 391"/>
                  <a:gd name="T16" fmla="*/ 2147483647 w 458"/>
                  <a:gd name="T17" fmla="*/ 2147483647 h 391"/>
                  <a:gd name="T18" fmla="*/ 0 w 458"/>
                  <a:gd name="T19" fmla="*/ 2147483647 h 391"/>
                  <a:gd name="T20" fmla="*/ 2147483647 w 458"/>
                  <a:gd name="T21" fmla="*/ 2147483647 h 391"/>
                  <a:gd name="T22" fmla="*/ 2147483647 w 458"/>
                  <a:gd name="T23" fmla="*/ 2147483647 h 391"/>
                  <a:gd name="T24" fmla="*/ 2147483647 w 458"/>
                  <a:gd name="T25" fmla="*/ 2147483647 h 391"/>
                  <a:gd name="T26" fmla="*/ 2147483647 w 458"/>
                  <a:gd name="T27" fmla="*/ 2147483647 h 391"/>
                  <a:gd name="T28" fmla="*/ 2147483647 w 458"/>
                  <a:gd name="T29" fmla="*/ 2147483647 h 391"/>
                  <a:gd name="T30" fmla="*/ 2147483647 w 458"/>
                  <a:gd name="T31" fmla="*/ 0 h 391"/>
                  <a:gd name="T32" fmla="*/ 2147483647 w 458"/>
                  <a:gd name="T33" fmla="*/ 2147483647 h 391"/>
                  <a:gd name="T34" fmla="*/ 2147483647 w 458"/>
                  <a:gd name="T35" fmla="*/ 2147483647 h 391"/>
                  <a:gd name="T36" fmla="*/ 2147483647 w 458"/>
                  <a:gd name="T37" fmla="*/ 2147483647 h 391"/>
                  <a:gd name="T38" fmla="*/ 2147483647 w 458"/>
                  <a:gd name="T39" fmla="*/ 2147483647 h 391"/>
                  <a:gd name="T40" fmla="*/ 2147483647 w 458"/>
                  <a:gd name="T41" fmla="*/ 2147483647 h 391"/>
                  <a:gd name="T42" fmla="*/ 2147483647 w 458"/>
                  <a:gd name="T43" fmla="*/ 2147483647 h 391"/>
                  <a:gd name="T44" fmla="*/ 2147483647 w 458"/>
                  <a:gd name="T45" fmla="*/ 2147483647 h 391"/>
                  <a:gd name="T46" fmla="*/ 2147483647 w 458"/>
                  <a:gd name="T47" fmla="*/ 2147483647 h 391"/>
                  <a:gd name="T48" fmla="*/ 2147483647 w 458"/>
                  <a:gd name="T49" fmla="*/ 2147483647 h 391"/>
                  <a:gd name="T50" fmla="*/ 2147483647 w 458"/>
                  <a:gd name="T51" fmla="*/ 2147483647 h 391"/>
                  <a:gd name="T52" fmla="*/ 2147483647 w 458"/>
                  <a:gd name="T53" fmla="*/ 2147483647 h 391"/>
                  <a:gd name="T54" fmla="*/ 2147483647 w 458"/>
                  <a:gd name="T55" fmla="*/ 2147483647 h 3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8" h="391">
                    <a:moveTo>
                      <a:pt x="240" y="372"/>
                    </a:moveTo>
                    <a:lnTo>
                      <a:pt x="217" y="332"/>
                    </a:lnTo>
                    <a:lnTo>
                      <a:pt x="217" y="293"/>
                    </a:lnTo>
                    <a:lnTo>
                      <a:pt x="109" y="276"/>
                    </a:lnTo>
                    <a:lnTo>
                      <a:pt x="88" y="314"/>
                    </a:lnTo>
                    <a:lnTo>
                      <a:pt x="56" y="302"/>
                    </a:lnTo>
                    <a:lnTo>
                      <a:pt x="65" y="284"/>
                    </a:lnTo>
                    <a:lnTo>
                      <a:pt x="56" y="254"/>
                    </a:lnTo>
                    <a:lnTo>
                      <a:pt x="56" y="214"/>
                    </a:lnTo>
                    <a:lnTo>
                      <a:pt x="0" y="197"/>
                    </a:lnTo>
                    <a:lnTo>
                      <a:pt x="21" y="174"/>
                    </a:lnTo>
                    <a:lnTo>
                      <a:pt x="65" y="158"/>
                    </a:lnTo>
                    <a:lnTo>
                      <a:pt x="65" y="136"/>
                    </a:lnTo>
                    <a:lnTo>
                      <a:pt x="109" y="79"/>
                    </a:lnTo>
                    <a:lnTo>
                      <a:pt x="117" y="39"/>
                    </a:lnTo>
                    <a:lnTo>
                      <a:pt x="145" y="0"/>
                    </a:lnTo>
                    <a:lnTo>
                      <a:pt x="305" y="22"/>
                    </a:lnTo>
                    <a:lnTo>
                      <a:pt x="305" y="39"/>
                    </a:lnTo>
                    <a:lnTo>
                      <a:pt x="369" y="39"/>
                    </a:lnTo>
                    <a:lnTo>
                      <a:pt x="369" y="79"/>
                    </a:lnTo>
                    <a:lnTo>
                      <a:pt x="457" y="70"/>
                    </a:lnTo>
                    <a:lnTo>
                      <a:pt x="457" y="246"/>
                    </a:lnTo>
                    <a:lnTo>
                      <a:pt x="377" y="246"/>
                    </a:lnTo>
                    <a:lnTo>
                      <a:pt x="377" y="350"/>
                    </a:lnTo>
                    <a:lnTo>
                      <a:pt x="333" y="381"/>
                    </a:lnTo>
                    <a:lnTo>
                      <a:pt x="269" y="363"/>
                    </a:lnTo>
                    <a:lnTo>
                      <a:pt x="240" y="390"/>
                    </a:lnTo>
                    <a:lnTo>
                      <a:pt x="240" y="37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79" name="Freeform 29"/>
              <p:cNvSpPr>
                <a:spLocks/>
              </p:cNvSpPr>
              <p:nvPr/>
            </p:nvSpPr>
            <p:spPr bwMode="auto">
              <a:xfrm>
                <a:off x="8170862" y="2041759"/>
                <a:ext cx="773113" cy="596900"/>
              </a:xfrm>
              <a:custGeom>
                <a:avLst/>
                <a:gdLst>
                  <a:gd name="T0" fmla="*/ 2147483647 w 535"/>
                  <a:gd name="T1" fmla="*/ 2147483647 h 372"/>
                  <a:gd name="T2" fmla="*/ 2147483647 w 535"/>
                  <a:gd name="T3" fmla="*/ 2147483647 h 372"/>
                  <a:gd name="T4" fmla="*/ 2147483647 w 535"/>
                  <a:gd name="T5" fmla="*/ 2147483647 h 372"/>
                  <a:gd name="T6" fmla="*/ 2147483647 w 535"/>
                  <a:gd name="T7" fmla="*/ 2147483647 h 372"/>
                  <a:gd name="T8" fmla="*/ 2147483647 w 535"/>
                  <a:gd name="T9" fmla="*/ 2147483647 h 372"/>
                  <a:gd name="T10" fmla="*/ 2147483647 w 535"/>
                  <a:gd name="T11" fmla="*/ 2147483647 h 372"/>
                  <a:gd name="T12" fmla="*/ 2147483647 w 535"/>
                  <a:gd name="T13" fmla="*/ 2147483647 h 372"/>
                  <a:gd name="T14" fmla="*/ 2147483647 w 535"/>
                  <a:gd name="T15" fmla="*/ 2147483647 h 372"/>
                  <a:gd name="T16" fmla="*/ 2147483647 w 535"/>
                  <a:gd name="T17" fmla="*/ 0 h 372"/>
                  <a:gd name="T18" fmla="*/ 2147483647 w 535"/>
                  <a:gd name="T19" fmla="*/ 2147483647 h 372"/>
                  <a:gd name="T20" fmla="*/ 2147483647 w 535"/>
                  <a:gd name="T21" fmla="*/ 2147483647 h 372"/>
                  <a:gd name="T22" fmla="*/ 2147483647 w 535"/>
                  <a:gd name="T23" fmla="*/ 2147483647 h 372"/>
                  <a:gd name="T24" fmla="*/ 2147483647 w 535"/>
                  <a:gd name="T25" fmla="*/ 2147483647 h 372"/>
                  <a:gd name="T26" fmla="*/ 2147483647 w 535"/>
                  <a:gd name="T27" fmla="*/ 2147483647 h 372"/>
                  <a:gd name="T28" fmla="*/ 2147483647 w 535"/>
                  <a:gd name="T29" fmla="*/ 2147483647 h 372"/>
                  <a:gd name="T30" fmla="*/ 2147483647 w 535"/>
                  <a:gd name="T31" fmla="*/ 2147483647 h 372"/>
                  <a:gd name="T32" fmla="*/ 2147483647 w 535"/>
                  <a:gd name="T33" fmla="*/ 2147483647 h 372"/>
                  <a:gd name="T34" fmla="*/ 2147483647 w 535"/>
                  <a:gd name="T35" fmla="*/ 2147483647 h 372"/>
                  <a:gd name="T36" fmla="*/ 2147483647 w 535"/>
                  <a:gd name="T37" fmla="*/ 2147483647 h 372"/>
                  <a:gd name="T38" fmla="*/ 2147483647 w 535"/>
                  <a:gd name="T39" fmla="*/ 2147483647 h 372"/>
                  <a:gd name="T40" fmla="*/ 2147483647 w 535"/>
                  <a:gd name="T41" fmla="*/ 2147483647 h 372"/>
                  <a:gd name="T42" fmla="*/ 2147483647 w 535"/>
                  <a:gd name="T43" fmla="*/ 2147483647 h 372"/>
                  <a:gd name="T44" fmla="*/ 2147483647 w 535"/>
                  <a:gd name="T45" fmla="*/ 2147483647 h 372"/>
                  <a:gd name="T46" fmla="*/ 2147483647 w 535"/>
                  <a:gd name="T47" fmla="*/ 2147483647 h 372"/>
                  <a:gd name="T48" fmla="*/ 0 w 535"/>
                  <a:gd name="T49" fmla="*/ 2147483647 h 372"/>
                  <a:gd name="T50" fmla="*/ 0 w 535"/>
                  <a:gd name="T51" fmla="*/ 2147483647 h 372"/>
                  <a:gd name="T52" fmla="*/ 2147483647 w 535"/>
                  <a:gd name="T53" fmla="*/ 2147483647 h 372"/>
                  <a:gd name="T54" fmla="*/ 2147483647 w 535"/>
                  <a:gd name="T55" fmla="*/ 2147483647 h 372"/>
                  <a:gd name="T56" fmla="*/ 2147483647 w 535"/>
                  <a:gd name="T57" fmla="*/ 2147483647 h 37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35" h="372">
                    <a:moveTo>
                      <a:pt x="195" y="31"/>
                    </a:moveTo>
                    <a:lnTo>
                      <a:pt x="212" y="49"/>
                    </a:lnTo>
                    <a:lnTo>
                      <a:pt x="195" y="40"/>
                    </a:lnTo>
                    <a:lnTo>
                      <a:pt x="195" y="71"/>
                    </a:lnTo>
                    <a:lnTo>
                      <a:pt x="231" y="80"/>
                    </a:lnTo>
                    <a:lnTo>
                      <a:pt x="283" y="62"/>
                    </a:lnTo>
                    <a:lnTo>
                      <a:pt x="283" y="40"/>
                    </a:lnTo>
                    <a:lnTo>
                      <a:pt x="319" y="22"/>
                    </a:lnTo>
                    <a:lnTo>
                      <a:pt x="407" y="0"/>
                    </a:lnTo>
                    <a:lnTo>
                      <a:pt x="407" y="31"/>
                    </a:lnTo>
                    <a:lnTo>
                      <a:pt x="451" y="31"/>
                    </a:lnTo>
                    <a:lnTo>
                      <a:pt x="451" y="71"/>
                    </a:lnTo>
                    <a:lnTo>
                      <a:pt x="471" y="71"/>
                    </a:lnTo>
                    <a:lnTo>
                      <a:pt x="471" y="96"/>
                    </a:lnTo>
                    <a:lnTo>
                      <a:pt x="515" y="96"/>
                    </a:lnTo>
                    <a:lnTo>
                      <a:pt x="515" y="127"/>
                    </a:lnTo>
                    <a:lnTo>
                      <a:pt x="506" y="135"/>
                    </a:lnTo>
                    <a:lnTo>
                      <a:pt x="534" y="166"/>
                    </a:lnTo>
                    <a:lnTo>
                      <a:pt x="534" y="310"/>
                    </a:lnTo>
                    <a:lnTo>
                      <a:pt x="523" y="310"/>
                    </a:lnTo>
                    <a:lnTo>
                      <a:pt x="523" y="371"/>
                    </a:lnTo>
                    <a:lnTo>
                      <a:pt x="347" y="371"/>
                    </a:lnTo>
                    <a:lnTo>
                      <a:pt x="132" y="371"/>
                    </a:lnTo>
                    <a:lnTo>
                      <a:pt x="36" y="310"/>
                    </a:lnTo>
                    <a:lnTo>
                      <a:pt x="0" y="310"/>
                    </a:lnTo>
                    <a:lnTo>
                      <a:pt x="0" y="206"/>
                    </a:lnTo>
                    <a:lnTo>
                      <a:pt x="80" y="206"/>
                    </a:lnTo>
                    <a:lnTo>
                      <a:pt x="80" y="31"/>
                    </a:lnTo>
                    <a:lnTo>
                      <a:pt x="195" y="3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0" name="Freeform 33"/>
              <p:cNvSpPr>
                <a:spLocks/>
              </p:cNvSpPr>
              <p:nvPr/>
            </p:nvSpPr>
            <p:spPr bwMode="auto">
              <a:xfrm>
                <a:off x="8096250" y="1543284"/>
                <a:ext cx="368300" cy="203200"/>
              </a:xfrm>
              <a:custGeom>
                <a:avLst/>
                <a:gdLst>
                  <a:gd name="T0" fmla="*/ 2147483647 w 255"/>
                  <a:gd name="T1" fmla="*/ 2147483647 h 145"/>
                  <a:gd name="T2" fmla="*/ 0 w 255"/>
                  <a:gd name="T3" fmla="*/ 2147483647 h 145"/>
                  <a:gd name="T4" fmla="*/ 0 w 255"/>
                  <a:gd name="T5" fmla="*/ 2147483647 h 145"/>
                  <a:gd name="T6" fmla="*/ 2147483647 w 255"/>
                  <a:gd name="T7" fmla="*/ 2147483647 h 145"/>
                  <a:gd name="T8" fmla="*/ 2147483647 w 255"/>
                  <a:gd name="T9" fmla="*/ 2147483647 h 145"/>
                  <a:gd name="T10" fmla="*/ 2147483647 w 255"/>
                  <a:gd name="T11" fmla="*/ 2147483647 h 145"/>
                  <a:gd name="T12" fmla="*/ 2147483647 w 255"/>
                  <a:gd name="T13" fmla="*/ 2147483647 h 145"/>
                  <a:gd name="T14" fmla="*/ 2147483647 w 255"/>
                  <a:gd name="T15" fmla="*/ 0 h 145"/>
                  <a:gd name="T16" fmla="*/ 2147483647 w 255"/>
                  <a:gd name="T17" fmla="*/ 2147483647 h 145"/>
                  <a:gd name="T18" fmla="*/ 2147483647 w 255"/>
                  <a:gd name="T19" fmla="*/ 2147483647 h 145"/>
                  <a:gd name="T20" fmla="*/ 2147483647 w 255"/>
                  <a:gd name="T21" fmla="*/ 2147483647 h 145"/>
                  <a:gd name="T22" fmla="*/ 2147483647 w 255"/>
                  <a:gd name="T23" fmla="*/ 2147483647 h 145"/>
                  <a:gd name="T24" fmla="*/ 2147483647 w 255"/>
                  <a:gd name="T25" fmla="*/ 2147483647 h 1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5" h="145">
                    <a:moveTo>
                      <a:pt x="29" y="126"/>
                    </a:moveTo>
                    <a:lnTo>
                      <a:pt x="0" y="105"/>
                    </a:lnTo>
                    <a:lnTo>
                      <a:pt x="0" y="88"/>
                    </a:lnTo>
                    <a:lnTo>
                      <a:pt x="21" y="79"/>
                    </a:lnTo>
                    <a:lnTo>
                      <a:pt x="37" y="48"/>
                    </a:lnTo>
                    <a:lnTo>
                      <a:pt x="73" y="31"/>
                    </a:lnTo>
                    <a:lnTo>
                      <a:pt x="73" y="9"/>
                    </a:lnTo>
                    <a:lnTo>
                      <a:pt x="254" y="0"/>
                    </a:lnTo>
                    <a:lnTo>
                      <a:pt x="234" y="48"/>
                    </a:lnTo>
                    <a:lnTo>
                      <a:pt x="182" y="79"/>
                    </a:lnTo>
                    <a:lnTo>
                      <a:pt x="162" y="126"/>
                    </a:lnTo>
                    <a:lnTo>
                      <a:pt x="93" y="144"/>
                    </a:lnTo>
                    <a:lnTo>
                      <a:pt x="29" y="12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30000"/>
                  </a:spcBef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1" name="Rectangle 34"/>
              <p:cNvSpPr>
                <a:spLocks noChangeArrowheads="1"/>
              </p:cNvSpPr>
              <p:nvPr/>
            </p:nvSpPr>
            <p:spPr bwMode="auto">
              <a:xfrm>
                <a:off x="7286627" y="2594703"/>
                <a:ext cx="498475" cy="211138"/>
              </a:xfrm>
              <a:prstGeom prst="rect">
                <a:avLst/>
              </a:prstGeom>
              <a:grp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" b="1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400" b="1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400" b="1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defRPr sz="400" b="1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00" dirty="0">
                    <a:solidFill>
                      <a:schemeClr val="bg1"/>
                    </a:solidFill>
                    <a:latin typeface="Albertus (W1)" pitchFamily="34" charset="0"/>
                  </a:rPr>
                  <a:t>3/13</a:t>
                </a:r>
              </a:p>
            </p:txBody>
          </p:sp>
        </p:grpSp>
        <p:sp>
          <p:nvSpPr>
            <p:cNvPr id="2182" name="Freeform 23"/>
            <p:cNvSpPr>
              <a:spLocks/>
            </p:cNvSpPr>
            <p:nvPr/>
          </p:nvSpPr>
          <p:spPr bwMode="auto">
            <a:xfrm>
              <a:off x="7754937" y="1767681"/>
              <a:ext cx="273050" cy="344487"/>
            </a:xfrm>
            <a:custGeom>
              <a:avLst/>
              <a:gdLst>
                <a:gd name="T0" fmla="*/ 2147483647 w 189"/>
                <a:gd name="T1" fmla="*/ 2147483647 h 246"/>
                <a:gd name="T2" fmla="*/ 2147483647 w 189"/>
                <a:gd name="T3" fmla="*/ 2147483647 h 246"/>
                <a:gd name="T4" fmla="*/ 2147483647 w 189"/>
                <a:gd name="T5" fmla="*/ 2147483647 h 246"/>
                <a:gd name="T6" fmla="*/ 0 w 189"/>
                <a:gd name="T7" fmla="*/ 2147483647 h 246"/>
                <a:gd name="T8" fmla="*/ 2147483647 w 189"/>
                <a:gd name="T9" fmla="*/ 2147483647 h 246"/>
                <a:gd name="T10" fmla="*/ 2147483647 w 189"/>
                <a:gd name="T11" fmla="*/ 2147483647 h 246"/>
                <a:gd name="T12" fmla="*/ 2147483647 w 189"/>
                <a:gd name="T13" fmla="*/ 2147483647 h 246"/>
                <a:gd name="T14" fmla="*/ 2147483647 w 189"/>
                <a:gd name="T15" fmla="*/ 0 h 246"/>
                <a:gd name="T16" fmla="*/ 2147483647 w 189"/>
                <a:gd name="T17" fmla="*/ 2147483647 h 246"/>
                <a:gd name="T18" fmla="*/ 2147483647 w 189"/>
                <a:gd name="T19" fmla="*/ 2147483647 h 246"/>
                <a:gd name="T20" fmla="*/ 2147483647 w 189"/>
                <a:gd name="T21" fmla="*/ 2147483647 h 246"/>
                <a:gd name="T22" fmla="*/ 2147483647 w 189"/>
                <a:gd name="T23" fmla="*/ 2147483647 h 2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9" h="246">
                  <a:moveTo>
                    <a:pt x="188" y="245"/>
                  </a:moveTo>
                  <a:lnTo>
                    <a:pt x="28" y="223"/>
                  </a:lnTo>
                  <a:lnTo>
                    <a:pt x="7" y="223"/>
                  </a:lnTo>
                  <a:lnTo>
                    <a:pt x="0" y="206"/>
                  </a:lnTo>
                  <a:lnTo>
                    <a:pt x="28" y="70"/>
                  </a:lnTo>
                  <a:lnTo>
                    <a:pt x="43" y="70"/>
                  </a:lnTo>
                  <a:lnTo>
                    <a:pt x="64" y="31"/>
                  </a:lnTo>
                  <a:lnTo>
                    <a:pt x="100" y="0"/>
                  </a:lnTo>
                  <a:lnTo>
                    <a:pt x="115" y="9"/>
                  </a:lnTo>
                  <a:lnTo>
                    <a:pt x="144" y="48"/>
                  </a:lnTo>
                  <a:lnTo>
                    <a:pt x="188" y="70"/>
                  </a:lnTo>
                  <a:lnTo>
                    <a:pt x="188" y="245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30000"/>
                </a:spcBef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163" name="Group 17"/>
          <p:cNvGrpSpPr>
            <a:grpSpLocks/>
          </p:cNvGrpSpPr>
          <p:nvPr/>
        </p:nvGrpSpPr>
        <p:grpSpPr bwMode="auto">
          <a:xfrm>
            <a:off x="3975100" y="1417638"/>
            <a:ext cx="1627188" cy="1828800"/>
            <a:chOff x="3962400" y="1447800"/>
            <a:chExt cx="1627188" cy="1828800"/>
          </a:xfrm>
        </p:grpSpPr>
        <p:sp>
          <p:nvSpPr>
            <p:cNvPr id="4193" name="Rectangle 88"/>
            <p:cNvSpPr>
              <a:spLocks noChangeArrowheads="1"/>
            </p:cNvSpPr>
            <p:nvPr/>
          </p:nvSpPr>
          <p:spPr bwMode="auto">
            <a:xfrm>
              <a:off x="4014788" y="1752600"/>
              <a:ext cx="522287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SUWANNEE</a:t>
              </a:r>
            </a:p>
          </p:txBody>
        </p:sp>
        <p:sp>
          <p:nvSpPr>
            <p:cNvPr id="4194" name="Rectangle 87"/>
            <p:cNvSpPr>
              <a:spLocks noChangeArrowheads="1"/>
            </p:cNvSpPr>
            <p:nvPr/>
          </p:nvSpPr>
          <p:spPr bwMode="auto">
            <a:xfrm>
              <a:off x="4114800" y="1447800"/>
              <a:ext cx="45085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HAMILTON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5" name="Rectangle 90"/>
            <p:cNvSpPr>
              <a:spLocks noChangeArrowheads="1"/>
            </p:cNvSpPr>
            <p:nvPr/>
          </p:nvSpPr>
          <p:spPr bwMode="auto">
            <a:xfrm>
              <a:off x="4038600" y="2286000"/>
              <a:ext cx="3127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DIXIE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6" name="Rectangle 101"/>
            <p:cNvSpPr>
              <a:spLocks noChangeArrowheads="1"/>
            </p:cNvSpPr>
            <p:nvPr/>
          </p:nvSpPr>
          <p:spPr bwMode="auto">
            <a:xfrm>
              <a:off x="4953000" y="3124200"/>
              <a:ext cx="3952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SUMTER</a:t>
              </a:r>
            </a:p>
          </p:txBody>
        </p:sp>
        <p:sp>
          <p:nvSpPr>
            <p:cNvPr id="4197" name="Rectangle 100"/>
            <p:cNvSpPr>
              <a:spLocks noChangeArrowheads="1"/>
            </p:cNvSpPr>
            <p:nvPr/>
          </p:nvSpPr>
          <p:spPr bwMode="auto">
            <a:xfrm>
              <a:off x="4648200" y="3048000"/>
              <a:ext cx="3698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CITRUS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8" name="Rectangle 95"/>
            <p:cNvSpPr>
              <a:spLocks noChangeArrowheads="1"/>
            </p:cNvSpPr>
            <p:nvPr/>
          </p:nvSpPr>
          <p:spPr bwMode="auto">
            <a:xfrm>
              <a:off x="4776788" y="2085975"/>
              <a:ext cx="519112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BRADFORD</a:t>
              </a:r>
            </a:p>
          </p:txBody>
        </p:sp>
        <p:sp>
          <p:nvSpPr>
            <p:cNvPr id="4199" name="Rectangle 96"/>
            <p:cNvSpPr>
              <a:spLocks noChangeArrowheads="1"/>
            </p:cNvSpPr>
            <p:nvPr/>
          </p:nvSpPr>
          <p:spPr bwMode="auto">
            <a:xfrm>
              <a:off x="4648200" y="2209800"/>
              <a:ext cx="4318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ALACHUA</a:t>
              </a:r>
            </a:p>
          </p:txBody>
        </p:sp>
        <p:sp>
          <p:nvSpPr>
            <p:cNvPr id="4200" name="Rectangle 89"/>
            <p:cNvSpPr>
              <a:spLocks noChangeArrowheads="1"/>
            </p:cNvSpPr>
            <p:nvPr/>
          </p:nvSpPr>
          <p:spPr bwMode="auto">
            <a:xfrm>
              <a:off x="3962400" y="1999456"/>
              <a:ext cx="4810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LAFAYETTE</a:t>
              </a:r>
              <a:endParaRPr lang="en-US" altLang="en-US" sz="5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01" name="Rectangle 91"/>
            <p:cNvSpPr>
              <a:spLocks noChangeArrowheads="1"/>
            </p:cNvSpPr>
            <p:nvPr/>
          </p:nvSpPr>
          <p:spPr bwMode="auto">
            <a:xfrm rot="-2602781">
              <a:off x="4438650" y="1822450"/>
              <a:ext cx="4556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COLUMBIA</a:t>
              </a:r>
            </a:p>
          </p:txBody>
        </p:sp>
        <p:sp>
          <p:nvSpPr>
            <p:cNvPr id="4202" name="Rectangle 97"/>
            <p:cNvSpPr>
              <a:spLocks noChangeArrowheads="1"/>
            </p:cNvSpPr>
            <p:nvPr/>
          </p:nvSpPr>
          <p:spPr bwMode="auto">
            <a:xfrm>
              <a:off x="5181600" y="2209800"/>
              <a:ext cx="3984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PUTNAM</a:t>
              </a:r>
            </a:p>
          </p:txBody>
        </p:sp>
        <p:sp>
          <p:nvSpPr>
            <p:cNvPr id="4203" name="Rectangle 98"/>
            <p:cNvSpPr>
              <a:spLocks noChangeArrowheads="1"/>
            </p:cNvSpPr>
            <p:nvPr/>
          </p:nvSpPr>
          <p:spPr bwMode="auto">
            <a:xfrm>
              <a:off x="4953000" y="2671763"/>
              <a:ext cx="3873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MARION</a:t>
              </a:r>
            </a:p>
          </p:txBody>
        </p:sp>
        <p:sp>
          <p:nvSpPr>
            <p:cNvPr id="4204" name="Rectangle 99"/>
            <p:cNvSpPr>
              <a:spLocks noChangeArrowheads="1"/>
            </p:cNvSpPr>
            <p:nvPr/>
          </p:nvSpPr>
          <p:spPr bwMode="auto">
            <a:xfrm>
              <a:off x="5270500" y="3005138"/>
              <a:ext cx="3190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LAKE</a:t>
              </a:r>
            </a:p>
          </p:txBody>
        </p:sp>
        <p:sp>
          <p:nvSpPr>
            <p:cNvPr id="4205" name="Rectangle 93"/>
            <p:cNvSpPr>
              <a:spLocks noChangeArrowheads="1"/>
            </p:cNvSpPr>
            <p:nvPr/>
          </p:nvSpPr>
          <p:spPr bwMode="auto">
            <a:xfrm>
              <a:off x="4343400" y="2593975"/>
              <a:ext cx="312738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LEVY</a:t>
              </a:r>
            </a:p>
          </p:txBody>
        </p:sp>
        <p:sp>
          <p:nvSpPr>
            <p:cNvPr id="4206" name="Rectangle 94"/>
            <p:cNvSpPr>
              <a:spLocks noChangeArrowheads="1"/>
            </p:cNvSpPr>
            <p:nvPr/>
          </p:nvSpPr>
          <p:spPr bwMode="auto">
            <a:xfrm>
              <a:off x="4724400" y="1905000"/>
              <a:ext cx="344488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UNION</a:t>
              </a:r>
            </a:p>
          </p:txBody>
        </p:sp>
        <p:sp>
          <p:nvSpPr>
            <p:cNvPr id="4207" name="Rectangle 92"/>
            <p:cNvSpPr>
              <a:spLocks noChangeArrowheads="1"/>
            </p:cNvSpPr>
            <p:nvPr/>
          </p:nvSpPr>
          <p:spPr bwMode="auto">
            <a:xfrm rot="-2204392">
              <a:off x="4275932" y="2226469"/>
              <a:ext cx="484188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76" tIns="45588" rIns="91176" bIns="45588" anchor="b">
              <a:spAutoFit/>
            </a:bodyPr>
            <a:lstStyle>
              <a:lvl1pPr defTabSz="9032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0328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0328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032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0328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032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Arial" panose="020B0604020202020204" pitchFamily="34" charset="0"/>
                </a:rPr>
                <a:t>  GILCHRIST</a:t>
              </a:r>
            </a:p>
          </p:txBody>
        </p:sp>
      </p:grpSp>
      <p:grpSp>
        <p:nvGrpSpPr>
          <p:cNvPr id="4164" name="Group 2201"/>
          <p:cNvGrpSpPr>
            <a:grpSpLocks/>
          </p:cNvGrpSpPr>
          <p:nvPr/>
        </p:nvGrpSpPr>
        <p:grpSpPr bwMode="auto">
          <a:xfrm>
            <a:off x="1681163" y="1117600"/>
            <a:ext cx="1103312" cy="1192213"/>
            <a:chOff x="1680733" y="1117953"/>
            <a:chExt cx="1103863" cy="1192213"/>
          </a:xfrm>
          <a:solidFill>
            <a:srgbClr val="FF9933"/>
          </a:solidFill>
        </p:grpSpPr>
        <p:sp>
          <p:nvSpPr>
            <p:cNvPr id="4186" name="Freeform 73"/>
            <p:cNvSpPr>
              <a:spLocks/>
            </p:cNvSpPr>
            <p:nvPr/>
          </p:nvSpPr>
          <p:spPr bwMode="auto">
            <a:xfrm>
              <a:off x="2300652" y="1819628"/>
              <a:ext cx="336550" cy="490538"/>
            </a:xfrm>
            <a:custGeom>
              <a:avLst/>
              <a:gdLst>
                <a:gd name="T0" fmla="*/ 2147483646 w 233"/>
                <a:gd name="T1" fmla="*/ 2147483646 h 350"/>
                <a:gd name="T2" fmla="*/ 2147483646 w 233"/>
                <a:gd name="T3" fmla="*/ 2147483646 h 350"/>
                <a:gd name="T4" fmla="*/ 0 w 233"/>
                <a:gd name="T5" fmla="*/ 2147483646 h 350"/>
                <a:gd name="T6" fmla="*/ 0 w 233"/>
                <a:gd name="T7" fmla="*/ 2147483646 h 350"/>
                <a:gd name="T8" fmla="*/ 2147483646 w 233"/>
                <a:gd name="T9" fmla="*/ 2147483646 h 350"/>
                <a:gd name="T10" fmla="*/ 0 w 233"/>
                <a:gd name="T11" fmla="*/ 2147483646 h 350"/>
                <a:gd name="T12" fmla="*/ 2147483646 w 233"/>
                <a:gd name="T13" fmla="*/ 2147483646 h 350"/>
                <a:gd name="T14" fmla="*/ 2147483646 w 233"/>
                <a:gd name="T15" fmla="*/ 2147483646 h 350"/>
                <a:gd name="T16" fmla="*/ 2147483646 w 233"/>
                <a:gd name="T17" fmla="*/ 2147483646 h 350"/>
                <a:gd name="T18" fmla="*/ 2147483646 w 233"/>
                <a:gd name="T19" fmla="*/ 2147483646 h 350"/>
                <a:gd name="T20" fmla="*/ 2147483646 w 233"/>
                <a:gd name="T21" fmla="*/ 2147483646 h 350"/>
                <a:gd name="T22" fmla="*/ 2147483646 w 233"/>
                <a:gd name="T23" fmla="*/ 0 h 350"/>
                <a:gd name="T24" fmla="*/ 2147483646 w 233"/>
                <a:gd name="T25" fmla="*/ 2147483646 h 350"/>
                <a:gd name="T26" fmla="*/ 2147483646 w 233"/>
                <a:gd name="T27" fmla="*/ 2147483646 h 350"/>
                <a:gd name="T28" fmla="*/ 2147483646 w 233"/>
                <a:gd name="T29" fmla="*/ 2147483646 h 350"/>
                <a:gd name="T30" fmla="*/ 2147483646 w 233"/>
                <a:gd name="T31" fmla="*/ 2147483646 h 350"/>
                <a:gd name="T32" fmla="*/ 2147483646 w 233"/>
                <a:gd name="T33" fmla="*/ 2147483646 h 350"/>
                <a:gd name="T34" fmla="*/ 2147483646 w 233"/>
                <a:gd name="T35" fmla="*/ 2147483646 h 350"/>
                <a:gd name="T36" fmla="*/ 2147483646 w 233"/>
                <a:gd name="T37" fmla="*/ 2147483646 h 350"/>
                <a:gd name="T38" fmla="*/ 2147483646 w 233"/>
                <a:gd name="T39" fmla="*/ 2147483646 h 350"/>
                <a:gd name="T40" fmla="*/ 2147483646 w 233"/>
                <a:gd name="T41" fmla="*/ 2147483646 h 350"/>
                <a:gd name="T42" fmla="*/ 2147483646 w 233"/>
                <a:gd name="T43" fmla="*/ 2147483646 h 350"/>
                <a:gd name="T44" fmla="*/ 2147483646 w 233"/>
                <a:gd name="T45" fmla="*/ 2147483646 h 3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3" h="350">
                  <a:moveTo>
                    <a:pt x="36" y="349"/>
                  </a:moveTo>
                  <a:lnTo>
                    <a:pt x="29" y="340"/>
                  </a:lnTo>
                  <a:lnTo>
                    <a:pt x="0" y="262"/>
                  </a:lnTo>
                  <a:lnTo>
                    <a:pt x="0" y="222"/>
                  </a:lnTo>
                  <a:lnTo>
                    <a:pt x="16" y="214"/>
                  </a:lnTo>
                  <a:lnTo>
                    <a:pt x="0" y="244"/>
                  </a:lnTo>
                  <a:lnTo>
                    <a:pt x="8" y="283"/>
                  </a:lnTo>
                  <a:lnTo>
                    <a:pt x="36" y="340"/>
                  </a:lnTo>
                  <a:lnTo>
                    <a:pt x="60" y="318"/>
                  </a:lnTo>
                  <a:lnTo>
                    <a:pt x="72" y="262"/>
                  </a:lnTo>
                  <a:lnTo>
                    <a:pt x="16" y="183"/>
                  </a:lnTo>
                  <a:lnTo>
                    <a:pt x="16" y="0"/>
                  </a:lnTo>
                  <a:lnTo>
                    <a:pt x="177" y="9"/>
                  </a:lnTo>
                  <a:lnTo>
                    <a:pt x="160" y="71"/>
                  </a:lnTo>
                  <a:lnTo>
                    <a:pt x="168" y="78"/>
                  </a:lnTo>
                  <a:lnTo>
                    <a:pt x="168" y="105"/>
                  </a:lnTo>
                  <a:lnTo>
                    <a:pt x="232" y="145"/>
                  </a:lnTo>
                  <a:lnTo>
                    <a:pt x="212" y="205"/>
                  </a:lnTo>
                  <a:lnTo>
                    <a:pt x="232" y="262"/>
                  </a:lnTo>
                  <a:lnTo>
                    <a:pt x="224" y="283"/>
                  </a:lnTo>
                  <a:lnTo>
                    <a:pt x="177" y="283"/>
                  </a:lnTo>
                  <a:lnTo>
                    <a:pt x="116" y="340"/>
                  </a:lnTo>
                  <a:lnTo>
                    <a:pt x="36" y="349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Freeform 70"/>
            <p:cNvSpPr>
              <a:spLocks/>
            </p:cNvSpPr>
            <p:nvPr/>
          </p:nvSpPr>
          <p:spPr bwMode="auto">
            <a:xfrm>
              <a:off x="2322877" y="1368778"/>
              <a:ext cx="388937" cy="463550"/>
            </a:xfrm>
            <a:custGeom>
              <a:avLst/>
              <a:gdLst>
                <a:gd name="T0" fmla="*/ 0 w 269"/>
                <a:gd name="T1" fmla="*/ 2147483646 h 272"/>
                <a:gd name="T2" fmla="*/ 2147483646 w 269"/>
                <a:gd name="T3" fmla="*/ 2147483646 h 272"/>
                <a:gd name="T4" fmla="*/ 2147483646 w 269"/>
                <a:gd name="T5" fmla="*/ 0 h 272"/>
                <a:gd name="T6" fmla="*/ 2147483646 w 269"/>
                <a:gd name="T7" fmla="*/ 0 h 272"/>
                <a:gd name="T8" fmla="*/ 2147483646 w 269"/>
                <a:gd name="T9" fmla="*/ 2147483646 h 272"/>
                <a:gd name="T10" fmla="*/ 2147483646 w 269"/>
                <a:gd name="T11" fmla="*/ 2147483646 h 272"/>
                <a:gd name="T12" fmla="*/ 2147483646 w 269"/>
                <a:gd name="T13" fmla="*/ 2147483646 h 272"/>
                <a:gd name="T14" fmla="*/ 2147483646 w 269"/>
                <a:gd name="T15" fmla="*/ 2147483646 h 272"/>
                <a:gd name="T16" fmla="*/ 2147483646 w 269"/>
                <a:gd name="T17" fmla="*/ 2147483646 h 272"/>
                <a:gd name="T18" fmla="*/ 2147483646 w 269"/>
                <a:gd name="T19" fmla="*/ 2147483646 h 272"/>
                <a:gd name="T20" fmla="*/ 2147483646 w 269"/>
                <a:gd name="T21" fmla="*/ 2147483646 h 272"/>
                <a:gd name="T22" fmla="*/ 2147483646 w 269"/>
                <a:gd name="T23" fmla="*/ 2147483646 h 272"/>
                <a:gd name="T24" fmla="*/ 2147483646 w 269"/>
                <a:gd name="T25" fmla="*/ 2147483646 h 272"/>
                <a:gd name="T26" fmla="*/ 0 w 269"/>
                <a:gd name="T27" fmla="*/ 2147483646 h 272"/>
                <a:gd name="T28" fmla="*/ 0 w 269"/>
                <a:gd name="T29" fmla="*/ 2147483646 h 2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9" h="272">
                  <a:moveTo>
                    <a:pt x="0" y="31"/>
                  </a:moveTo>
                  <a:lnTo>
                    <a:pt x="127" y="31"/>
                  </a:lnTo>
                  <a:lnTo>
                    <a:pt x="136" y="0"/>
                  </a:lnTo>
                  <a:lnTo>
                    <a:pt x="268" y="0"/>
                  </a:lnTo>
                  <a:lnTo>
                    <a:pt x="232" y="57"/>
                  </a:lnTo>
                  <a:lnTo>
                    <a:pt x="232" y="106"/>
                  </a:lnTo>
                  <a:lnTo>
                    <a:pt x="240" y="106"/>
                  </a:lnTo>
                  <a:lnTo>
                    <a:pt x="216" y="119"/>
                  </a:lnTo>
                  <a:lnTo>
                    <a:pt x="224" y="144"/>
                  </a:lnTo>
                  <a:lnTo>
                    <a:pt x="207" y="158"/>
                  </a:lnTo>
                  <a:lnTo>
                    <a:pt x="216" y="192"/>
                  </a:lnTo>
                  <a:lnTo>
                    <a:pt x="196" y="223"/>
                  </a:lnTo>
                  <a:lnTo>
                    <a:pt x="160" y="271"/>
                  </a:lnTo>
                  <a:lnTo>
                    <a:pt x="0" y="262"/>
                  </a:lnTo>
                  <a:lnTo>
                    <a:pt x="0" y="31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69"/>
            <p:cNvSpPr>
              <a:spLocks/>
            </p:cNvSpPr>
            <p:nvPr/>
          </p:nvSpPr>
          <p:spPr bwMode="auto">
            <a:xfrm>
              <a:off x="1737089" y="1444978"/>
              <a:ext cx="587375" cy="658813"/>
            </a:xfrm>
            <a:custGeom>
              <a:avLst/>
              <a:gdLst>
                <a:gd name="T0" fmla="*/ 2147483646 w 355"/>
                <a:gd name="T1" fmla="*/ 2147483646 h 416"/>
                <a:gd name="T2" fmla="*/ 2147483646 w 355"/>
                <a:gd name="T3" fmla="*/ 2147483646 h 416"/>
                <a:gd name="T4" fmla="*/ 2147483646 w 355"/>
                <a:gd name="T5" fmla="*/ 2147483646 h 416"/>
                <a:gd name="T6" fmla="*/ 2147483646 w 355"/>
                <a:gd name="T7" fmla="*/ 2147483646 h 416"/>
                <a:gd name="T8" fmla="*/ 2147483646 w 355"/>
                <a:gd name="T9" fmla="*/ 2147483646 h 416"/>
                <a:gd name="T10" fmla="*/ 2147483646 w 355"/>
                <a:gd name="T11" fmla="*/ 2147483646 h 416"/>
                <a:gd name="T12" fmla="*/ 2147483646 w 355"/>
                <a:gd name="T13" fmla="*/ 2147483646 h 416"/>
                <a:gd name="T14" fmla="*/ 2147483646 w 355"/>
                <a:gd name="T15" fmla="*/ 2147483646 h 416"/>
                <a:gd name="T16" fmla="*/ 2147483646 w 355"/>
                <a:gd name="T17" fmla="*/ 2147483646 h 416"/>
                <a:gd name="T18" fmla="*/ 2147483646 w 355"/>
                <a:gd name="T19" fmla="*/ 2147483646 h 416"/>
                <a:gd name="T20" fmla="*/ 2147483646 w 355"/>
                <a:gd name="T21" fmla="*/ 2147483646 h 416"/>
                <a:gd name="T22" fmla="*/ 2147483646 w 355"/>
                <a:gd name="T23" fmla="*/ 2147483646 h 416"/>
                <a:gd name="T24" fmla="*/ 2147483646 w 355"/>
                <a:gd name="T25" fmla="*/ 2147483646 h 416"/>
                <a:gd name="T26" fmla="*/ 2147483646 w 355"/>
                <a:gd name="T27" fmla="*/ 2147483646 h 416"/>
                <a:gd name="T28" fmla="*/ 2147483646 w 355"/>
                <a:gd name="T29" fmla="*/ 2147483646 h 416"/>
                <a:gd name="T30" fmla="*/ 2147483646 w 355"/>
                <a:gd name="T31" fmla="*/ 2147483646 h 416"/>
                <a:gd name="T32" fmla="*/ 2147483646 w 355"/>
                <a:gd name="T33" fmla="*/ 2147483646 h 416"/>
                <a:gd name="T34" fmla="*/ 2147483646 w 355"/>
                <a:gd name="T35" fmla="*/ 2147483646 h 416"/>
                <a:gd name="T36" fmla="*/ 2147483646 w 355"/>
                <a:gd name="T37" fmla="*/ 2147483646 h 416"/>
                <a:gd name="T38" fmla="*/ 2147483646 w 355"/>
                <a:gd name="T39" fmla="*/ 2147483646 h 416"/>
                <a:gd name="T40" fmla="*/ 2147483646 w 355"/>
                <a:gd name="T41" fmla="*/ 2147483646 h 416"/>
                <a:gd name="T42" fmla="*/ 2147483646 w 355"/>
                <a:gd name="T43" fmla="*/ 2147483646 h 416"/>
                <a:gd name="T44" fmla="*/ 2147483646 w 355"/>
                <a:gd name="T45" fmla="*/ 2147483646 h 416"/>
                <a:gd name="T46" fmla="*/ 2147483646 w 355"/>
                <a:gd name="T47" fmla="*/ 2147483646 h 416"/>
                <a:gd name="T48" fmla="*/ 2147483646 w 355"/>
                <a:gd name="T49" fmla="*/ 2147483646 h 416"/>
                <a:gd name="T50" fmla="*/ 2147483646 w 355"/>
                <a:gd name="T51" fmla="*/ 2147483646 h 416"/>
                <a:gd name="T52" fmla="*/ 0 w 355"/>
                <a:gd name="T53" fmla="*/ 2147483646 h 416"/>
                <a:gd name="T54" fmla="*/ 2147483646 w 355"/>
                <a:gd name="T55" fmla="*/ 2147483646 h 416"/>
                <a:gd name="T56" fmla="*/ 2147483646 w 355"/>
                <a:gd name="T57" fmla="*/ 2147483646 h 416"/>
                <a:gd name="T58" fmla="*/ 2147483646 w 355"/>
                <a:gd name="T59" fmla="*/ 0 h 416"/>
                <a:gd name="T60" fmla="*/ 2147483646 w 355"/>
                <a:gd name="T61" fmla="*/ 2147483646 h 416"/>
                <a:gd name="T62" fmla="*/ 2147483646 w 355"/>
                <a:gd name="T63" fmla="*/ 2147483646 h 4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55" h="416">
                  <a:moveTo>
                    <a:pt x="274" y="376"/>
                  </a:moveTo>
                  <a:lnTo>
                    <a:pt x="250" y="336"/>
                  </a:lnTo>
                  <a:lnTo>
                    <a:pt x="274" y="366"/>
                  </a:lnTo>
                  <a:lnTo>
                    <a:pt x="302" y="376"/>
                  </a:lnTo>
                  <a:lnTo>
                    <a:pt x="179" y="280"/>
                  </a:lnTo>
                  <a:lnTo>
                    <a:pt x="187" y="271"/>
                  </a:lnTo>
                  <a:lnTo>
                    <a:pt x="203" y="280"/>
                  </a:lnTo>
                  <a:lnTo>
                    <a:pt x="214" y="280"/>
                  </a:lnTo>
                  <a:lnTo>
                    <a:pt x="214" y="302"/>
                  </a:lnTo>
                  <a:lnTo>
                    <a:pt x="266" y="310"/>
                  </a:lnTo>
                  <a:lnTo>
                    <a:pt x="266" y="318"/>
                  </a:lnTo>
                  <a:lnTo>
                    <a:pt x="302" y="358"/>
                  </a:lnTo>
                  <a:lnTo>
                    <a:pt x="354" y="318"/>
                  </a:lnTo>
                  <a:lnTo>
                    <a:pt x="330" y="318"/>
                  </a:lnTo>
                  <a:lnTo>
                    <a:pt x="338" y="310"/>
                  </a:lnTo>
                  <a:lnTo>
                    <a:pt x="318" y="336"/>
                  </a:lnTo>
                  <a:lnTo>
                    <a:pt x="302" y="336"/>
                  </a:lnTo>
                  <a:lnTo>
                    <a:pt x="302" y="302"/>
                  </a:lnTo>
                  <a:lnTo>
                    <a:pt x="274" y="302"/>
                  </a:lnTo>
                  <a:lnTo>
                    <a:pt x="274" y="280"/>
                  </a:lnTo>
                  <a:lnTo>
                    <a:pt x="283" y="271"/>
                  </a:lnTo>
                  <a:lnTo>
                    <a:pt x="258" y="280"/>
                  </a:lnTo>
                  <a:lnTo>
                    <a:pt x="250" y="271"/>
                  </a:lnTo>
                  <a:lnTo>
                    <a:pt x="231" y="289"/>
                  </a:lnTo>
                  <a:lnTo>
                    <a:pt x="214" y="262"/>
                  </a:lnTo>
                  <a:lnTo>
                    <a:pt x="203" y="271"/>
                  </a:lnTo>
                  <a:lnTo>
                    <a:pt x="151" y="240"/>
                  </a:lnTo>
                  <a:lnTo>
                    <a:pt x="187" y="201"/>
                  </a:lnTo>
                  <a:lnTo>
                    <a:pt x="222" y="192"/>
                  </a:lnTo>
                  <a:lnTo>
                    <a:pt x="231" y="201"/>
                  </a:lnTo>
                  <a:lnTo>
                    <a:pt x="231" y="183"/>
                  </a:lnTo>
                  <a:lnTo>
                    <a:pt x="238" y="192"/>
                  </a:lnTo>
                  <a:lnTo>
                    <a:pt x="250" y="161"/>
                  </a:lnTo>
                  <a:lnTo>
                    <a:pt x="258" y="183"/>
                  </a:lnTo>
                  <a:lnTo>
                    <a:pt x="238" y="161"/>
                  </a:lnTo>
                  <a:lnTo>
                    <a:pt x="250" y="153"/>
                  </a:lnTo>
                  <a:lnTo>
                    <a:pt x="231" y="183"/>
                  </a:lnTo>
                  <a:lnTo>
                    <a:pt x="203" y="192"/>
                  </a:lnTo>
                  <a:lnTo>
                    <a:pt x="203" y="183"/>
                  </a:lnTo>
                  <a:lnTo>
                    <a:pt x="158" y="214"/>
                  </a:lnTo>
                  <a:lnTo>
                    <a:pt x="158" y="183"/>
                  </a:lnTo>
                  <a:lnTo>
                    <a:pt x="135" y="153"/>
                  </a:lnTo>
                  <a:lnTo>
                    <a:pt x="115" y="183"/>
                  </a:lnTo>
                  <a:lnTo>
                    <a:pt x="87" y="183"/>
                  </a:lnTo>
                  <a:lnTo>
                    <a:pt x="87" y="214"/>
                  </a:lnTo>
                  <a:lnTo>
                    <a:pt x="115" y="201"/>
                  </a:lnTo>
                  <a:lnTo>
                    <a:pt x="143" y="223"/>
                  </a:lnTo>
                  <a:lnTo>
                    <a:pt x="143" y="249"/>
                  </a:lnTo>
                  <a:lnTo>
                    <a:pt x="158" y="262"/>
                  </a:lnTo>
                  <a:lnTo>
                    <a:pt x="158" y="271"/>
                  </a:lnTo>
                  <a:lnTo>
                    <a:pt x="123" y="249"/>
                  </a:lnTo>
                  <a:lnTo>
                    <a:pt x="158" y="280"/>
                  </a:lnTo>
                  <a:lnTo>
                    <a:pt x="151" y="280"/>
                  </a:lnTo>
                  <a:lnTo>
                    <a:pt x="0" y="192"/>
                  </a:lnTo>
                  <a:lnTo>
                    <a:pt x="0" y="113"/>
                  </a:lnTo>
                  <a:lnTo>
                    <a:pt x="63" y="95"/>
                  </a:lnTo>
                  <a:lnTo>
                    <a:pt x="79" y="74"/>
                  </a:lnTo>
                  <a:lnTo>
                    <a:pt x="302" y="88"/>
                  </a:lnTo>
                  <a:lnTo>
                    <a:pt x="302" y="0"/>
                  </a:lnTo>
                  <a:lnTo>
                    <a:pt x="330" y="0"/>
                  </a:lnTo>
                  <a:lnTo>
                    <a:pt x="354" y="0"/>
                  </a:lnTo>
                  <a:lnTo>
                    <a:pt x="354" y="231"/>
                  </a:lnTo>
                  <a:lnTo>
                    <a:pt x="354" y="415"/>
                  </a:lnTo>
                  <a:lnTo>
                    <a:pt x="274" y="3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Text Box 192"/>
            <p:cNvSpPr txBox="1">
              <a:spLocks noChangeArrowheads="1"/>
            </p:cNvSpPr>
            <p:nvPr/>
          </p:nvSpPr>
          <p:spPr bwMode="auto">
            <a:xfrm>
              <a:off x="1680733" y="2042618"/>
              <a:ext cx="381000" cy="2540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000">
                  <a:solidFill>
                    <a:schemeClr val="bg1"/>
                  </a:solidFill>
                  <a:latin typeface="Albertus (W1)" pitchFamily="34" charset="0"/>
                </a:rPr>
                <a:t>2A</a:t>
              </a:r>
            </a:p>
          </p:txBody>
        </p:sp>
        <p:sp>
          <p:nvSpPr>
            <p:cNvPr id="4190" name="Freeform 78"/>
            <p:cNvSpPr>
              <a:spLocks/>
            </p:cNvSpPr>
            <p:nvPr/>
          </p:nvSpPr>
          <p:spPr bwMode="auto">
            <a:xfrm>
              <a:off x="1795584" y="1264003"/>
              <a:ext cx="484187" cy="428625"/>
            </a:xfrm>
            <a:custGeom>
              <a:avLst/>
              <a:gdLst>
                <a:gd name="T0" fmla="*/ 2147483646 w 332"/>
                <a:gd name="T1" fmla="*/ 2147483646 h 293"/>
                <a:gd name="T2" fmla="*/ 2147483646 w 332"/>
                <a:gd name="T3" fmla="*/ 2147483646 h 293"/>
                <a:gd name="T4" fmla="*/ 2147483646 w 332"/>
                <a:gd name="T5" fmla="*/ 2147483646 h 293"/>
                <a:gd name="T6" fmla="*/ 2147483646 w 332"/>
                <a:gd name="T7" fmla="*/ 2147483646 h 293"/>
                <a:gd name="T8" fmla="*/ 0 w 332"/>
                <a:gd name="T9" fmla="*/ 2147483646 h 293"/>
                <a:gd name="T10" fmla="*/ 0 w 332"/>
                <a:gd name="T11" fmla="*/ 2147483646 h 293"/>
                <a:gd name="T12" fmla="*/ 2147483646 w 332"/>
                <a:gd name="T13" fmla="*/ 2147483646 h 293"/>
                <a:gd name="T14" fmla="*/ 2147483646 w 332"/>
                <a:gd name="T15" fmla="*/ 2147483646 h 293"/>
                <a:gd name="T16" fmla="*/ 2147483646 w 332"/>
                <a:gd name="T17" fmla="*/ 2147483646 h 293"/>
                <a:gd name="T18" fmla="*/ 2147483646 w 332"/>
                <a:gd name="T19" fmla="*/ 2147483646 h 293"/>
                <a:gd name="T20" fmla="*/ 2147483646 w 332"/>
                <a:gd name="T21" fmla="*/ 2147483646 h 293"/>
                <a:gd name="T22" fmla="*/ 2147483646 w 332"/>
                <a:gd name="T23" fmla="*/ 2147483646 h 293"/>
                <a:gd name="T24" fmla="*/ 2147483646 w 332"/>
                <a:gd name="T25" fmla="*/ 2147483646 h 293"/>
                <a:gd name="T26" fmla="*/ 2147483646 w 332"/>
                <a:gd name="T27" fmla="*/ 2147483646 h 293"/>
                <a:gd name="T28" fmla="*/ 2147483646 w 332"/>
                <a:gd name="T29" fmla="*/ 2147483646 h 293"/>
                <a:gd name="T30" fmla="*/ 2147483646 w 332"/>
                <a:gd name="T31" fmla="*/ 2147483646 h 293"/>
                <a:gd name="T32" fmla="*/ 2147483646 w 332"/>
                <a:gd name="T33" fmla="*/ 2147483646 h 293"/>
                <a:gd name="T34" fmla="*/ 2147483646 w 332"/>
                <a:gd name="T35" fmla="*/ 0 h 293"/>
                <a:gd name="T36" fmla="*/ 2147483646 w 332"/>
                <a:gd name="T37" fmla="*/ 2147483646 h 293"/>
                <a:gd name="T38" fmla="*/ 2147483646 w 332"/>
                <a:gd name="T39" fmla="*/ 2147483646 h 293"/>
                <a:gd name="T40" fmla="*/ 2147483646 w 332"/>
                <a:gd name="T41" fmla="*/ 2147483646 h 293"/>
                <a:gd name="T42" fmla="*/ 2147483646 w 332"/>
                <a:gd name="T43" fmla="*/ 2147483646 h 293"/>
                <a:gd name="T44" fmla="*/ 2147483646 w 332"/>
                <a:gd name="T45" fmla="*/ 2147483646 h 2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2" h="293">
                  <a:moveTo>
                    <a:pt x="303" y="179"/>
                  </a:moveTo>
                  <a:lnTo>
                    <a:pt x="303" y="267"/>
                  </a:lnTo>
                  <a:lnTo>
                    <a:pt x="79" y="253"/>
                  </a:lnTo>
                  <a:lnTo>
                    <a:pt x="64" y="274"/>
                  </a:lnTo>
                  <a:lnTo>
                    <a:pt x="0" y="292"/>
                  </a:lnTo>
                  <a:lnTo>
                    <a:pt x="0" y="267"/>
                  </a:lnTo>
                  <a:lnTo>
                    <a:pt x="55" y="253"/>
                  </a:lnTo>
                  <a:lnTo>
                    <a:pt x="79" y="227"/>
                  </a:lnTo>
                  <a:lnTo>
                    <a:pt x="64" y="213"/>
                  </a:lnTo>
                  <a:lnTo>
                    <a:pt x="44" y="126"/>
                  </a:lnTo>
                  <a:lnTo>
                    <a:pt x="87" y="92"/>
                  </a:lnTo>
                  <a:lnTo>
                    <a:pt x="99" y="70"/>
                  </a:lnTo>
                  <a:lnTo>
                    <a:pt x="99" y="40"/>
                  </a:lnTo>
                  <a:lnTo>
                    <a:pt x="108" y="31"/>
                  </a:lnTo>
                  <a:lnTo>
                    <a:pt x="143" y="31"/>
                  </a:lnTo>
                  <a:lnTo>
                    <a:pt x="152" y="62"/>
                  </a:lnTo>
                  <a:lnTo>
                    <a:pt x="223" y="62"/>
                  </a:lnTo>
                  <a:lnTo>
                    <a:pt x="232" y="0"/>
                  </a:lnTo>
                  <a:lnTo>
                    <a:pt x="303" y="13"/>
                  </a:lnTo>
                  <a:lnTo>
                    <a:pt x="303" y="31"/>
                  </a:lnTo>
                  <a:lnTo>
                    <a:pt x="331" y="31"/>
                  </a:lnTo>
                  <a:lnTo>
                    <a:pt x="331" y="179"/>
                  </a:lnTo>
                  <a:lnTo>
                    <a:pt x="303" y="179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Freeform 75"/>
            <p:cNvSpPr>
              <a:spLocks/>
            </p:cNvSpPr>
            <p:nvPr/>
          </p:nvSpPr>
          <p:spPr bwMode="auto">
            <a:xfrm>
              <a:off x="2051171" y="1117953"/>
              <a:ext cx="733425" cy="396875"/>
            </a:xfrm>
            <a:custGeom>
              <a:avLst/>
              <a:gdLst>
                <a:gd name="T0" fmla="*/ 2147483646 w 436"/>
                <a:gd name="T1" fmla="*/ 0 h 284"/>
                <a:gd name="T2" fmla="*/ 2147483646 w 436"/>
                <a:gd name="T3" fmla="*/ 2147483646 h 284"/>
                <a:gd name="T4" fmla="*/ 2147483646 w 436"/>
                <a:gd name="T5" fmla="*/ 2147483646 h 284"/>
                <a:gd name="T6" fmla="*/ 2147483646 w 436"/>
                <a:gd name="T7" fmla="*/ 2147483646 h 284"/>
                <a:gd name="T8" fmla="*/ 2147483646 w 436"/>
                <a:gd name="T9" fmla="*/ 2147483646 h 284"/>
                <a:gd name="T10" fmla="*/ 2147483646 w 436"/>
                <a:gd name="T11" fmla="*/ 2147483646 h 284"/>
                <a:gd name="T12" fmla="*/ 2147483646 w 436"/>
                <a:gd name="T13" fmla="*/ 2147483646 h 284"/>
                <a:gd name="T14" fmla="*/ 2147483646 w 436"/>
                <a:gd name="T15" fmla="*/ 2147483646 h 284"/>
                <a:gd name="T16" fmla="*/ 2147483646 w 436"/>
                <a:gd name="T17" fmla="*/ 2147483646 h 284"/>
                <a:gd name="T18" fmla="*/ 2147483646 w 436"/>
                <a:gd name="T19" fmla="*/ 2147483646 h 284"/>
                <a:gd name="T20" fmla="*/ 2147483646 w 436"/>
                <a:gd name="T21" fmla="*/ 2147483646 h 284"/>
                <a:gd name="T22" fmla="*/ 2147483646 w 436"/>
                <a:gd name="T23" fmla="*/ 2147483646 h 284"/>
                <a:gd name="T24" fmla="*/ 2147483646 w 436"/>
                <a:gd name="T25" fmla="*/ 2147483646 h 284"/>
                <a:gd name="T26" fmla="*/ 0 w 436"/>
                <a:gd name="T27" fmla="*/ 2147483646 h 284"/>
                <a:gd name="T28" fmla="*/ 2147483646 w 436"/>
                <a:gd name="T29" fmla="*/ 2147483646 h 284"/>
                <a:gd name="T30" fmla="*/ 2147483646 w 436"/>
                <a:gd name="T31" fmla="*/ 0 h 284"/>
                <a:gd name="T32" fmla="*/ 2147483646 w 436"/>
                <a:gd name="T33" fmla="*/ 0 h 2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6" h="284">
                  <a:moveTo>
                    <a:pt x="355" y="0"/>
                  </a:moveTo>
                  <a:lnTo>
                    <a:pt x="355" y="17"/>
                  </a:lnTo>
                  <a:lnTo>
                    <a:pt x="391" y="77"/>
                  </a:lnTo>
                  <a:lnTo>
                    <a:pt x="398" y="156"/>
                  </a:lnTo>
                  <a:lnTo>
                    <a:pt x="435" y="182"/>
                  </a:lnTo>
                  <a:lnTo>
                    <a:pt x="391" y="252"/>
                  </a:lnTo>
                  <a:lnTo>
                    <a:pt x="259" y="252"/>
                  </a:lnTo>
                  <a:lnTo>
                    <a:pt x="251" y="283"/>
                  </a:lnTo>
                  <a:lnTo>
                    <a:pt x="124" y="283"/>
                  </a:lnTo>
                  <a:lnTo>
                    <a:pt x="99" y="283"/>
                  </a:lnTo>
                  <a:lnTo>
                    <a:pt x="99" y="135"/>
                  </a:lnTo>
                  <a:lnTo>
                    <a:pt x="72" y="135"/>
                  </a:lnTo>
                  <a:lnTo>
                    <a:pt x="72" y="117"/>
                  </a:lnTo>
                  <a:lnTo>
                    <a:pt x="0" y="104"/>
                  </a:lnTo>
                  <a:lnTo>
                    <a:pt x="36" y="17"/>
                  </a:lnTo>
                  <a:lnTo>
                    <a:pt x="63" y="0"/>
                  </a:lnTo>
                  <a:lnTo>
                    <a:pt x="355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74"/>
            <p:cNvSpPr>
              <a:spLocks/>
            </p:cNvSpPr>
            <p:nvPr/>
          </p:nvSpPr>
          <p:spPr bwMode="auto">
            <a:xfrm>
              <a:off x="1752721" y="1117953"/>
              <a:ext cx="469900" cy="274638"/>
            </a:xfrm>
            <a:custGeom>
              <a:avLst/>
              <a:gdLst>
                <a:gd name="T0" fmla="*/ 2147483646 w 325"/>
                <a:gd name="T1" fmla="*/ 0 h 197"/>
                <a:gd name="T2" fmla="*/ 2147483646 w 325"/>
                <a:gd name="T3" fmla="*/ 2147483646 h 197"/>
                <a:gd name="T4" fmla="*/ 2147483646 w 325"/>
                <a:gd name="T5" fmla="*/ 2147483646 h 197"/>
                <a:gd name="T6" fmla="*/ 2147483646 w 325"/>
                <a:gd name="T7" fmla="*/ 2147483646 h 197"/>
                <a:gd name="T8" fmla="*/ 2147483646 w 325"/>
                <a:gd name="T9" fmla="*/ 2147483646 h 197"/>
                <a:gd name="T10" fmla="*/ 2147483646 w 325"/>
                <a:gd name="T11" fmla="*/ 2147483646 h 197"/>
                <a:gd name="T12" fmla="*/ 2147483646 w 325"/>
                <a:gd name="T13" fmla="*/ 2147483646 h 197"/>
                <a:gd name="T14" fmla="*/ 2147483646 w 325"/>
                <a:gd name="T15" fmla="*/ 2147483646 h 197"/>
                <a:gd name="T16" fmla="*/ 2147483646 w 325"/>
                <a:gd name="T17" fmla="*/ 2147483646 h 197"/>
                <a:gd name="T18" fmla="*/ 2147483646 w 325"/>
                <a:gd name="T19" fmla="*/ 2147483646 h 197"/>
                <a:gd name="T20" fmla="*/ 0 w 325"/>
                <a:gd name="T21" fmla="*/ 2147483646 h 197"/>
                <a:gd name="T22" fmla="*/ 0 w 325"/>
                <a:gd name="T23" fmla="*/ 0 h 197"/>
                <a:gd name="T24" fmla="*/ 2147483646 w 325"/>
                <a:gd name="T25" fmla="*/ 0 h 1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5" h="197">
                  <a:moveTo>
                    <a:pt x="324" y="0"/>
                  </a:moveTo>
                  <a:lnTo>
                    <a:pt x="296" y="17"/>
                  </a:lnTo>
                  <a:lnTo>
                    <a:pt x="260" y="104"/>
                  </a:lnTo>
                  <a:lnTo>
                    <a:pt x="252" y="166"/>
                  </a:lnTo>
                  <a:lnTo>
                    <a:pt x="180" y="166"/>
                  </a:lnTo>
                  <a:lnTo>
                    <a:pt x="172" y="135"/>
                  </a:lnTo>
                  <a:lnTo>
                    <a:pt x="136" y="135"/>
                  </a:lnTo>
                  <a:lnTo>
                    <a:pt x="128" y="144"/>
                  </a:lnTo>
                  <a:lnTo>
                    <a:pt x="128" y="174"/>
                  </a:lnTo>
                  <a:lnTo>
                    <a:pt x="115" y="196"/>
                  </a:lnTo>
                  <a:lnTo>
                    <a:pt x="0" y="196"/>
                  </a:lnTo>
                  <a:lnTo>
                    <a:pt x="0" y="0"/>
                  </a:lnTo>
                  <a:lnTo>
                    <a:pt x="3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5" name="Rectangle 152"/>
          <p:cNvSpPr>
            <a:spLocks noChangeArrowheads="1"/>
          </p:cNvSpPr>
          <p:nvPr/>
        </p:nvSpPr>
        <p:spPr bwMode="auto">
          <a:xfrm>
            <a:off x="2324100" y="1968500"/>
            <a:ext cx="320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GULF</a:t>
            </a:r>
          </a:p>
        </p:txBody>
      </p:sp>
      <p:sp>
        <p:nvSpPr>
          <p:cNvPr id="4166" name="Rectangle 150"/>
          <p:cNvSpPr>
            <a:spLocks noChangeArrowheads="1"/>
          </p:cNvSpPr>
          <p:nvPr/>
        </p:nvSpPr>
        <p:spPr bwMode="auto">
          <a:xfrm rot="-1111318">
            <a:off x="2236788" y="1581150"/>
            <a:ext cx="4349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CALHOUN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67" name="Rectangle 151"/>
          <p:cNvSpPr>
            <a:spLocks noChangeArrowheads="1"/>
          </p:cNvSpPr>
          <p:nvPr/>
        </p:nvSpPr>
        <p:spPr bwMode="auto">
          <a:xfrm>
            <a:off x="2014538" y="1720850"/>
            <a:ext cx="3079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BAY</a:t>
            </a:r>
            <a:endParaRPr lang="en-US" altLang="en-US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68" name="Rectangle 149"/>
          <p:cNvSpPr>
            <a:spLocks noChangeArrowheads="1"/>
          </p:cNvSpPr>
          <p:nvPr/>
        </p:nvSpPr>
        <p:spPr bwMode="auto">
          <a:xfrm rot="-886679">
            <a:off x="1785938" y="1416050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WASHINGTON</a:t>
            </a:r>
          </a:p>
        </p:txBody>
      </p:sp>
      <p:sp>
        <p:nvSpPr>
          <p:cNvPr id="4169" name="Rectangle 147"/>
          <p:cNvSpPr>
            <a:spLocks noChangeArrowheads="1"/>
          </p:cNvSpPr>
          <p:nvPr/>
        </p:nvSpPr>
        <p:spPr bwMode="auto">
          <a:xfrm>
            <a:off x="1695450" y="1138238"/>
            <a:ext cx="4270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  HOLMES</a:t>
            </a:r>
          </a:p>
        </p:txBody>
      </p:sp>
      <p:sp>
        <p:nvSpPr>
          <p:cNvPr id="4170" name="Rectangle 148"/>
          <p:cNvSpPr>
            <a:spLocks noChangeArrowheads="1"/>
          </p:cNvSpPr>
          <p:nvPr/>
        </p:nvSpPr>
        <p:spPr bwMode="auto">
          <a:xfrm>
            <a:off x="2255838" y="1250950"/>
            <a:ext cx="428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400">
                <a:solidFill>
                  <a:srgbClr val="000000"/>
                </a:solidFill>
                <a:latin typeface="Arial" panose="020B0604020202020204" pitchFamily="34" charset="0"/>
              </a:rPr>
              <a:t>JACKSON</a:t>
            </a:r>
          </a:p>
        </p:txBody>
      </p:sp>
      <p:sp>
        <p:nvSpPr>
          <p:cNvPr id="4171" name="Rectangle 172"/>
          <p:cNvSpPr>
            <a:spLocks noChangeArrowheads="1"/>
          </p:cNvSpPr>
          <p:nvPr/>
        </p:nvSpPr>
        <p:spPr bwMode="auto">
          <a:xfrm>
            <a:off x="241300" y="1828800"/>
            <a:ext cx="1130300" cy="7383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OASIS Florida, Inc. 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25 E. Wright St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Pensacola, FL  32501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850-429-7551</a:t>
            </a:r>
          </a:p>
          <a:p>
            <a:pPr>
              <a:spcBef>
                <a:spcPts val="0"/>
              </a:spcBef>
              <a:buFontTx/>
              <a:buNone/>
            </a:pP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NORTHWEST FLORIDA AIDS CONSORTIUM</a:t>
            </a:r>
          </a:p>
        </p:txBody>
      </p:sp>
      <p:sp>
        <p:nvSpPr>
          <p:cNvPr id="4172" name="Rectangle 173"/>
          <p:cNvSpPr>
            <a:spLocks noChangeArrowheads="1"/>
          </p:cNvSpPr>
          <p:nvPr/>
        </p:nvSpPr>
        <p:spPr bwMode="auto">
          <a:xfrm>
            <a:off x="1447800" y="2362200"/>
            <a:ext cx="1066800" cy="738397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BASIC NWFL, Inc.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432 Magnolia Ave.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Panama City, FL  32401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850-785-1088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CENTRAL PANHANDLE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AIDS NETWORK</a:t>
            </a:r>
          </a:p>
        </p:txBody>
      </p:sp>
      <p:sp>
        <p:nvSpPr>
          <p:cNvPr id="4173" name="Rectangle 4"/>
          <p:cNvSpPr>
            <a:spLocks noChangeArrowheads="1"/>
          </p:cNvSpPr>
          <p:nvPr/>
        </p:nvSpPr>
        <p:spPr bwMode="auto">
          <a:xfrm>
            <a:off x="2573338" y="2438400"/>
            <a:ext cx="1084262" cy="646064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Big Bend Cares, Inc.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2201 S. Monroe Street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Tallahassee, FL  32301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850-656-2437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RED RIBBON ALLIANCE</a:t>
            </a:r>
          </a:p>
        </p:txBody>
      </p:sp>
      <p:sp>
        <p:nvSpPr>
          <p:cNvPr id="4174" name="Rectangle 174"/>
          <p:cNvSpPr>
            <a:spLocks noChangeArrowheads="1"/>
          </p:cNvSpPr>
          <p:nvPr/>
        </p:nvSpPr>
        <p:spPr bwMode="auto">
          <a:xfrm>
            <a:off x="2838402" y="3170957"/>
            <a:ext cx="1225550" cy="738397"/>
          </a:xfrm>
          <a:prstGeom prst="rect">
            <a:avLst/>
          </a:prstGeom>
          <a:noFill/>
          <a:ln w="28575">
            <a:solidFill>
              <a:srgbClr val="00CC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Well Florida Council, Inc. 1785 NW 80</a:t>
            </a:r>
            <a:r>
              <a:rPr lang="en-US" altLang="en-US" sz="6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 Blvd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Gainesville, FL  32606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352-313-6500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NORTH CENTRAL FLORIDA CARE CONSORTIUM</a:t>
            </a:r>
          </a:p>
        </p:txBody>
      </p:sp>
      <p:sp>
        <p:nvSpPr>
          <p:cNvPr id="4175" name="Rectangle 179"/>
          <p:cNvSpPr>
            <a:spLocks noChangeArrowheads="1"/>
          </p:cNvSpPr>
          <p:nvPr/>
        </p:nvSpPr>
        <p:spPr bwMode="auto">
          <a:xfrm>
            <a:off x="6238455" y="1061884"/>
            <a:ext cx="1531105" cy="83073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Duval County Health Department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Health Plaza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515 West 6</a:t>
            </a:r>
            <a:r>
              <a:rPr lang="en-US" sz="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Jacksonville, FL 32206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904-253-2986</a:t>
            </a:r>
          </a:p>
          <a:p>
            <a:pPr>
              <a:spcBef>
                <a:spcPts val="0"/>
              </a:spcBef>
              <a:buNone/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JACKSONVILLE METROPOLITAN AREA HEALTH PLANNING COUNCIL</a:t>
            </a:r>
          </a:p>
        </p:txBody>
      </p:sp>
      <p:sp>
        <p:nvSpPr>
          <p:cNvPr id="4176" name="Rectangle 175"/>
          <p:cNvSpPr>
            <a:spLocks noChangeArrowheads="1"/>
          </p:cNvSpPr>
          <p:nvPr/>
        </p:nvSpPr>
        <p:spPr bwMode="auto">
          <a:xfrm>
            <a:off x="3124200" y="4290372"/>
            <a:ext cx="1472407" cy="738397"/>
          </a:xfrm>
          <a:prstGeom prst="rect">
            <a:avLst/>
          </a:prstGeom>
          <a:noFill/>
          <a:ln w="2857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Pinellas County Health Department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205 Dr. M. L. King Street N.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St. Petersburg, FL 33701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727-824-6900 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WEST CENTRAL FLORIDA RYAN WHITE CARE COUNCIL </a:t>
            </a:r>
          </a:p>
        </p:txBody>
      </p:sp>
      <p:sp>
        <p:nvSpPr>
          <p:cNvPr id="4177" name="Rectangle 176"/>
          <p:cNvSpPr>
            <a:spLocks noChangeArrowheads="1"/>
          </p:cNvSpPr>
          <p:nvPr/>
        </p:nvSpPr>
        <p:spPr bwMode="auto">
          <a:xfrm>
            <a:off x="3465513" y="5269280"/>
            <a:ext cx="1462107" cy="646064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DeSoto County Health Department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S. Baldwin Ave.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Arcadia, FL 34266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863-993-4601 </a:t>
            </a:r>
          </a:p>
          <a:p>
            <a:pPr>
              <a:spcBef>
                <a:spcPts val="0"/>
              </a:spcBef>
              <a:buNone/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HIV/AIDS COUNCIL</a:t>
            </a:r>
          </a:p>
        </p:txBody>
      </p:sp>
      <p:sp>
        <p:nvSpPr>
          <p:cNvPr id="4178" name="Rectangle 185"/>
          <p:cNvSpPr>
            <a:spLocks noChangeArrowheads="1"/>
          </p:cNvSpPr>
          <p:nvPr/>
        </p:nvSpPr>
        <p:spPr bwMode="auto">
          <a:xfrm>
            <a:off x="3510628" y="6077317"/>
            <a:ext cx="1643063" cy="726888"/>
          </a:xfrm>
          <a:prstGeom prst="rect">
            <a:avLst/>
          </a:prstGeom>
          <a:noFill/>
          <a:ln w="28575">
            <a:solidFill>
              <a:srgbClr val="FFCC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204" tIns="39889" rIns="81204" bIns="39889">
            <a:spAutoFit/>
          </a:bodyPr>
          <a:lstStyle>
            <a:lvl1pPr defTabSz="8207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207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207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207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207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A.H. of </a:t>
            </a: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Monroe County, Inc.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1434 Kennedy Drive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Key West, FL 33040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305-296-6196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FLORIDA KEYS HIV/AIDS COMMUNITY PLANNING PARTNERSHIP</a:t>
            </a:r>
          </a:p>
        </p:txBody>
      </p:sp>
      <p:sp>
        <p:nvSpPr>
          <p:cNvPr id="4179" name="Rectangle 3"/>
          <p:cNvSpPr>
            <a:spLocks noChangeArrowheads="1"/>
          </p:cNvSpPr>
          <p:nvPr/>
        </p:nvSpPr>
        <p:spPr bwMode="auto">
          <a:xfrm>
            <a:off x="7162800" y="5902325"/>
            <a:ext cx="1600200" cy="738397"/>
          </a:xfrm>
          <a:prstGeom prst="rect">
            <a:avLst/>
          </a:prstGeom>
          <a:noFill/>
          <a:ln w="28575">
            <a:solidFill>
              <a:srgbClr val="E8FB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Miami-Dade County Health Department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Disease Prevention and Care Services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8600 NW 17</a:t>
            </a:r>
            <a:r>
              <a:rPr lang="en-US" altLang="en-US" sz="6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 Street, Suite 200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Miami, FL 33126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305-575-5424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MIAMI-DADE HIV/AIDS PARTNERSHIP</a:t>
            </a:r>
          </a:p>
        </p:txBody>
      </p:sp>
      <p:sp>
        <p:nvSpPr>
          <p:cNvPr id="4180" name="Rectangle 177"/>
          <p:cNvSpPr>
            <a:spLocks noChangeArrowheads="1"/>
          </p:cNvSpPr>
          <p:nvPr/>
        </p:nvSpPr>
        <p:spPr bwMode="auto">
          <a:xfrm>
            <a:off x="7239000" y="5105400"/>
            <a:ext cx="1524000" cy="738397"/>
          </a:xfrm>
          <a:prstGeom prst="rect">
            <a:avLst/>
          </a:prstGeom>
          <a:noFill/>
          <a:ln w="2857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Broward County Health Department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780 SW 24</a:t>
            </a:r>
            <a:r>
              <a:rPr lang="en-US" altLang="en-US" sz="6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 Street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Ft. Lauderdale, FL  33315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954-467-4700 x 5630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SOUTH FLORIDA AIDS </a:t>
            </a:r>
            <a:b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NETWORK OF BROWARD</a:t>
            </a: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81" name="Text Box 273"/>
          <p:cNvSpPr txBox="1">
            <a:spLocks noChangeArrowheads="1"/>
          </p:cNvSpPr>
          <p:nvPr/>
        </p:nvSpPr>
        <p:spPr bwMode="auto">
          <a:xfrm>
            <a:off x="7239000" y="4300538"/>
            <a:ext cx="1600200" cy="738664"/>
          </a:xfrm>
          <a:prstGeom prst="rect">
            <a:avLst/>
          </a:prstGeom>
          <a:noFill/>
          <a:ln w="28575">
            <a:solidFill>
              <a:srgbClr val="00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Palm Beach County Health Department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800 Clematis Street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West Palm Beach, FL 33402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561-804-7947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PALM  BEACH COUNTY HIV CARE COUNCIL</a:t>
            </a: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82" name="Text Box 276"/>
          <p:cNvSpPr txBox="1">
            <a:spLocks noChangeArrowheads="1"/>
          </p:cNvSpPr>
          <p:nvPr/>
        </p:nvSpPr>
        <p:spPr bwMode="auto">
          <a:xfrm>
            <a:off x="7197665" y="3503613"/>
            <a:ext cx="1489135" cy="738664"/>
          </a:xfrm>
          <a:prstGeom prst="rect">
            <a:avLst/>
          </a:prstGeom>
          <a:noFill/>
          <a:ln w="28575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St. Lucie County Health Department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5150 NW Milner Drive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Port St. Lucie, FL 34983</a:t>
            </a:r>
            <a:b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772-462-3819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CARE NETWORK OF THE TREASURE COAST</a:t>
            </a:r>
            <a:r>
              <a:rPr lang="en-US" alt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 (CNTC)</a:t>
            </a:r>
          </a:p>
        </p:txBody>
      </p:sp>
      <p:sp>
        <p:nvSpPr>
          <p:cNvPr id="4183" name="Rectangle 178"/>
          <p:cNvSpPr>
            <a:spLocks noChangeArrowheads="1"/>
          </p:cNvSpPr>
          <p:nvPr/>
        </p:nvSpPr>
        <p:spPr bwMode="auto">
          <a:xfrm>
            <a:off x="6867442" y="2695366"/>
            <a:ext cx="1371600" cy="738397"/>
          </a:xfrm>
          <a:prstGeom prst="rect">
            <a:avLst/>
          </a:prstGeom>
          <a:noFill/>
          <a:ln w="2857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of Florida United Way, Inc.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1940 Traylor Boulevard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Orlando, FL 32804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407-835-0900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FLORIDA HIV PLANNING COUNCIL</a:t>
            </a:r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84" name="Rectangle 182"/>
          <p:cNvSpPr>
            <a:spLocks noChangeArrowheads="1"/>
          </p:cNvSpPr>
          <p:nvPr/>
        </p:nvSpPr>
        <p:spPr bwMode="auto">
          <a:xfrm>
            <a:off x="6542839" y="1878492"/>
            <a:ext cx="1843172" cy="738397"/>
          </a:xfrm>
          <a:prstGeom prst="rect">
            <a:avLst/>
          </a:prstGeom>
          <a:noFill/>
          <a:ln w="28575">
            <a:solidFill>
              <a:srgbClr val="99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Volusia County Health Department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1845 Holsonback Drive, Bin 111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Daytona Beach, FL 32117</a:t>
            </a:r>
          </a:p>
          <a:p>
            <a:pPr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</a:rPr>
              <a:t>386-274-0634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PARTNERSHIP FOR COMPREHENSIVE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600" dirty="0">
                <a:solidFill>
                  <a:schemeClr val="bg1"/>
                </a:solidFill>
                <a:latin typeface="Arial" panose="020B0604020202020204" pitchFamily="34" charset="0"/>
              </a:rPr>
              <a:t>HIV/AIDS PLANNING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996633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FFFFFF"/>
      </a:accent2>
      <a:accent3>
        <a:srgbClr val="AAAAAA"/>
      </a:accent3>
      <a:accent4>
        <a:srgbClr val="DADADA"/>
      </a:accent4>
      <a:accent5>
        <a:srgbClr val="AAE2CA"/>
      </a:accent5>
      <a:accent6>
        <a:srgbClr val="E7E7E7"/>
      </a:accent6>
      <a:hlink>
        <a:srgbClr val="FFFF66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176" tIns="45588" rIns="91176" bIns="45588" numCol="1" anchor="b" anchorCtr="0" compatLnSpc="1">
        <a:prstTxWarp prst="textNoShape">
          <a:avLst/>
        </a:prstTxWarp>
        <a:spAutoFit/>
      </a:bodyPr>
      <a:lstStyle>
        <a:defPPr marL="0" marR="0" indent="0" algn="l" defTabSz="903288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176" tIns="45588" rIns="91176" bIns="45588" numCol="1" anchor="b" anchorCtr="0" compatLnSpc="1">
        <a:prstTxWarp prst="textNoShape">
          <a:avLst/>
        </a:prstTxWarp>
        <a:spAutoFit/>
      </a:bodyPr>
      <a:lstStyle>
        <a:defPPr marL="0" marR="0" indent="0" algn="l" defTabSz="903288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4231</TotalTime>
  <Words>316</Words>
  <Application>Microsoft Office PowerPoint</Application>
  <PresentationFormat>On-screen Show (4:3)</PresentationFormat>
  <Paragraphs>157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Albertus (W1)</vt:lpstr>
      <vt:lpstr>Arial</vt:lpstr>
      <vt:lpstr>Times New Roman</vt:lpstr>
      <vt:lpstr>Blank Presentation</vt:lpstr>
      <vt:lpstr>PowerPoint Presentation</vt:lpstr>
    </vt:vector>
  </TitlesOfParts>
  <Company>FL Dept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Consortia - Lead Agencies</dc:title>
  <dc:creator>Nancy Bird</dc:creator>
  <dc:description>last revision 8/1/2002</dc:description>
  <cp:lastModifiedBy>Cius, Wismy</cp:lastModifiedBy>
  <cp:revision>336</cp:revision>
  <cp:lastPrinted>2016-03-16T20:31:35Z</cp:lastPrinted>
  <dcterms:created xsi:type="dcterms:W3CDTF">2000-05-15T18:55:05Z</dcterms:created>
  <dcterms:modified xsi:type="dcterms:W3CDTF">2020-04-01T19:59:58Z</dcterms:modified>
</cp:coreProperties>
</file>