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5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FFF00"/>
    <a:srgbClr val="9DC3E6"/>
    <a:srgbClr val="79FFDC"/>
    <a:srgbClr val="FFD2BB"/>
    <a:srgbClr val="FFBB99"/>
    <a:srgbClr val="E1DFB3"/>
    <a:srgbClr val="CEC9F1"/>
    <a:srgbClr val="FFCC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21" autoAdjust="0"/>
  </p:normalViewPr>
  <p:slideViewPr>
    <p:cSldViewPr>
      <p:cViewPr>
        <p:scale>
          <a:sx n="212" d="100"/>
          <a:sy n="212" d="100"/>
        </p:scale>
        <p:origin x="100" y="-6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ylor, Derrick" userId="e8d3d211-43b0-4e24-8186-5ab4e192e9ee" providerId="ADAL" clId="{998F0CF2-0D4B-40DF-B997-E755E7F98FBE}"/>
    <pc:docChg chg="custSel modSld">
      <pc:chgData name="Traylor, Derrick" userId="e8d3d211-43b0-4e24-8186-5ab4e192e9ee" providerId="ADAL" clId="{998F0CF2-0D4B-40DF-B997-E755E7F98FBE}" dt="2023-01-31T18:00:00.888" v="410" actId="20577"/>
      <pc:docMkLst>
        <pc:docMk/>
      </pc:docMkLst>
      <pc:sldChg chg="addSp modSp mod">
        <pc:chgData name="Traylor, Derrick" userId="e8d3d211-43b0-4e24-8186-5ab4e192e9ee" providerId="ADAL" clId="{998F0CF2-0D4B-40DF-B997-E755E7F98FBE}" dt="2023-01-31T18:00:00.888" v="410" actId="20577"/>
        <pc:sldMkLst>
          <pc:docMk/>
          <pc:sldMk cId="0" sldId="259"/>
        </pc:sldMkLst>
        <pc:spChg chg="add mod">
          <ac:chgData name="Traylor, Derrick" userId="e8d3d211-43b0-4e24-8186-5ab4e192e9ee" providerId="ADAL" clId="{998F0CF2-0D4B-40DF-B997-E755E7F98FBE}" dt="2023-01-31T17:58:08.840" v="345" actId="20577"/>
          <ac:spMkLst>
            <pc:docMk/>
            <pc:sldMk cId="0" sldId="259"/>
            <ac:spMk id="2" creationId="{D2D521B2-C6FA-4887-B3B3-B0A6B7EBDD90}"/>
          </ac:spMkLst>
        </pc:spChg>
        <pc:spChg chg="add mod">
          <ac:chgData name="Traylor, Derrick" userId="e8d3d211-43b0-4e24-8186-5ab4e192e9ee" providerId="ADAL" clId="{998F0CF2-0D4B-40DF-B997-E755E7F98FBE}" dt="2023-01-31T17:56:52.770" v="289" actId="1076"/>
          <ac:spMkLst>
            <pc:docMk/>
            <pc:sldMk cId="0" sldId="259"/>
            <ac:spMk id="182" creationId="{AE0FECCE-C7F4-413F-A666-FF475F8B77D4}"/>
          </ac:spMkLst>
        </pc:spChg>
        <pc:spChg chg="add mod">
          <ac:chgData name="Traylor, Derrick" userId="e8d3d211-43b0-4e24-8186-5ab4e192e9ee" providerId="ADAL" clId="{998F0CF2-0D4B-40DF-B997-E755E7F98FBE}" dt="2023-01-31T17:57:21.172" v="296" actId="1076"/>
          <ac:spMkLst>
            <pc:docMk/>
            <pc:sldMk cId="0" sldId="259"/>
            <ac:spMk id="183" creationId="{5C50D2A7-04E0-49C7-9885-29DFF77B6B98}"/>
          </ac:spMkLst>
        </pc:spChg>
        <pc:spChg chg="add mod">
          <ac:chgData name="Traylor, Derrick" userId="e8d3d211-43b0-4e24-8186-5ab4e192e9ee" providerId="ADAL" clId="{998F0CF2-0D4B-40DF-B997-E755E7F98FBE}" dt="2023-01-31T17:57:50.347" v="324" actId="14100"/>
          <ac:spMkLst>
            <pc:docMk/>
            <pc:sldMk cId="0" sldId="259"/>
            <ac:spMk id="184" creationId="{624E2A10-FD98-46BB-8F41-6BE50C40DD77}"/>
          </ac:spMkLst>
        </pc:spChg>
        <pc:spChg chg="mod">
          <ac:chgData name="Traylor, Derrick" userId="e8d3d211-43b0-4e24-8186-5ab4e192e9ee" providerId="ADAL" clId="{998F0CF2-0D4B-40DF-B997-E755E7F98FBE}" dt="2023-01-31T17:58:26.157" v="363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8:00:00.888" v="410" actId="20577"/>
          <ac:spMkLst>
            <pc:docMk/>
            <pc:sldMk cId="0" sldId="259"/>
            <ac:spMk id="3084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36:41.147" v="93" actId="20577"/>
          <ac:spMkLst>
            <pc:docMk/>
            <pc:sldMk cId="0" sldId="259"/>
            <ac:spMk id="3089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7:59:47.318" v="402" actId="1076"/>
          <ac:spMkLst>
            <pc:docMk/>
            <pc:sldMk cId="0" sldId="259"/>
            <ac:spMk id="3097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33:58.698" v="59" actId="1076"/>
          <ac:spMkLst>
            <pc:docMk/>
            <pc:sldMk cId="0" sldId="259"/>
            <ac:spMk id="3098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7:33.401" v="2" actId="1076"/>
          <ac:spMkLst>
            <pc:docMk/>
            <pc:sldMk cId="0" sldId="259"/>
            <ac:spMk id="3109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30:56.436" v="23" actId="1076"/>
          <ac:spMkLst>
            <pc:docMk/>
            <pc:sldMk cId="0" sldId="259"/>
            <ac:spMk id="3113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8:34.985" v="10" actId="1076"/>
          <ac:spMkLst>
            <pc:docMk/>
            <pc:sldMk cId="0" sldId="259"/>
            <ac:spMk id="3232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8:34.985" v="10" actId="1076"/>
          <ac:spMkLst>
            <pc:docMk/>
            <pc:sldMk cId="0" sldId="259"/>
            <ac:spMk id="3234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8:34.985" v="10" actId="1076"/>
          <ac:spMkLst>
            <pc:docMk/>
            <pc:sldMk cId="0" sldId="259"/>
            <ac:spMk id="3235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8:34.985" v="10" actId="1076"/>
          <ac:spMkLst>
            <pc:docMk/>
            <pc:sldMk cId="0" sldId="259"/>
            <ac:spMk id="3236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28:34.985" v="10" actId="1076"/>
          <ac:spMkLst>
            <pc:docMk/>
            <pc:sldMk cId="0" sldId="259"/>
            <ac:spMk id="3237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30:16.752" v="19" actId="1076"/>
          <ac:spMkLst>
            <pc:docMk/>
            <pc:sldMk cId="0" sldId="259"/>
            <ac:spMk id="3249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4:30:45.364" v="22" actId="207"/>
          <ac:spMkLst>
            <pc:docMk/>
            <pc:sldMk cId="0" sldId="259"/>
            <ac:spMk id="3250" creationId="{00000000-0000-0000-0000-000000000000}"/>
          </ac:spMkLst>
        </pc:spChg>
        <pc:grpChg chg="mod">
          <ac:chgData name="Traylor, Derrick" userId="e8d3d211-43b0-4e24-8186-5ab4e192e9ee" providerId="ADAL" clId="{998F0CF2-0D4B-40DF-B997-E755E7F98FBE}" dt="2023-01-31T14:30:16.752" v="19" actId="1076"/>
          <ac:grpSpMkLst>
            <pc:docMk/>
            <pc:sldMk cId="0" sldId="259"/>
            <ac:grpSpMk id="3110" creationId="{00000000-0000-0000-0000-000000000000}"/>
          </ac:grpSpMkLst>
        </pc:grpChg>
        <pc:grpChg chg="mod">
          <ac:chgData name="Traylor, Derrick" userId="e8d3d211-43b0-4e24-8186-5ab4e192e9ee" providerId="ADAL" clId="{998F0CF2-0D4B-40DF-B997-E755E7F98FBE}" dt="2023-01-31T14:28:34.985" v="10" actId="1076"/>
          <ac:grpSpMkLst>
            <pc:docMk/>
            <pc:sldMk cId="0" sldId="259"/>
            <ac:grpSpMk id="3168" creationId="{00000000-0000-0000-0000-000000000000}"/>
          </ac:grpSpMkLst>
        </pc:grpChg>
        <pc:grpChg chg="mod">
          <ac:chgData name="Traylor, Derrick" userId="e8d3d211-43b0-4e24-8186-5ab4e192e9ee" providerId="ADAL" clId="{998F0CF2-0D4B-40DF-B997-E755E7F98FBE}" dt="2023-01-31T14:28:34.985" v="10" actId="1076"/>
          <ac:grpSpMkLst>
            <pc:docMk/>
            <pc:sldMk cId="0" sldId="259"/>
            <ac:grpSpMk id="3233" creationId="{00000000-0000-0000-0000-000000000000}"/>
          </ac:grpSpMkLst>
        </pc:grpChg>
      </pc:sldChg>
      <pc:sldChg chg="modSp mod">
        <pc:chgData name="Traylor, Derrick" userId="e8d3d211-43b0-4e24-8186-5ab4e192e9ee" providerId="ADAL" clId="{998F0CF2-0D4B-40DF-B997-E755E7F98FBE}" dt="2023-01-31T17:59:07.081" v="385" actId="20577"/>
        <pc:sldMkLst>
          <pc:docMk/>
          <pc:sldMk cId="0" sldId="261"/>
        </pc:sldMkLst>
        <pc:spChg chg="mod">
          <ac:chgData name="Traylor, Derrick" userId="e8d3d211-43b0-4e24-8186-5ab4e192e9ee" providerId="ADAL" clId="{998F0CF2-0D4B-40DF-B997-E755E7F98FBE}" dt="2023-01-31T17:59:07.081" v="385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998F0CF2-0D4B-40DF-B997-E755E7F98FBE}" dt="2023-01-31T17:56:08.137" v="269" actId="14100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86EE0DF6-B0C4-4533-A8AD-7FE76E8851F7}"/>
    <pc:docChg chg="modSld">
      <pc:chgData name="Traylor, Derrick" userId="e8d3d211-43b0-4e24-8186-5ab4e192e9ee" providerId="ADAL" clId="{86EE0DF6-B0C4-4533-A8AD-7FE76E8851F7}" dt="2023-02-14T14:10:15.988" v="156" actId="20577"/>
      <pc:docMkLst>
        <pc:docMk/>
      </pc:docMkLst>
      <pc:sldChg chg="modSp mod">
        <pc:chgData name="Traylor, Derrick" userId="e8d3d211-43b0-4e24-8186-5ab4e192e9ee" providerId="ADAL" clId="{86EE0DF6-B0C4-4533-A8AD-7FE76E8851F7}" dt="2023-02-14T14:10:06.771" v="152" actId="20577"/>
        <pc:sldMkLst>
          <pc:docMk/>
          <pc:sldMk cId="0" sldId="259"/>
        </pc:sldMkLst>
        <pc:spChg chg="mod">
          <ac:chgData name="Traylor, Derrick" userId="e8d3d211-43b0-4e24-8186-5ab4e192e9ee" providerId="ADAL" clId="{86EE0DF6-B0C4-4533-A8AD-7FE76E8851F7}" dt="2023-02-01T13:46:36.178" v="66" actId="20577"/>
          <ac:spMkLst>
            <pc:docMk/>
            <pc:sldMk cId="0" sldId="259"/>
            <ac:spMk id="2" creationId="{D2D521B2-C6FA-4887-B3B3-B0A6B7EBDD90}"/>
          </ac:spMkLst>
        </pc:spChg>
        <pc:spChg chg="mod">
          <ac:chgData name="Traylor, Derrick" userId="e8d3d211-43b0-4e24-8186-5ab4e192e9ee" providerId="ADAL" clId="{86EE0DF6-B0C4-4533-A8AD-7FE76E8851F7}" dt="2023-02-07T14:26:18.748" v="68" actId="207"/>
          <ac:spMkLst>
            <pc:docMk/>
            <pc:sldMk cId="0" sldId="259"/>
            <ac:spMk id="182" creationId="{AE0FECCE-C7F4-413F-A666-FF475F8B77D4}"/>
          </ac:spMkLst>
        </pc:spChg>
        <pc:spChg chg="mod">
          <ac:chgData name="Traylor, Derrick" userId="e8d3d211-43b0-4e24-8186-5ab4e192e9ee" providerId="ADAL" clId="{86EE0DF6-B0C4-4533-A8AD-7FE76E8851F7}" dt="2023-02-14T14:09:57.903" v="148" actId="20577"/>
          <ac:spMkLst>
            <pc:docMk/>
            <pc:sldMk cId="0" sldId="259"/>
            <ac:spMk id="184" creationId="{624E2A10-FD98-46BB-8F41-6BE50C40DD77}"/>
          </ac:spMkLst>
        </pc:spChg>
        <pc:spChg chg="mod">
          <ac:chgData name="Traylor, Derrick" userId="e8d3d211-43b0-4e24-8186-5ab4e192e9ee" providerId="ADAL" clId="{86EE0DF6-B0C4-4533-A8AD-7FE76E8851F7}" dt="2023-02-14T14:10:06.771" v="152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86EE0DF6-B0C4-4533-A8AD-7FE76E8851F7}" dt="2023-02-07T14:25:17.140" v="67" actId="207"/>
          <ac:spMkLst>
            <pc:docMk/>
            <pc:sldMk cId="0" sldId="259"/>
            <ac:spMk id="3098" creationId="{00000000-0000-0000-0000-000000000000}"/>
          </ac:spMkLst>
        </pc:spChg>
      </pc:sldChg>
      <pc:sldChg chg="modSp mod">
        <pc:chgData name="Traylor, Derrick" userId="e8d3d211-43b0-4e24-8186-5ab4e192e9ee" providerId="ADAL" clId="{86EE0DF6-B0C4-4533-A8AD-7FE76E8851F7}" dt="2023-02-14T14:10:15.988" v="156" actId="20577"/>
        <pc:sldMkLst>
          <pc:docMk/>
          <pc:sldMk cId="0" sldId="261"/>
        </pc:sldMkLst>
        <pc:spChg chg="mod">
          <ac:chgData name="Traylor, Derrick" userId="e8d3d211-43b0-4e24-8186-5ab4e192e9ee" providerId="ADAL" clId="{86EE0DF6-B0C4-4533-A8AD-7FE76E8851F7}" dt="2023-02-01T13:43:38.884" v="30" actId="20577"/>
          <ac:spMkLst>
            <pc:docMk/>
            <pc:sldMk cId="0" sldId="261"/>
            <ac:spMk id="178" creationId="{00000000-0000-0000-0000-000000000000}"/>
          </ac:spMkLst>
        </pc:spChg>
        <pc:spChg chg="mod">
          <ac:chgData name="Traylor, Derrick" userId="e8d3d211-43b0-4e24-8186-5ab4e192e9ee" providerId="ADAL" clId="{86EE0DF6-B0C4-4533-A8AD-7FE76E8851F7}" dt="2023-02-14T14:10:15.988" v="156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86EE0DF6-B0C4-4533-A8AD-7FE76E8851F7}" dt="2023-02-14T14:09:20.308" v="102" actId="20577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F01DBDA0-9199-4D9E-85A7-9B34573AA7C7}"/>
    <pc:docChg chg="modSld">
      <pc:chgData name="Traylor, Derrick" userId="e8d3d211-43b0-4e24-8186-5ab4e192e9ee" providerId="ADAL" clId="{F01DBDA0-9199-4D9E-85A7-9B34573AA7C7}" dt="2022-08-23T16:19:39.699" v="75" actId="20577"/>
      <pc:docMkLst>
        <pc:docMk/>
      </pc:docMkLst>
      <pc:sldChg chg="modSp mod">
        <pc:chgData name="Traylor, Derrick" userId="e8d3d211-43b0-4e24-8186-5ab4e192e9ee" providerId="ADAL" clId="{F01DBDA0-9199-4D9E-85A7-9B34573AA7C7}" dt="2022-08-23T13:22:22.305" v="38" actId="20577"/>
        <pc:sldMkLst>
          <pc:docMk/>
          <pc:sldMk cId="0" sldId="259"/>
        </pc:sldMkLst>
        <pc:spChg chg="mod">
          <ac:chgData name="Traylor, Derrick" userId="e8d3d211-43b0-4e24-8186-5ab4e192e9ee" providerId="ADAL" clId="{F01DBDA0-9199-4D9E-85A7-9B34573AA7C7}" dt="2022-08-23T13:22:22.305" v="38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F01DBDA0-9199-4D9E-85A7-9B34573AA7C7}" dt="2022-08-23T13:21:02.260" v="5" actId="14100"/>
          <ac:spMkLst>
            <pc:docMk/>
            <pc:sldMk cId="0" sldId="259"/>
            <ac:spMk id="3214" creationId="{00000000-0000-0000-0000-000000000000}"/>
          </ac:spMkLst>
        </pc:spChg>
      </pc:sldChg>
      <pc:sldChg chg="modSp mod">
        <pc:chgData name="Traylor, Derrick" userId="e8d3d211-43b0-4e24-8186-5ab4e192e9ee" providerId="ADAL" clId="{F01DBDA0-9199-4D9E-85A7-9B34573AA7C7}" dt="2022-08-23T16:19:39.699" v="75" actId="20577"/>
        <pc:sldMkLst>
          <pc:docMk/>
          <pc:sldMk cId="0" sldId="261"/>
        </pc:sldMkLst>
        <pc:spChg chg="mod">
          <ac:chgData name="Traylor, Derrick" userId="e8d3d211-43b0-4e24-8186-5ab4e192e9ee" providerId="ADAL" clId="{F01DBDA0-9199-4D9E-85A7-9B34573AA7C7}" dt="2022-08-23T16:19:39.699" v="75" actId="20577"/>
          <ac:spMkLst>
            <pc:docMk/>
            <pc:sldMk cId="0" sldId="261"/>
            <ac:spMk id="178" creationId="{00000000-0000-0000-0000-000000000000}"/>
          </ac:spMkLst>
        </pc:spChg>
        <pc:spChg chg="mod">
          <ac:chgData name="Traylor, Derrick" userId="e8d3d211-43b0-4e24-8186-5ab4e192e9ee" providerId="ADAL" clId="{F01DBDA0-9199-4D9E-85A7-9B34573AA7C7}" dt="2022-08-23T13:22:06.501" v="30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F01DBDA0-9199-4D9E-85A7-9B34573AA7C7}" dt="2022-08-23T16:19:25.266" v="56" actId="20577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0DCB8308-09CE-4C15-97B5-C01023DD213A}"/>
    <pc:docChg chg="custSel modSld">
      <pc:chgData name="Traylor, Derrick" userId="e8d3d211-43b0-4e24-8186-5ab4e192e9ee" providerId="ADAL" clId="{0DCB8308-09CE-4C15-97B5-C01023DD213A}" dt="2022-05-09T16:00:20.254" v="122" actId="20577"/>
      <pc:docMkLst>
        <pc:docMk/>
      </pc:docMkLst>
      <pc:sldChg chg="modSp mod">
        <pc:chgData name="Traylor, Derrick" userId="e8d3d211-43b0-4e24-8186-5ab4e192e9ee" providerId="ADAL" clId="{0DCB8308-09CE-4C15-97B5-C01023DD213A}" dt="2022-05-09T15:59:52.329" v="114" actId="20577"/>
        <pc:sldMkLst>
          <pc:docMk/>
          <pc:sldMk cId="0" sldId="259"/>
        </pc:sldMkLst>
        <pc:spChg chg="mod">
          <ac:chgData name="Traylor, Derrick" userId="e8d3d211-43b0-4e24-8186-5ab4e192e9ee" providerId="ADAL" clId="{0DCB8308-09CE-4C15-97B5-C01023DD213A}" dt="2022-05-09T15:59:52.329" v="114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0DCB8308-09CE-4C15-97B5-C01023DD213A}" dt="2022-05-09T15:59:36.510" v="106" actId="20577"/>
          <ac:spMkLst>
            <pc:docMk/>
            <pc:sldMk cId="0" sldId="259"/>
            <ac:spMk id="3083" creationId="{00000000-0000-0000-0000-000000000000}"/>
          </ac:spMkLst>
        </pc:spChg>
      </pc:sldChg>
      <pc:sldChg chg="modSp mod">
        <pc:chgData name="Traylor, Derrick" userId="e8d3d211-43b0-4e24-8186-5ab4e192e9ee" providerId="ADAL" clId="{0DCB8308-09CE-4C15-97B5-C01023DD213A}" dt="2022-05-09T16:00:20.254" v="122" actId="20577"/>
        <pc:sldMkLst>
          <pc:docMk/>
          <pc:sldMk cId="0" sldId="261"/>
        </pc:sldMkLst>
        <pc:spChg chg="mod">
          <ac:chgData name="Traylor, Derrick" userId="e8d3d211-43b0-4e24-8186-5ab4e192e9ee" providerId="ADAL" clId="{0DCB8308-09CE-4C15-97B5-C01023DD213A}" dt="2022-05-09T16:00:20.254" v="122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0DCB8308-09CE-4C15-97B5-C01023DD213A}" dt="2022-05-09T15:59:15.284" v="92" actId="20577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28E27045-0DD9-48A2-B078-2E23E066002A}"/>
    <pc:docChg chg="modSld">
      <pc:chgData name="Traylor, Derrick" userId="e8d3d211-43b0-4e24-8186-5ab4e192e9ee" providerId="ADAL" clId="{28E27045-0DD9-48A2-B078-2E23E066002A}" dt="2022-06-24T13:59:01.647" v="59" actId="20577"/>
      <pc:docMkLst>
        <pc:docMk/>
      </pc:docMkLst>
      <pc:sldChg chg="modSp mod">
        <pc:chgData name="Traylor, Derrick" userId="e8d3d211-43b0-4e24-8186-5ab4e192e9ee" providerId="ADAL" clId="{28E27045-0DD9-48A2-B078-2E23E066002A}" dt="2022-06-24T13:59:01.647" v="59" actId="20577"/>
        <pc:sldMkLst>
          <pc:docMk/>
          <pc:sldMk cId="0" sldId="259"/>
        </pc:sldMkLst>
        <pc:spChg chg="mod">
          <ac:chgData name="Traylor, Derrick" userId="e8d3d211-43b0-4e24-8186-5ab4e192e9ee" providerId="ADAL" clId="{28E27045-0DD9-48A2-B078-2E23E066002A}" dt="2022-06-24T13:59:01.647" v="59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28E27045-0DD9-48A2-B078-2E23E066002A}" dt="2022-06-24T13:58:27.661" v="36" actId="20577"/>
          <ac:spMkLst>
            <pc:docMk/>
            <pc:sldMk cId="0" sldId="259"/>
            <ac:spMk id="3084" creationId="{00000000-0000-0000-0000-000000000000}"/>
          </ac:spMkLst>
        </pc:spChg>
        <pc:spChg chg="mod">
          <ac:chgData name="Traylor, Derrick" userId="e8d3d211-43b0-4e24-8186-5ab4e192e9ee" providerId="ADAL" clId="{28E27045-0DD9-48A2-B078-2E23E066002A}" dt="2022-06-24T13:58:17.543" v="17" actId="20577"/>
          <ac:spMkLst>
            <pc:docMk/>
            <pc:sldMk cId="0" sldId="259"/>
            <ac:spMk id="3089" creationId="{00000000-0000-0000-0000-000000000000}"/>
          </ac:spMkLst>
        </pc:spChg>
        <pc:spChg chg="mod">
          <ac:chgData name="Traylor, Derrick" userId="e8d3d211-43b0-4e24-8186-5ab4e192e9ee" providerId="ADAL" clId="{28E27045-0DD9-48A2-B078-2E23E066002A}" dt="2022-06-24T13:58:45.336" v="51" actId="20577"/>
          <ac:spMkLst>
            <pc:docMk/>
            <pc:sldMk cId="0" sldId="259"/>
            <ac:spMk id="3214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B9181B82-7295-4C3E-AFCC-58423CBF4877}"/>
    <pc:docChg chg="custSel modSld">
      <pc:chgData name="Traylor, Derrick" userId="e8d3d211-43b0-4e24-8186-5ab4e192e9ee" providerId="ADAL" clId="{B9181B82-7295-4C3E-AFCC-58423CBF4877}" dt="2023-05-26T16:00:39.388" v="235" actId="20577"/>
      <pc:docMkLst>
        <pc:docMk/>
      </pc:docMkLst>
      <pc:sldChg chg="modSp mod">
        <pc:chgData name="Traylor, Derrick" userId="e8d3d211-43b0-4e24-8186-5ab4e192e9ee" providerId="ADAL" clId="{B9181B82-7295-4C3E-AFCC-58423CBF4877}" dt="2023-05-26T16:00:39.388" v="235" actId="20577"/>
        <pc:sldMkLst>
          <pc:docMk/>
          <pc:sldMk cId="0" sldId="259"/>
        </pc:sldMkLst>
        <pc:spChg chg="mod">
          <ac:chgData name="Traylor, Derrick" userId="e8d3d211-43b0-4e24-8186-5ab4e192e9ee" providerId="ADAL" clId="{B9181B82-7295-4C3E-AFCC-58423CBF4877}" dt="2023-05-11T14:42:19.516" v="53" actId="20577"/>
          <ac:spMkLst>
            <pc:docMk/>
            <pc:sldMk cId="0" sldId="259"/>
            <ac:spMk id="2" creationId="{D2D521B2-C6FA-4887-B3B3-B0A6B7EBDD90}"/>
          </ac:spMkLst>
        </pc:spChg>
        <pc:spChg chg="mod">
          <ac:chgData name="Traylor, Derrick" userId="e8d3d211-43b0-4e24-8186-5ab4e192e9ee" providerId="ADAL" clId="{B9181B82-7295-4C3E-AFCC-58423CBF4877}" dt="2023-05-26T16:00:39.388" v="235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B9181B82-7295-4C3E-AFCC-58423CBF4877}" dt="2023-05-26T16:00:00.820" v="201" actId="20577"/>
          <ac:spMkLst>
            <pc:docMk/>
            <pc:sldMk cId="0" sldId="259"/>
            <ac:spMk id="3089" creationId="{00000000-0000-0000-0000-000000000000}"/>
          </ac:spMkLst>
        </pc:spChg>
        <pc:spChg chg="mod">
          <ac:chgData name="Traylor, Derrick" userId="e8d3d211-43b0-4e24-8186-5ab4e192e9ee" providerId="ADAL" clId="{B9181B82-7295-4C3E-AFCC-58423CBF4877}" dt="2023-05-11T14:38:20.612" v="3" actId="20577"/>
          <ac:spMkLst>
            <pc:docMk/>
            <pc:sldMk cId="0" sldId="259"/>
            <ac:spMk id="3214" creationId="{00000000-0000-0000-0000-000000000000}"/>
          </ac:spMkLst>
        </pc:spChg>
      </pc:sldChg>
      <pc:sldChg chg="modSp mod">
        <pc:chgData name="Traylor, Derrick" userId="e8d3d211-43b0-4e24-8186-5ab4e192e9ee" providerId="ADAL" clId="{B9181B82-7295-4C3E-AFCC-58423CBF4877}" dt="2023-05-26T16:00:32.019" v="231" actId="20577"/>
        <pc:sldMkLst>
          <pc:docMk/>
          <pc:sldMk cId="0" sldId="261"/>
        </pc:sldMkLst>
        <pc:spChg chg="mod">
          <ac:chgData name="Traylor, Derrick" userId="e8d3d211-43b0-4e24-8186-5ab4e192e9ee" providerId="ADAL" clId="{B9181B82-7295-4C3E-AFCC-58423CBF4877}" dt="2023-05-26T16:00:32.019" v="231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B9181B82-7295-4C3E-AFCC-58423CBF4877}" dt="2023-05-12T12:48:51.704" v="102" actId="1076"/>
          <ac:spMkLst>
            <pc:docMk/>
            <pc:sldMk cId="0" sldId="261"/>
            <ac:spMk id="2164" creationId="{00000000-0000-0000-0000-000000000000}"/>
          </ac:spMkLst>
        </pc:spChg>
        <pc:spChg chg="mod">
          <ac:chgData name="Traylor, Derrick" userId="e8d3d211-43b0-4e24-8186-5ab4e192e9ee" providerId="ADAL" clId="{B9181B82-7295-4C3E-AFCC-58423CBF4877}" dt="2023-05-26T16:00:20.084" v="227" actId="20577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49ED885B-48E8-4A09-BE45-3D091150224D}"/>
    <pc:docChg chg="modSld">
      <pc:chgData name="Traylor, Derrick" userId="e8d3d211-43b0-4e24-8186-5ab4e192e9ee" providerId="ADAL" clId="{49ED885B-48E8-4A09-BE45-3D091150224D}" dt="2023-09-12T18:48:32.723" v="74" actId="20577"/>
      <pc:docMkLst>
        <pc:docMk/>
      </pc:docMkLst>
      <pc:sldChg chg="modSp mod">
        <pc:chgData name="Traylor, Derrick" userId="e8d3d211-43b0-4e24-8186-5ab4e192e9ee" providerId="ADAL" clId="{49ED885B-48E8-4A09-BE45-3D091150224D}" dt="2023-09-12T18:48:32.723" v="74" actId="20577"/>
        <pc:sldMkLst>
          <pc:docMk/>
          <pc:sldMk cId="0" sldId="259"/>
        </pc:sldMkLst>
        <pc:spChg chg="mod">
          <ac:chgData name="Traylor, Derrick" userId="e8d3d211-43b0-4e24-8186-5ab4e192e9ee" providerId="ADAL" clId="{49ED885B-48E8-4A09-BE45-3D091150224D}" dt="2023-09-12T18:48:32.723" v="74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49ED885B-48E8-4A09-BE45-3D091150224D}" dt="2023-09-12T14:43:07.578" v="20" actId="20577"/>
          <ac:spMkLst>
            <pc:docMk/>
            <pc:sldMk cId="0" sldId="259"/>
            <ac:spMk id="3214" creationId="{00000000-0000-0000-0000-000000000000}"/>
          </ac:spMkLst>
        </pc:spChg>
      </pc:sldChg>
      <pc:sldChg chg="modSp mod">
        <pc:chgData name="Traylor, Derrick" userId="e8d3d211-43b0-4e24-8186-5ab4e192e9ee" providerId="ADAL" clId="{49ED885B-48E8-4A09-BE45-3D091150224D}" dt="2023-09-12T18:48:21.001" v="63" actId="20577"/>
        <pc:sldMkLst>
          <pc:docMk/>
          <pc:sldMk cId="0" sldId="261"/>
        </pc:sldMkLst>
        <pc:spChg chg="mod">
          <ac:chgData name="Traylor, Derrick" userId="e8d3d211-43b0-4e24-8186-5ab4e192e9ee" providerId="ADAL" clId="{49ED885B-48E8-4A09-BE45-3D091150224D}" dt="2023-09-12T18:48:21.001" v="63" actId="20577"/>
          <ac:spMkLst>
            <pc:docMk/>
            <pc:sldMk cId="0" sldId="261"/>
            <ac:spMk id="2054" creationId="{00000000-0000-0000-0000-000000000000}"/>
          </ac:spMkLst>
        </pc:spChg>
        <pc:spChg chg="mod">
          <ac:chgData name="Traylor, Derrick" userId="e8d3d211-43b0-4e24-8186-5ab4e192e9ee" providerId="ADAL" clId="{49ED885B-48E8-4A09-BE45-3D091150224D}" dt="2023-09-12T18:44:09.511" v="55" actId="20577"/>
          <ac:spMkLst>
            <pc:docMk/>
            <pc:sldMk cId="0" sldId="261"/>
            <ac:spMk id="2173" creationId="{00000000-0000-0000-0000-000000000000}"/>
          </ac:spMkLst>
        </pc:spChg>
      </pc:sldChg>
    </pc:docChg>
  </pc:docChgLst>
  <pc:docChgLst>
    <pc:chgData name="Traylor, Derrick" userId="e8d3d211-43b0-4e24-8186-5ab4e192e9ee" providerId="ADAL" clId="{1A46FA7D-D365-43ED-8E4B-4EF3734BC374}"/>
    <pc:docChg chg="modSld">
      <pc:chgData name="Traylor, Derrick" userId="e8d3d211-43b0-4e24-8186-5ab4e192e9ee" providerId="ADAL" clId="{1A46FA7D-D365-43ED-8E4B-4EF3734BC374}" dt="2023-08-15T13:02:03.774" v="114" actId="20577"/>
      <pc:docMkLst>
        <pc:docMk/>
      </pc:docMkLst>
      <pc:sldChg chg="modSp mod">
        <pc:chgData name="Traylor, Derrick" userId="e8d3d211-43b0-4e24-8186-5ab4e192e9ee" providerId="ADAL" clId="{1A46FA7D-D365-43ED-8E4B-4EF3734BC374}" dt="2023-08-15T13:00:17.833" v="56" actId="20577"/>
        <pc:sldMkLst>
          <pc:docMk/>
          <pc:sldMk cId="0" sldId="259"/>
        </pc:sldMkLst>
        <pc:spChg chg="mod">
          <ac:chgData name="Traylor, Derrick" userId="e8d3d211-43b0-4e24-8186-5ab4e192e9ee" providerId="ADAL" clId="{1A46FA7D-D365-43ED-8E4B-4EF3734BC374}" dt="2023-08-15T13:00:17.833" v="56" actId="20577"/>
          <ac:spMkLst>
            <pc:docMk/>
            <pc:sldMk cId="0" sldId="259"/>
            <ac:spMk id="3080" creationId="{00000000-0000-0000-0000-000000000000}"/>
          </ac:spMkLst>
        </pc:spChg>
        <pc:spChg chg="mod">
          <ac:chgData name="Traylor, Derrick" userId="e8d3d211-43b0-4e24-8186-5ab4e192e9ee" providerId="ADAL" clId="{1A46FA7D-D365-43ED-8E4B-4EF3734BC374}" dt="2023-08-15T12:59:28.264" v="14" actId="20577"/>
          <ac:spMkLst>
            <pc:docMk/>
            <pc:sldMk cId="0" sldId="259"/>
            <ac:spMk id="3085" creationId="{00000000-0000-0000-0000-000000000000}"/>
          </ac:spMkLst>
        </pc:spChg>
        <pc:spChg chg="mod">
          <ac:chgData name="Traylor, Derrick" userId="e8d3d211-43b0-4e24-8186-5ab4e192e9ee" providerId="ADAL" clId="{1A46FA7D-D365-43ED-8E4B-4EF3734BC374}" dt="2023-08-15T12:59:41.190" v="31" actId="20577"/>
          <ac:spMkLst>
            <pc:docMk/>
            <pc:sldMk cId="0" sldId="259"/>
            <ac:spMk id="3088" creationId="{00000000-0000-0000-0000-000000000000}"/>
          </ac:spMkLst>
        </pc:spChg>
        <pc:spChg chg="mod">
          <ac:chgData name="Traylor, Derrick" userId="e8d3d211-43b0-4e24-8186-5ab4e192e9ee" providerId="ADAL" clId="{1A46FA7D-D365-43ED-8E4B-4EF3734BC374}" dt="2023-08-15T13:00:05.347" v="47" actId="20577"/>
          <ac:spMkLst>
            <pc:docMk/>
            <pc:sldMk cId="0" sldId="259"/>
            <ac:spMk id="3100" creationId="{00000000-0000-0000-0000-000000000000}"/>
          </ac:spMkLst>
        </pc:spChg>
      </pc:sldChg>
      <pc:sldChg chg="modSp mod">
        <pc:chgData name="Traylor, Derrick" userId="e8d3d211-43b0-4e24-8186-5ab4e192e9ee" providerId="ADAL" clId="{1A46FA7D-D365-43ED-8E4B-4EF3734BC374}" dt="2023-08-15T13:02:03.774" v="114" actId="20577"/>
        <pc:sldMkLst>
          <pc:docMk/>
          <pc:sldMk cId="0" sldId="261"/>
        </pc:sldMkLst>
        <pc:spChg chg="mod">
          <ac:chgData name="Traylor, Derrick" userId="e8d3d211-43b0-4e24-8186-5ab4e192e9ee" providerId="ADAL" clId="{1A46FA7D-D365-43ED-8E4B-4EF3734BC374}" dt="2023-08-15T13:00:55.028" v="88" actId="20577"/>
          <ac:spMkLst>
            <pc:docMk/>
            <pc:sldMk cId="0" sldId="261"/>
            <ac:spMk id="178" creationId="{00000000-0000-0000-0000-000000000000}"/>
          </ac:spMkLst>
        </pc:spChg>
        <pc:spChg chg="mod">
          <ac:chgData name="Traylor, Derrick" userId="e8d3d211-43b0-4e24-8186-5ab4e192e9ee" providerId="ADAL" clId="{1A46FA7D-D365-43ED-8E4B-4EF3734BC374}" dt="2023-08-15T13:01:13.659" v="104" actId="20577"/>
          <ac:spMkLst>
            <pc:docMk/>
            <pc:sldMk cId="0" sldId="261"/>
            <ac:spMk id="2051" creationId="{00000000-0000-0000-0000-000000000000}"/>
          </ac:spMkLst>
        </pc:spChg>
        <pc:spChg chg="mod">
          <ac:chgData name="Traylor, Derrick" userId="e8d3d211-43b0-4e24-8186-5ab4e192e9ee" providerId="ADAL" clId="{1A46FA7D-D365-43ED-8E4B-4EF3734BC374}" dt="2023-08-15T13:02:03.774" v="114" actId="20577"/>
          <ac:spMkLst>
            <pc:docMk/>
            <pc:sldMk cId="0" sldId="261"/>
            <ac:spMk id="205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t" anchorCtr="0" compatLnSpc="1">
            <a:prstTxWarp prst="textNoShape">
              <a:avLst/>
            </a:prstTxWarp>
          </a:bodyPr>
          <a:lstStyle>
            <a:lvl1pPr algn="l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54" y="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t" anchorCtr="0" compatLnSpc="1">
            <a:prstTxWarp prst="textNoShape">
              <a:avLst/>
            </a:prstTxWarp>
          </a:bodyPr>
          <a:lstStyle>
            <a:lvl1pPr algn="r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66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b" anchorCtr="0" compatLnSpc="1">
            <a:prstTxWarp prst="textNoShape">
              <a:avLst/>
            </a:prstTxWarp>
          </a:bodyPr>
          <a:lstStyle>
            <a:lvl1pPr algn="l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54" y="883166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b" anchorCtr="0" compatLnSpc="1">
            <a:prstTxWarp prst="textNoShape">
              <a:avLst/>
            </a:prstTxWarp>
          </a:bodyPr>
          <a:lstStyle>
            <a:lvl1pPr algn="r" defTabSz="938200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5A522B7D-0A03-4A77-9214-BF03C65B9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907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t" anchorCtr="0" compatLnSpc="1">
            <a:prstTxWarp prst="textNoShape">
              <a:avLst/>
            </a:prstTxWarp>
          </a:bodyPr>
          <a:lstStyle>
            <a:lvl1pPr algn="l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54" y="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t" anchorCtr="0" compatLnSpc="1">
            <a:prstTxWarp prst="textNoShape">
              <a:avLst/>
            </a:prstTxWarp>
          </a:bodyPr>
          <a:lstStyle>
            <a:lvl1pPr algn="r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7" y="4415830"/>
            <a:ext cx="5141387" cy="418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66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b" anchorCtr="0" compatLnSpc="1">
            <a:prstTxWarp prst="textNoShape">
              <a:avLst/>
            </a:prstTxWarp>
          </a:bodyPr>
          <a:lstStyle>
            <a:lvl1pPr algn="l" defTabSz="938200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54" y="8831660"/>
            <a:ext cx="3037146" cy="46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87" tIns="46894" rIns="93787" bIns="46894" numCol="1" anchor="b" anchorCtr="0" compatLnSpc="1">
            <a:prstTxWarp prst="textNoShape">
              <a:avLst/>
            </a:prstTxWarp>
          </a:bodyPr>
          <a:lstStyle>
            <a:lvl1pPr algn="r" defTabSz="938200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612693F-FDD8-49D6-967A-A9D2C3AA4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8002" indent="-287693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50772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11081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71390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31699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92008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52317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12626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CABF75D2-C34E-4F80-B255-3B2543DCB9D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4507" y="4415831"/>
            <a:ext cx="5141387" cy="418585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724" tIns="45548" rIns="92724" bIns="45548"/>
          <a:lstStyle/>
          <a:p>
            <a:pPr eaLnBrk="1" hangingPunct="1"/>
            <a:endParaRPr lang="en-US" altLang="en-US"/>
          </a:p>
        </p:txBody>
      </p:sp>
      <p:sp>
        <p:nvSpPr>
          <p:cNvPr id="51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466725"/>
            <a:ext cx="5265737" cy="3948113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78745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8002" indent="-287693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50772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11081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71390" indent="-230154" defTabSz="9382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31699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92008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52317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12626" indent="-230154" algn="ctr" defTabSz="938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2F24A221-0CA6-4E63-A1D2-62A176C2AF0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4507" y="4415831"/>
            <a:ext cx="5141387" cy="41858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730" tIns="45552" rIns="92730" bIns="45552"/>
          <a:lstStyle/>
          <a:p>
            <a:pPr eaLnBrk="1" hangingPunct="1"/>
            <a:endParaRPr lang="en-US" altLang="en-US"/>
          </a:p>
        </p:txBody>
      </p:sp>
      <p:sp>
        <p:nvSpPr>
          <p:cNvPr id="61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466725"/>
            <a:ext cx="5265737" cy="3948113"/>
          </a:xfrm>
          <a:noFill/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124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7E355-9243-4F6E-879A-7AF87F8C0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48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47244-0D1B-49B6-A3F0-19CA25B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22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29F6B-4C46-4DCB-A7BE-839DF24EF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22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203E6-4386-4840-9444-5BF447E11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29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9E589-DC31-4897-AD53-01EF1A765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3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B9B87-686D-4391-83EF-C21B4EBE5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0AE14-FC1C-45CE-99DA-6B2DFF353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61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A7A9A-9A7A-4FE7-B91C-240B42974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4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97D2F-F018-4EFB-86C3-9D4912EA2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55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8AD72-336B-4143-9D6E-CE81FA782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3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5D8FC-5842-499C-8E47-BBDDA1B8C2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48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18AD57C-56F0-4F5A-8C47-F8FBE4BA17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3200" dirty="0">
                <a:ln>
                  <a:solidFill>
                    <a:schemeClr val="tx1"/>
                  </a:solidFill>
                </a:ln>
                <a:solidFill>
                  <a:srgbClr val="16AAB8"/>
                </a:solidFill>
              </a:rPr>
              <a:t> CTL REPRESENTATIVES and EICs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1790" y="2163960"/>
            <a:ext cx="1497013" cy="222424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u="sng" dirty="0">
                <a:latin typeface="Arial Narrow" panose="020B0606020202030204" pitchFamily="34" charset="0"/>
              </a:rPr>
              <a:t>CTL Field Representative: 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Joy Cross-Smith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(850) 901-6951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u="sng" dirty="0">
                <a:latin typeface="Arial Narrow" panose="020B0606020202030204" pitchFamily="34" charset="0"/>
              </a:rPr>
              <a:t>EICs: 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1-Open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850-595-6500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2A – Angela Bernard</a:t>
            </a:r>
          </a:p>
          <a:p>
            <a:r>
              <a:rPr lang="en-US" sz="1000" b="0" dirty="0">
                <a:latin typeface="Arial Narrow" panose="020B0606020202030204" pitchFamily="34" charset="0"/>
              </a:rPr>
              <a:t>850-252-9597</a:t>
            </a:r>
            <a:endParaRPr lang="en-US" altLang="en-US" sz="1000" b="0" dirty="0">
              <a:latin typeface="Arial Narrow" panose="020B0606020202030204" pitchFamily="34" charset="0"/>
            </a:endParaRP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2B – Robert Wilson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850-404-6215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5293" y="5994400"/>
            <a:ext cx="14208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000" dirty="0"/>
              <a:t>Updated: 09-12-2023</a:t>
            </a: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6516688" y="5222875"/>
            <a:ext cx="777875" cy="371475"/>
          </a:xfrm>
          <a:custGeom>
            <a:avLst/>
            <a:gdLst>
              <a:gd name="T0" fmla="*/ 2147483647 w 480"/>
              <a:gd name="T1" fmla="*/ 2147483647 h 244"/>
              <a:gd name="T2" fmla="*/ 2147483647 w 480"/>
              <a:gd name="T3" fmla="*/ 2147483647 h 244"/>
              <a:gd name="T4" fmla="*/ 2147483647 w 480"/>
              <a:gd name="T5" fmla="*/ 2147483647 h 244"/>
              <a:gd name="T6" fmla="*/ 2147483647 w 480"/>
              <a:gd name="T7" fmla="*/ 2147483647 h 244"/>
              <a:gd name="T8" fmla="*/ 2147483647 w 480"/>
              <a:gd name="T9" fmla="*/ 2147483647 h 244"/>
              <a:gd name="T10" fmla="*/ 0 w 480"/>
              <a:gd name="T11" fmla="*/ 0 h 244"/>
              <a:gd name="T12" fmla="*/ 2147483647 w 480"/>
              <a:gd name="T13" fmla="*/ 2147483647 h 244"/>
              <a:gd name="T14" fmla="*/ 2147483647 w 480"/>
              <a:gd name="T15" fmla="*/ 2147483647 h 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80" h="244">
                <a:moveTo>
                  <a:pt x="463" y="235"/>
                </a:moveTo>
                <a:lnTo>
                  <a:pt x="124" y="243"/>
                </a:lnTo>
                <a:lnTo>
                  <a:pt x="124" y="235"/>
                </a:lnTo>
                <a:lnTo>
                  <a:pt x="8" y="235"/>
                </a:lnTo>
                <a:lnTo>
                  <a:pt x="8" y="52"/>
                </a:lnTo>
                <a:lnTo>
                  <a:pt x="0" y="0"/>
                </a:lnTo>
                <a:lnTo>
                  <a:pt x="479" y="13"/>
                </a:lnTo>
                <a:lnTo>
                  <a:pt x="463" y="235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5045075" y="1470025"/>
            <a:ext cx="360363" cy="428625"/>
          </a:xfrm>
          <a:custGeom>
            <a:avLst/>
            <a:gdLst>
              <a:gd name="T0" fmla="*/ 2147483647 w 222"/>
              <a:gd name="T1" fmla="*/ 2147483647 h 281"/>
              <a:gd name="T2" fmla="*/ 2147483647 w 222"/>
              <a:gd name="T3" fmla="*/ 2147483647 h 281"/>
              <a:gd name="T4" fmla="*/ 2147483647 w 222"/>
              <a:gd name="T5" fmla="*/ 2147483647 h 281"/>
              <a:gd name="T6" fmla="*/ 0 w 222"/>
              <a:gd name="T7" fmla="*/ 2147483647 h 281"/>
              <a:gd name="T8" fmla="*/ 2147483647 w 222"/>
              <a:gd name="T9" fmla="*/ 2147483647 h 281"/>
              <a:gd name="T10" fmla="*/ 2147483647 w 222"/>
              <a:gd name="T11" fmla="*/ 2147483647 h 281"/>
              <a:gd name="T12" fmla="*/ 2147483647 w 222"/>
              <a:gd name="T13" fmla="*/ 2147483647 h 281"/>
              <a:gd name="T14" fmla="*/ 2147483647 w 222"/>
              <a:gd name="T15" fmla="*/ 0 h 281"/>
              <a:gd name="T16" fmla="*/ 2147483647 w 222"/>
              <a:gd name="T17" fmla="*/ 0 h 281"/>
              <a:gd name="T18" fmla="*/ 2147483647 w 222"/>
              <a:gd name="T19" fmla="*/ 2147483647 h 281"/>
              <a:gd name="T20" fmla="*/ 2147483647 w 222"/>
              <a:gd name="T21" fmla="*/ 2147483647 h 281"/>
              <a:gd name="T22" fmla="*/ 2147483647 w 222"/>
              <a:gd name="T23" fmla="*/ 2147483647 h 2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2" h="281">
                <a:moveTo>
                  <a:pt x="169" y="206"/>
                </a:moveTo>
                <a:lnTo>
                  <a:pt x="80" y="192"/>
                </a:lnTo>
                <a:lnTo>
                  <a:pt x="16" y="167"/>
                </a:lnTo>
                <a:lnTo>
                  <a:pt x="0" y="144"/>
                </a:lnTo>
                <a:lnTo>
                  <a:pt x="69" y="127"/>
                </a:lnTo>
                <a:lnTo>
                  <a:pt x="88" y="79"/>
                </a:lnTo>
                <a:lnTo>
                  <a:pt x="141" y="48"/>
                </a:lnTo>
                <a:lnTo>
                  <a:pt x="160" y="0"/>
                </a:lnTo>
                <a:lnTo>
                  <a:pt x="221" y="0"/>
                </a:lnTo>
                <a:lnTo>
                  <a:pt x="221" y="280"/>
                </a:lnTo>
                <a:lnTo>
                  <a:pt x="213" y="280"/>
                </a:lnTo>
                <a:lnTo>
                  <a:pt x="169" y="206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4722667" y="2543745"/>
            <a:ext cx="584200" cy="387350"/>
          </a:xfrm>
          <a:custGeom>
            <a:avLst/>
            <a:gdLst>
              <a:gd name="T0" fmla="*/ 2147483647 w 360"/>
              <a:gd name="T1" fmla="*/ 2147483647 h 254"/>
              <a:gd name="T2" fmla="*/ 2147483647 w 360"/>
              <a:gd name="T3" fmla="*/ 2147483647 h 254"/>
              <a:gd name="T4" fmla="*/ 2147483647 w 360"/>
              <a:gd name="T5" fmla="*/ 2147483647 h 254"/>
              <a:gd name="T6" fmla="*/ 2147483647 w 360"/>
              <a:gd name="T7" fmla="*/ 2147483647 h 254"/>
              <a:gd name="T8" fmla="*/ 2147483647 w 360"/>
              <a:gd name="T9" fmla="*/ 2147483647 h 254"/>
              <a:gd name="T10" fmla="*/ 2147483647 w 360"/>
              <a:gd name="T11" fmla="*/ 2147483647 h 254"/>
              <a:gd name="T12" fmla="*/ 2147483647 w 360"/>
              <a:gd name="T13" fmla="*/ 2147483647 h 254"/>
              <a:gd name="T14" fmla="*/ 0 w 360"/>
              <a:gd name="T15" fmla="*/ 2147483647 h 254"/>
              <a:gd name="T16" fmla="*/ 2147483647 w 360"/>
              <a:gd name="T17" fmla="*/ 2147483647 h 254"/>
              <a:gd name="T18" fmla="*/ 2147483647 w 360"/>
              <a:gd name="T19" fmla="*/ 2147483647 h 254"/>
              <a:gd name="T20" fmla="*/ 2147483647 w 360"/>
              <a:gd name="T21" fmla="*/ 0 h 254"/>
              <a:gd name="T22" fmla="*/ 2147483647 w 360"/>
              <a:gd name="T23" fmla="*/ 0 h 254"/>
              <a:gd name="T24" fmla="*/ 2147483647 w 360"/>
              <a:gd name="T25" fmla="*/ 2147483647 h 254"/>
              <a:gd name="T26" fmla="*/ 2147483647 w 360"/>
              <a:gd name="T27" fmla="*/ 2147483647 h 254"/>
              <a:gd name="T28" fmla="*/ 2147483647 w 360"/>
              <a:gd name="T29" fmla="*/ 2147483647 h 254"/>
              <a:gd name="T30" fmla="*/ 2147483647 w 360"/>
              <a:gd name="T31" fmla="*/ 2147483647 h 254"/>
              <a:gd name="T32" fmla="*/ 2147483647 w 360"/>
              <a:gd name="T33" fmla="*/ 2147483647 h 254"/>
              <a:gd name="T34" fmla="*/ 2147483647 w 360"/>
              <a:gd name="T35" fmla="*/ 2147483647 h 254"/>
              <a:gd name="T36" fmla="*/ 2147483647 w 360"/>
              <a:gd name="T37" fmla="*/ 2147483647 h 254"/>
              <a:gd name="T38" fmla="*/ 2147483647 w 360"/>
              <a:gd name="T39" fmla="*/ 2147483647 h 25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0" h="254">
                <a:moveTo>
                  <a:pt x="29" y="213"/>
                </a:moveTo>
                <a:lnTo>
                  <a:pt x="48" y="196"/>
                </a:lnTo>
                <a:lnTo>
                  <a:pt x="37" y="179"/>
                </a:lnTo>
                <a:lnTo>
                  <a:pt x="12" y="179"/>
                </a:lnTo>
                <a:lnTo>
                  <a:pt x="12" y="166"/>
                </a:lnTo>
                <a:lnTo>
                  <a:pt x="29" y="117"/>
                </a:lnTo>
                <a:lnTo>
                  <a:pt x="48" y="99"/>
                </a:lnTo>
                <a:lnTo>
                  <a:pt x="0" y="40"/>
                </a:lnTo>
                <a:lnTo>
                  <a:pt x="29" y="13"/>
                </a:lnTo>
                <a:lnTo>
                  <a:pt x="92" y="31"/>
                </a:lnTo>
                <a:lnTo>
                  <a:pt x="136" y="0"/>
                </a:lnTo>
                <a:lnTo>
                  <a:pt x="172" y="0"/>
                </a:lnTo>
                <a:lnTo>
                  <a:pt x="268" y="61"/>
                </a:lnTo>
                <a:lnTo>
                  <a:pt x="359" y="166"/>
                </a:lnTo>
                <a:lnTo>
                  <a:pt x="311" y="213"/>
                </a:lnTo>
                <a:lnTo>
                  <a:pt x="296" y="253"/>
                </a:lnTo>
                <a:lnTo>
                  <a:pt x="208" y="253"/>
                </a:lnTo>
                <a:lnTo>
                  <a:pt x="208" y="235"/>
                </a:lnTo>
                <a:lnTo>
                  <a:pt x="56" y="235"/>
                </a:lnTo>
                <a:lnTo>
                  <a:pt x="29" y="213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4508500" y="1673225"/>
            <a:ext cx="306388" cy="374650"/>
          </a:xfrm>
          <a:custGeom>
            <a:avLst/>
            <a:gdLst>
              <a:gd name="T0" fmla="*/ 2147483647 w 189"/>
              <a:gd name="T1" fmla="*/ 2147483647 h 246"/>
              <a:gd name="T2" fmla="*/ 2147483647 w 189"/>
              <a:gd name="T3" fmla="*/ 2147483647 h 246"/>
              <a:gd name="T4" fmla="*/ 2147483647 w 189"/>
              <a:gd name="T5" fmla="*/ 2147483647 h 246"/>
              <a:gd name="T6" fmla="*/ 0 w 189"/>
              <a:gd name="T7" fmla="*/ 2147483647 h 246"/>
              <a:gd name="T8" fmla="*/ 2147483647 w 189"/>
              <a:gd name="T9" fmla="*/ 2147483647 h 246"/>
              <a:gd name="T10" fmla="*/ 2147483647 w 189"/>
              <a:gd name="T11" fmla="*/ 2147483647 h 246"/>
              <a:gd name="T12" fmla="*/ 2147483647 w 189"/>
              <a:gd name="T13" fmla="*/ 2147483647 h 246"/>
              <a:gd name="T14" fmla="*/ 2147483647 w 189"/>
              <a:gd name="T15" fmla="*/ 0 h 246"/>
              <a:gd name="T16" fmla="*/ 2147483647 w 189"/>
              <a:gd name="T17" fmla="*/ 2147483647 h 246"/>
              <a:gd name="T18" fmla="*/ 2147483647 w 189"/>
              <a:gd name="T19" fmla="*/ 2147483647 h 246"/>
              <a:gd name="T20" fmla="*/ 2147483647 w 189"/>
              <a:gd name="T21" fmla="*/ 2147483647 h 246"/>
              <a:gd name="T22" fmla="*/ 2147483647 w 189"/>
              <a:gd name="T23" fmla="*/ 2147483647 h 2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9" h="246">
                <a:moveTo>
                  <a:pt x="188" y="245"/>
                </a:moveTo>
                <a:lnTo>
                  <a:pt x="28" y="223"/>
                </a:lnTo>
                <a:lnTo>
                  <a:pt x="7" y="223"/>
                </a:lnTo>
                <a:lnTo>
                  <a:pt x="0" y="206"/>
                </a:lnTo>
                <a:lnTo>
                  <a:pt x="28" y="70"/>
                </a:lnTo>
                <a:lnTo>
                  <a:pt x="43" y="70"/>
                </a:lnTo>
                <a:lnTo>
                  <a:pt x="64" y="31"/>
                </a:lnTo>
                <a:lnTo>
                  <a:pt x="100" y="0"/>
                </a:lnTo>
                <a:lnTo>
                  <a:pt x="115" y="9"/>
                </a:lnTo>
                <a:lnTo>
                  <a:pt x="144" y="48"/>
                </a:lnTo>
                <a:lnTo>
                  <a:pt x="188" y="70"/>
                </a:lnTo>
                <a:lnTo>
                  <a:pt x="188" y="245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811713" y="1663700"/>
            <a:ext cx="581025" cy="533400"/>
          </a:xfrm>
          <a:custGeom>
            <a:avLst/>
            <a:gdLst>
              <a:gd name="T0" fmla="*/ 2147483647 w 357"/>
              <a:gd name="T1" fmla="*/ 2147483647 h 350"/>
              <a:gd name="T2" fmla="*/ 2147483647 w 357"/>
              <a:gd name="T3" fmla="*/ 2147483647 h 350"/>
              <a:gd name="T4" fmla="*/ 2147483647 w 357"/>
              <a:gd name="T5" fmla="*/ 2147483647 h 350"/>
              <a:gd name="T6" fmla="*/ 2147483647 w 357"/>
              <a:gd name="T7" fmla="*/ 2147483647 h 350"/>
              <a:gd name="T8" fmla="*/ 2147483647 w 357"/>
              <a:gd name="T9" fmla="*/ 0 h 350"/>
              <a:gd name="T10" fmla="*/ 2147483647 w 357"/>
              <a:gd name="T11" fmla="*/ 2147483647 h 350"/>
              <a:gd name="T12" fmla="*/ 2147483647 w 357"/>
              <a:gd name="T13" fmla="*/ 2147483647 h 350"/>
              <a:gd name="T14" fmla="*/ 0 w 357"/>
              <a:gd name="T15" fmla="*/ 2147483647 h 350"/>
              <a:gd name="T16" fmla="*/ 0 w 357"/>
              <a:gd name="T17" fmla="*/ 2147483647 h 350"/>
              <a:gd name="T18" fmla="*/ 0 w 357"/>
              <a:gd name="T19" fmla="*/ 2147483647 h 350"/>
              <a:gd name="T20" fmla="*/ 2147483647 w 357"/>
              <a:gd name="T21" fmla="*/ 2147483647 h 350"/>
              <a:gd name="T22" fmla="*/ 2147483647 w 357"/>
              <a:gd name="T23" fmla="*/ 2147483647 h 350"/>
              <a:gd name="T24" fmla="*/ 2147483647 w 357"/>
              <a:gd name="T25" fmla="*/ 2147483647 h 350"/>
              <a:gd name="T26" fmla="*/ 2147483647 w 357"/>
              <a:gd name="T27" fmla="*/ 2147483647 h 350"/>
              <a:gd name="T28" fmla="*/ 2147483647 w 357"/>
              <a:gd name="T29" fmla="*/ 2147483647 h 350"/>
              <a:gd name="T30" fmla="*/ 2147483647 w 357"/>
              <a:gd name="T31" fmla="*/ 2147483647 h 350"/>
              <a:gd name="T32" fmla="*/ 2147483647 w 357"/>
              <a:gd name="T33" fmla="*/ 2147483647 h 350"/>
              <a:gd name="T34" fmla="*/ 2147483647 w 357"/>
              <a:gd name="T35" fmla="*/ 2147483647 h 350"/>
              <a:gd name="T36" fmla="*/ 2147483647 w 357"/>
              <a:gd name="T37" fmla="*/ 2147483647 h 350"/>
              <a:gd name="T38" fmla="*/ 2147483647 w 357"/>
              <a:gd name="T39" fmla="*/ 2147483647 h 350"/>
              <a:gd name="T40" fmla="*/ 2147483647 w 357"/>
              <a:gd name="T41" fmla="*/ 2147483647 h 350"/>
              <a:gd name="T42" fmla="*/ 2147483647 w 357"/>
              <a:gd name="T43" fmla="*/ 2147483647 h 3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57" h="350">
                <a:moveTo>
                  <a:pt x="312" y="78"/>
                </a:moveTo>
                <a:lnTo>
                  <a:pt x="224" y="65"/>
                </a:lnTo>
                <a:lnTo>
                  <a:pt x="160" y="40"/>
                </a:lnTo>
                <a:lnTo>
                  <a:pt x="144" y="18"/>
                </a:lnTo>
                <a:lnTo>
                  <a:pt x="80" y="0"/>
                </a:lnTo>
                <a:lnTo>
                  <a:pt x="51" y="18"/>
                </a:lnTo>
                <a:lnTo>
                  <a:pt x="36" y="56"/>
                </a:lnTo>
                <a:lnTo>
                  <a:pt x="0" y="78"/>
                </a:lnTo>
                <a:lnTo>
                  <a:pt x="0" y="253"/>
                </a:lnTo>
                <a:lnTo>
                  <a:pt x="0" y="269"/>
                </a:lnTo>
                <a:lnTo>
                  <a:pt x="64" y="269"/>
                </a:lnTo>
                <a:lnTo>
                  <a:pt x="64" y="309"/>
                </a:lnTo>
                <a:lnTo>
                  <a:pt x="152" y="300"/>
                </a:lnTo>
                <a:lnTo>
                  <a:pt x="268" y="300"/>
                </a:lnTo>
                <a:lnTo>
                  <a:pt x="284" y="318"/>
                </a:lnTo>
                <a:lnTo>
                  <a:pt x="268" y="309"/>
                </a:lnTo>
                <a:lnTo>
                  <a:pt x="268" y="340"/>
                </a:lnTo>
                <a:lnTo>
                  <a:pt x="304" y="349"/>
                </a:lnTo>
                <a:lnTo>
                  <a:pt x="356" y="331"/>
                </a:lnTo>
                <a:lnTo>
                  <a:pt x="356" y="309"/>
                </a:lnTo>
                <a:lnTo>
                  <a:pt x="356" y="152"/>
                </a:lnTo>
                <a:lnTo>
                  <a:pt x="312" y="78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662740" y="1029795"/>
            <a:ext cx="344487" cy="763587"/>
          </a:xfrm>
          <a:custGeom>
            <a:avLst/>
            <a:gdLst>
              <a:gd name="T0" fmla="*/ 2147483647 w 213"/>
              <a:gd name="T1" fmla="*/ 2147483647 h 500"/>
              <a:gd name="T2" fmla="*/ 2147483647 w 213"/>
              <a:gd name="T3" fmla="*/ 2147483647 h 500"/>
              <a:gd name="T4" fmla="*/ 2147483647 w 213"/>
              <a:gd name="T5" fmla="*/ 2147483647 h 500"/>
              <a:gd name="T6" fmla="*/ 2147483647 w 213"/>
              <a:gd name="T7" fmla="*/ 2147483647 h 500"/>
              <a:gd name="T8" fmla="*/ 2147483647 w 213"/>
              <a:gd name="T9" fmla="*/ 2147483647 h 500"/>
              <a:gd name="T10" fmla="*/ 2147483647 w 213"/>
              <a:gd name="T11" fmla="*/ 2147483647 h 500"/>
              <a:gd name="T12" fmla="*/ 2147483647 w 213"/>
              <a:gd name="T13" fmla="*/ 2147483647 h 500"/>
              <a:gd name="T14" fmla="*/ 2147483647 w 213"/>
              <a:gd name="T15" fmla="*/ 2147483647 h 500"/>
              <a:gd name="T16" fmla="*/ 2147483647 w 213"/>
              <a:gd name="T17" fmla="*/ 2147483647 h 500"/>
              <a:gd name="T18" fmla="*/ 2147483647 w 213"/>
              <a:gd name="T19" fmla="*/ 2147483647 h 500"/>
              <a:gd name="T20" fmla="*/ 2147483647 w 213"/>
              <a:gd name="T21" fmla="*/ 2147483647 h 500"/>
              <a:gd name="T22" fmla="*/ 2147483647 w 213"/>
              <a:gd name="T23" fmla="*/ 2147483647 h 500"/>
              <a:gd name="T24" fmla="*/ 2147483647 w 213"/>
              <a:gd name="T25" fmla="*/ 2147483647 h 500"/>
              <a:gd name="T26" fmla="*/ 0 w 213"/>
              <a:gd name="T27" fmla="*/ 2147483647 h 500"/>
              <a:gd name="T28" fmla="*/ 2147483647 w 213"/>
              <a:gd name="T29" fmla="*/ 2147483647 h 500"/>
              <a:gd name="T30" fmla="*/ 2147483647 w 213"/>
              <a:gd name="T31" fmla="*/ 2147483647 h 500"/>
              <a:gd name="T32" fmla="*/ 2147483647 w 213"/>
              <a:gd name="T33" fmla="*/ 2147483647 h 500"/>
              <a:gd name="T34" fmla="*/ 2147483647 w 213"/>
              <a:gd name="T35" fmla="*/ 2147483647 h 500"/>
              <a:gd name="T36" fmla="*/ 2147483647 w 213"/>
              <a:gd name="T37" fmla="*/ 2147483647 h 500"/>
              <a:gd name="T38" fmla="*/ 2147483647 w 213"/>
              <a:gd name="T39" fmla="*/ 2147483647 h 500"/>
              <a:gd name="T40" fmla="*/ 2147483647 w 213"/>
              <a:gd name="T41" fmla="*/ 2147483647 h 500"/>
              <a:gd name="T42" fmla="*/ 2147483647 w 213"/>
              <a:gd name="T43" fmla="*/ 2147483647 h 500"/>
              <a:gd name="T44" fmla="*/ 2147483647 w 213"/>
              <a:gd name="T45" fmla="*/ 0 h 500"/>
              <a:gd name="T46" fmla="*/ 2147483647 w 213"/>
              <a:gd name="T47" fmla="*/ 2147483647 h 5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13" h="500">
                <a:moveTo>
                  <a:pt x="212" y="9"/>
                </a:moveTo>
                <a:lnTo>
                  <a:pt x="212" y="302"/>
                </a:lnTo>
                <a:lnTo>
                  <a:pt x="212" y="325"/>
                </a:lnTo>
                <a:lnTo>
                  <a:pt x="176" y="341"/>
                </a:lnTo>
                <a:lnTo>
                  <a:pt x="160" y="372"/>
                </a:lnTo>
                <a:lnTo>
                  <a:pt x="139" y="381"/>
                </a:lnTo>
                <a:lnTo>
                  <a:pt x="139" y="399"/>
                </a:lnTo>
                <a:lnTo>
                  <a:pt x="168" y="420"/>
                </a:lnTo>
                <a:lnTo>
                  <a:pt x="139" y="438"/>
                </a:lnTo>
                <a:lnTo>
                  <a:pt x="124" y="477"/>
                </a:lnTo>
                <a:lnTo>
                  <a:pt x="88" y="499"/>
                </a:lnTo>
                <a:lnTo>
                  <a:pt x="44" y="477"/>
                </a:lnTo>
                <a:lnTo>
                  <a:pt x="15" y="438"/>
                </a:lnTo>
                <a:lnTo>
                  <a:pt x="0" y="429"/>
                </a:lnTo>
                <a:lnTo>
                  <a:pt x="36" y="399"/>
                </a:lnTo>
                <a:lnTo>
                  <a:pt x="8" y="399"/>
                </a:lnTo>
                <a:lnTo>
                  <a:pt x="8" y="167"/>
                </a:lnTo>
                <a:lnTo>
                  <a:pt x="72" y="167"/>
                </a:lnTo>
                <a:lnTo>
                  <a:pt x="96" y="127"/>
                </a:lnTo>
                <a:lnTo>
                  <a:pt x="88" y="97"/>
                </a:lnTo>
                <a:lnTo>
                  <a:pt x="52" y="48"/>
                </a:lnTo>
                <a:lnTo>
                  <a:pt x="52" y="22"/>
                </a:lnTo>
                <a:lnTo>
                  <a:pt x="72" y="0"/>
                </a:lnTo>
                <a:lnTo>
                  <a:pt x="212" y="9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4072289" y="1785938"/>
            <a:ext cx="482600" cy="530225"/>
          </a:xfrm>
          <a:custGeom>
            <a:avLst/>
            <a:gdLst>
              <a:gd name="T0" fmla="*/ 2147483647 w 297"/>
              <a:gd name="T1" fmla="*/ 2147483647 h 350"/>
              <a:gd name="T2" fmla="*/ 2147483647 w 297"/>
              <a:gd name="T3" fmla="*/ 2147483647 h 350"/>
              <a:gd name="T4" fmla="*/ 2147483647 w 297"/>
              <a:gd name="T5" fmla="*/ 2147483647 h 350"/>
              <a:gd name="T6" fmla="*/ 2147483647 w 297"/>
              <a:gd name="T7" fmla="*/ 2147483647 h 350"/>
              <a:gd name="T8" fmla="*/ 2147483647 w 297"/>
              <a:gd name="T9" fmla="*/ 2147483647 h 350"/>
              <a:gd name="T10" fmla="*/ 2147483647 w 297"/>
              <a:gd name="T11" fmla="*/ 2147483647 h 350"/>
              <a:gd name="T12" fmla="*/ 2147483647 w 297"/>
              <a:gd name="T13" fmla="*/ 2147483647 h 350"/>
              <a:gd name="T14" fmla="*/ 0 w 297"/>
              <a:gd name="T15" fmla="*/ 2147483647 h 350"/>
              <a:gd name="T16" fmla="*/ 2147483647 w 297"/>
              <a:gd name="T17" fmla="*/ 2147483647 h 350"/>
              <a:gd name="T18" fmla="*/ 2147483647 w 297"/>
              <a:gd name="T19" fmla="*/ 0 h 350"/>
              <a:gd name="T20" fmla="*/ 2147483647 w 297"/>
              <a:gd name="T21" fmla="*/ 0 h 350"/>
              <a:gd name="T22" fmla="*/ 2147483647 w 297"/>
              <a:gd name="T23" fmla="*/ 2147483647 h 350"/>
              <a:gd name="T24" fmla="*/ 2147483647 w 297"/>
              <a:gd name="T25" fmla="*/ 2147483647 h 350"/>
              <a:gd name="T26" fmla="*/ 2147483647 w 297"/>
              <a:gd name="T27" fmla="*/ 2147483647 h 350"/>
              <a:gd name="T28" fmla="*/ 2147483647 w 297"/>
              <a:gd name="T29" fmla="*/ 2147483647 h 350"/>
              <a:gd name="T30" fmla="*/ 2147483647 w 297"/>
              <a:gd name="T31" fmla="*/ 2147483647 h 350"/>
              <a:gd name="T32" fmla="*/ 2147483647 w 297"/>
              <a:gd name="T33" fmla="*/ 2147483647 h 350"/>
              <a:gd name="T34" fmla="*/ 2147483647 w 297"/>
              <a:gd name="T35" fmla="*/ 2147483647 h 350"/>
              <a:gd name="T36" fmla="*/ 2147483647 w 297"/>
              <a:gd name="T37" fmla="*/ 2147483647 h 350"/>
              <a:gd name="T38" fmla="*/ 2147483647 w 297"/>
              <a:gd name="T39" fmla="*/ 2147483647 h 350"/>
              <a:gd name="T40" fmla="*/ 2147483647 w 297"/>
              <a:gd name="T41" fmla="*/ 2147483647 h 3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7" h="350">
                <a:moveTo>
                  <a:pt x="152" y="310"/>
                </a:moveTo>
                <a:lnTo>
                  <a:pt x="136" y="301"/>
                </a:lnTo>
                <a:lnTo>
                  <a:pt x="116" y="263"/>
                </a:lnTo>
                <a:lnTo>
                  <a:pt x="80" y="263"/>
                </a:lnTo>
                <a:lnTo>
                  <a:pt x="64" y="232"/>
                </a:lnTo>
                <a:lnTo>
                  <a:pt x="12" y="214"/>
                </a:lnTo>
                <a:lnTo>
                  <a:pt x="12" y="136"/>
                </a:lnTo>
                <a:lnTo>
                  <a:pt x="0" y="105"/>
                </a:lnTo>
                <a:lnTo>
                  <a:pt x="36" y="105"/>
                </a:lnTo>
                <a:lnTo>
                  <a:pt x="64" y="0"/>
                </a:lnTo>
                <a:lnTo>
                  <a:pt x="296" y="0"/>
                </a:lnTo>
                <a:lnTo>
                  <a:pt x="268" y="136"/>
                </a:lnTo>
                <a:lnTo>
                  <a:pt x="276" y="153"/>
                </a:lnTo>
                <a:lnTo>
                  <a:pt x="296" y="153"/>
                </a:lnTo>
                <a:lnTo>
                  <a:pt x="268" y="192"/>
                </a:lnTo>
                <a:lnTo>
                  <a:pt x="260" y="232"/>
                </a:lnTo>
                <a:lnTo>
                  <a:pt x="216" y="288"/>
                </a:lnTo>
                <a:lnTo>
                  <a:pt x="216" y="310"/>
                </a:lnTo>
                <a:lnTo>
                  <a:pt x="172" y="327"/>
                </a:lnTo>
                <a:lnTo>
                  <a:pt x="152" y="349"/>
                </a:lnTo>
                <a:lnTo>
                  <a:pt x="152" y="310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81809" y="976574"/>
            <a:ext cx="638175" cy="303212"/>
          </a:xfrm>
          <a:custGeom>
            <a:avLst/>
            <a:gdLst>
              <a:gd name="T0" fmla="*/ 2147483647 w 393"/>
              <a:gd name="T1" fmla="*/ 2147483647 h 199"/>
              <a:gd name="T2" fmla="*/ 2147483647 w 393"/>
              <a:gd name="T3" fmla="*/ 2147483647 h 199"/>
              <a:gd name="T4" fmla="*/ 2147483647 w 393"/>
              <a:gd name="T5" fmla="*/ 2147483647 h 199"/>
              <a:gd name="T6" fmla="*/ 2147483647 w 393"/>
              <a:gd name="T7" fmla="*/ 2147483647 h 199"/>
              <a:gd name="T8" fmla="*/ 2147483647 w 393"/>
              <a:gd name="T9" fmla="*/ 2147483647 h 199"/>
              <a:gd name="T10" fmla="*/ 2147483647 w 393"/>
              <a:gd name="T11" fmla="*/ 2147483647 h 199"/>
              <a:gd name="T12" fmla="*/ 2147483647 w 393"/>
              <a:gd name="T13" fmla="*/ 2147483647 h 199"/>
              <a:gd name="T14" fmla="*/ 2147483647 w 393"/>
              <a:gd name="T15" fmla="*/ 2147483647 h 199"/>
              <a:gd name="T16" fmla="*/ 2147483647 w 393"/>
              <a:gd name="T17" fmla="*/ 2147483647 h 199"/>
              <a:gd name="T18" fmla="*/ 2147483647 w 393"/>
              <a:gd name="T19" fmla="*/ 2147483647 h 199"/>
              <a:gd name="T20" fmla="*/ 2147483647 w 393"/>
              <a:gd name="T21" fmla="*/ 2147483647 h 199"/>
              <a:gd name="T22" fmla="*/ 2147483647 w 393"/>
              <a:gd name="T23" fmla="*/ 2147483647 h 199"/>
              <a:gd name="T24" fmla="*/ 2147483647 w 393"/>
              <a:gd name="T25" fmla="*/ 2147483647 h 199"/>
              <a:gd name="T26" fmla="*/ 2147483647 w 393"/>
              <a:gd name="T27" fmla="*/ 2147483647 h 199"/>
              <a:gd name="T28" fmla="*/ 0 w 393"/>
              <a:gd name="T29" fmla="*/ 0 h 199"/>
              <a:gd name="T30" fmla="*/ 2147483647 w 393"/>
              <a:gd name="T31" fmla="*/ 2147483647 h 1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3" h="199">
                <a:moveTo>
                  <a:pt x="367" y="31"/>
                </a:moveTo>
                <a:lnTo>
                  <a:pt x="348" y="53"/>
                </a:lnTo>
                <a:lnTo>
                  <a:pt x="348" y="79"/>
                </a:lnTo>
                <a:lnTo>
                  <a:pt x="384" y="128"/>
                </a:lnTo>
                <a:lnTo>
                  <a:pt x="392" y="158"/>
                </a:lnTo>
                <a:lnTo>
                  <a:pt x="367" y="198"/>
                </a:lnTo>
                <a:lnTo>
                  <a:pt x="304" y="198"/>
                </a:lnTo>
                <a:lnTo>
                  <a:pt x="276" y="198"/>
                </a:lnTo>
                <a:lnTo>
                  <a:pt x="252" y="167"/>
                </a:lnTo>
                <a:lnTo>
                  <a:pt x="180" y="141"/>
                </a:lnTo>
                <a:lnTo>
                  <a:pt x="108" y="141"/>
                </a:lnTo>
                <a:lnTo>
                  <a:pt x="80" y="167"/>
                </a:lnTo>
                <a:lnTo>
                  <a:pt x="44" y="141"/>
                </a:lnTo>
                <a:lnTo>
                  <a:pt x="29" y="13"/>
                </a:lnTo>
                <a:lnTo>
                  <a:pt x="0" y="0"/>
                </a:lnTo>
                <a:lnTo>
                  <a:pt x="367" y="3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112032" y="1354138"/>
            <a:ext cx="495300" cy="431800"/>
          </a:xfrm>
          <a:custGeom>
            <a:avLst/>
            <a:gdLst>
              <a:gd name="T0" fmla="*/ 2147483647 w 306"/>
              <a:gd name="T1" fmla="*/ 2147483647 h 283"/>
              <a:gd name="T2" fmla="*/ 2147483647 w 306"/>
              <a:gd name="T3" fmla="*/ 2147483647 h 283"/>
              <a:gd name="T4" fmla="*/ 2147483647 w 306"/>
              <a:gd name="T5" fmla="*/ 2147483647 h 283"/>
              <a:gd name="T6" fmla="*/ 0 w 306"/>
              <a:gd name="T7" fmla="*/ 2147483647 h 283"/>
              <a:gd name="T8" fmla="*/ 2147483647 w 306"/>
              <a:gd name="T9" fmla="*/ 0 h 283"/>
              <a:gd name="T10" fmla="*/ 2147483647 w 306"/>
              <a:gd name="T11" fmla="*/ 0 h 283"/>
              <a:gd name="T12" fmla="*/ 2147483647 w 306"/>
              <a:gd name="T13" fmla="*/ 2147483647 h 283"/>
              <a:gd name="T14" fmla="*/ 2147483647 w 306"/>
              <a:gd name="T15" fmla="*/ 2147483647 h 283"/>
              <a:gd name="T16" fmla="*/ 2147483647 w 306"/>
              <a:gd name="T17" fmla="*/ 2147483647 h 283"/>
              <a:gd name="T18" fmla="*/ 2147483647 w 306"/>
              <a:gd name="T19" fmla="*/ 2147483647 h 283"/>
              <a:gd name="T20" fmla="*/ 2147483647 w 306"/>
              <a:gd name="T21" fmla="*/ 2147483647 h 283"/>
              <a:gd name="T22" fmla="*/ 2147483647 w 306"/>
              <a:gd name="T23" fmla="*/ 2147483647 h 283"/>
              <a:gd name="T24" fmla="*/ 2147483647 w 306"/>
              <a:gd name="T25" fmla="*/ 2147483647 h 283"/>
              <a:gd name="T26" fmla="*/ 2147483647 w 306"/>
              <a:gd name="T27" fmla="*/ 2147483647 h 28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06" h="283">
                <a:moveTo>
                  <a:pt x="35" y="282"/>
                </a:moveTo>
                <a:lnTo>
                  <a:pt x="15" y="282"/>
                </a:lnTo>
                <a:lnTo>
                  <a:pt x="15" y="243"/>
                </a:lnTo>
                <a:lnTo>
                  <a:pt x="0" y="243"/>
                </a:lnTo>
                <a:lnTo>
                  <a:pt x="7" y="0"/>
                </a:lnTo>
                <a:lnTo>
                  <a:pt x="79" y="0"/>
                </a:lnTo>
                <a:lnTo>
                  <a:pt x="88" y="96"/>
                </a:lnTo>
                <a:lnTo>
                  <a:pt x="180" y="117"/>
                </a:lnTo>
                <a:lnTo>
                  <a:pt x="269" y="204"/>
                </a:lnTo>
                <a:lnTo>
                  <a:pt x="276" y="243"/>
                </a:lnTo>
                <a:lnTo>
                  <a:pt x="305" y="243"/>
                </a:lnTo>
                <a:lnTo>
                  <a:pt x="284" y="282"/>
                </a:lnTo>
                <a:lnTo>
                  <a:pt x="269" y="282"/>
                </a:lnTo>
                <a:lnTo>
                  <a:pt x="35" y="282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5505901" y="2330450"/>
            <a:ext cx="581025" cy="917575"/>
          </a:xfrm>
          <a:custGeom>
            <a:avLst/>
            <a:gdLst>
              <a:gd name="T0" fmla="*/ 2147483647 w 358"/>
              <a:gd name="T1" fmla="*/ 2147483647 h 603"/>
              <a:gd name="T2" fmla="*/ 2147483647 w 358"/>
              <a:gd name="T3" fmla="*/ 2147483647 h 603"/>
              <a:gd name="T4" fmla="*/ 2147483647 w 358"/>
              <a:gd name="T5" fmla="*/ 2147483647 h 603"/>
              <a:gd name="T6" fmla="*/ 0 w 358"/>
              <a:gd name="T7" fmla="*/ 2147483647 h 603"/>
              <a:gd name="T8" fmla="*/ 0 w 358"/>
              <a:gd name="T9" fmla="*/ 2147483647 h 603"/>
              <a:gd name="T10" fmla="*/ 2147483647 w 358"/>
              <a:gd name="T11" fmla="*/ 2147483647 h 603"/>
              <a:gd name="T12" fmla="*/ 2147483647 w 358"/>
              <a:gd name="T13" fmla="*/ 2147483647 h 603"/>
              <a:gd name="T14" fmla="*/ 2147483647 w 358"/>
              <a:gd name="T15" fmla="*/ 2147483647 h 603"/>
              <a:gd name="T16" fmla="*/ 2147483647 w 358"/>
              <a:gd name="T17" fmla="*/ 2147483647 h 603"/>
              <a:gd name="T18" fmla="*/ 2147483647 w 358"/>
              <a:gd name="T19" fmla="*/ 2147483647 h 603"/>
              <a:gd name="T20" fmla="*/ 2147483647 w 358"/>
              <a:gd name="T21" fmla="*/ 2147483647 h 603"/>
              <a:gd name="T22" fmla="*/ 2147483647 w 358"/>
              <a:gd name="T23" fmla="*/ 2147483647 h 603"/>
              <a:gd name="T24" fmla="*/ 2147483647 w 358"/>
              <a:gd name="T25" fmla="*/ 2147483647 h 603"/>
              <a:gd name="T26" fmla="*/ 2147483647 w 358"/>
              <a:gd name="T27" fmla="*/ 2147483647 h 603"/>
              <a:gd name="T28" fmla="*/ 2147483647 w 358"/>
              <a:gd name="T29" fmla="*/ 2147483647 h 603"/>
              <a:gd name="T30" fmla="*/ 2147483647 w 358"/>
              <a:gd name="T31" fmla="*/ 2147483647 h 603"/>
              <a:gd name="T32" fmla="*/ 2147483647 w 358"/>
              <a:gd name="T33" fmla="*/ 0 h 603"/>
              <a:gd name="T34" fmla="*/ 2147483647 w 358"/>
              <a:gd name="T35" fmla="*/ 2147483647 h 60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8" h="603">
                <a:moveTo>
                  <a:pt x="188" y="144"/>
                </a:moveTo>
                <a:lnTo>
                  <a:pt x="177" y="144"/>
                </a:lnTo>
                <a:lnTo>
                  <a:pt x="177" y="205"/>
                </a:lnTo>
                <a:lnTo>
                  <a:pt x="0" y="205"/>
                </a:lnTo>
                <a:lnTo>
                  <a:pt x="0" y="602"/>
                </a:lnTo>
                <a:lnTo>
                  <a:pt x="177" y="602"/>
                </a:lnTo>
                <a:lnTo>
                  <a:pt x="188" y="323"/>
                </a:lnTo>
                <a:lnTo>
                  <a:pt x="321" y="323"/>
                </a:lnTo>
                <a:lnTo>
                  <a:pt x="321" y="292"/>
                </a:lnTo>
                <a:lnTo>
                  <a:pt x="349" y="261"/>
                </a:lnTo>
                <a:lnTo>
                  <a:pt x="357" y="184"/>
                </a:lnTo>
                <a:lnTo>
                  <a:pt x="293" y="135"/>
                </a:lnTo>
                <a:lnTo>
                  <a:pt x="293" y="117"/>
                </a:lnTo>
                <a:lnTo>
                  <a:pt x="270" y="117"/>
                </a:lnTo>
                <a:lnTo>
                  <a:pt x="249" y="70"/>
                </a:lnTo>
                <a:lnTo>
                  <a:pt x="205" y="49"/>
                </a:lnTo>
                <a:lnTo>
                  <a:pt x="188" y="0"/>
                </a:lnTo>
                <a:lnTo>
                  <a:pt x="188" y="144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329113" y="2014538"/>
            <a:ext cx="746125" cy="595312"/>
          </a:xfrm>
          <a:custGeom>
            <a:avLst/>
            <a:gdLst>
              <a:gd name="T0" fmla="*/ 2147483647 w 458"/>
              <a:gd name="T1" fmla="*/ 2147483647 h 391"/>
              <a:gd name="T2" fmla="*/ 2147483647 w 458"/>
              <a:gd name="T3" fmla="*/ 2147483647 h 391"/>
              <a:gd name="T4" fmla="*/ 2147483647 w 458"/>
              <a:gd name="T5" fmla="*/ 2147483647 h 391"/>
              <a:gd name="T6" fmla="*/ 2147483647 w 458"/>
              <a:gd name="T7" fmla="*/ 2147483647 h 391"/>
              <a:gd name="T8" fmla="*/ 2147483647 w 458"/>
              <a:gd name="T9" fmla="*/ 2147483647 h 391"/>
              <a:gd name="T10" fmla="*/ 2147483647 w 458"/>
              <a:gd name="T11" fmla="*/ 2147483647 h 391"/>
              <a:gd name="T12" fmla="*/ 2147483647 w 458"/>
              <a:gd name="T13" fmla="*/ 2147483647 h 391"/>
              <a:gd name="T14" fmla="*/ 2147483647 w 458"/>
              <a:gd name="T15" fmla="*/ 2147483647 h 391"/>
              <a:gd name="T16" fmla="*/ 2147483647 w 458"/>
              <a:gd name="T17" fmla="*/ 2147483647 h 391"/>
              <a:gd name="T18" fmla="*/ 0 w 458"/>
              <a:gd name="T19" fmla="*/ 2147483647 h 391"/>
              <a:gd name="T20" fmla="*/ 2147483647 w 458"/>
              <a:gd name="T21" fmla="*/ 2147483647 h 391"/>
              <a:gd name="T22" fmla="*/ 2147483647 w 458"/>
              <a:gd name="T23" fmla="*/ 2147483647 h 391"/>
              <a:gd name="T24" fmla="*/ 2147483647 w 458"/>
              <a:gd name="T25" fmla="*/ 2147483647 h 391"/>
              <a:gd name="T26" fmla="*/ 2147483647 w 458"/>
              <a:gd name="T27" fmla="*/ 2147483647 h 391"/>
              <a:gd name="T28" fmla="*/ 2147483647 w 458"/>
              <a:gd name="T29" fmla="*/ 2147483647 h 391"/>
              <a:gd name="T30" fmla="*/ 2147483647 w 458"/>
              <a:gd name="T31" fmla="*/ 0 h 391"/>
              <a:gd name="T32" fmla="*/ 2147483647 w 458"/>
              <a:gd name="T33" fmla="*/ 2147483647 h 391"/>
              <a:gd name="T34" fmla="*/ 2147483647 w 458"/>
              <a:gd name="T35" fmla="*/ 2147483647 h 391"/>
              <a:gd name="T36" fmla="*/ 2147483647 w 458"/>
              <a:gd name="T37" fmla="*/ 2147483647 h 391"/>
              <a:gd name="T38" fmla="*/ 2147483647 w 458"/>
              <a:gd name="T39" fmla="*/ 2147483647 h 391"/>
              <a:gd name="T40" fmla="*/ 2147483647 w 458"/>
              <a:gd name="T41" fmla="*/ 2147483647 h 391"/>
              <a:gd name="T42" fmla="*/ 2147483647 w 458"/>
              <a:gd name="T43" fmla="*/ 2147483647 h 391"/>
              <a:gd name="T44" fmla="*/ 2147483647 w 458"/>
              <a:gd name="T45" fmla="*/ 2147483647 h 391"/>
              <a:gd name="T46" fmla="*/ 2147483647 w 458"/>
              <a:gd name="T47" fmla="*/ 2147483647 h 391"/>
              <a:gd name="T48" fmla="*/ 2147483647 w 458"/>
              <a:gd name="T49" fmla="*/ 2147483647 h 391"/>
              <a:gd name="T50" fmla="*/ 2147483647 w 458"/>
              <a:gd name="T51" fmla="*/ 2147483647 h 391"/>
              <a:gd name="T52" fmla="*/ 2147483647 w 458"/>
              <a:gd name="T53" fmla="*/ 2147483647 h 391"/>
              <a:gd name="T54" fmla="*/ 2147483647 w 458"/>
              <a:gd name="T55" fmla="*/ 2147483647 h 3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58" h="391">
                <a:moveTo>
                  <a:pt x="240" y="372"/>
                </a:moveTo>
                <a:lnTo>
                  <a:pt x="217" y="332"/>
                </a:lnTo>
                <a:lnTo>
                  <a:pt x="217" y="293"/>
                </a:lnTo>
                <a:lnTo>
                  <a:pt x="109" y="276"/>
                </a:lnTo>
                <a:lnTo>
                  <a:pt x="88" y="314"/>
                </a:lnTo>
                <a:lnTo>
                  <a:pt x="56" y="302"/>
                </a:lnTo>
                <a:lnTo>
                  <a:pt x="65" y="284"/>
                </a:lnTo>
                <a:lnTo>
                  <a:pt x="56" y="254"/>
                </a:lnTo>
                <a:lnTo>
                  <a:pt x="56" y="214"/>
                </a:lnTo>
                <a:lnTo>
                  <a:pt x="0" y="197"/>
                </a:lnTo>
                <a:lnTo>
                  <a:pt x="21" y="174"/>
                </a:lnTo>
                <a:lnTo>
                  <a:pt x="65" y="158"/>
                </a:lnTo>
                <a:lnTo>
                  <a:pt x="65" y="136"/>
                </a:lnTo>
                <a:lnTo>
                  <a:pt x="109" y="79"/>
                </a:lnTo>
                <a:lnTo>
                  <a:pt x="117" y="39"/>
                </a:lnTo>
                <a:lnTo>
                  <a:pt x="145" y="0"/>
                </a:lnTo>
                <a:lnTo>
                  <a:pt x="305" y="22"/>
                </a:lnTo>
                <a:lnTo>
                  <a:pt x="305" y="39"/>
                </a:lnTo>
                <a:lnTo>
                  <a:pt x="369" y="39"/>
                </a:lnTo>
                <a:lnTo>
                  <a:pt x="369" y="79"/>
                </a:lnTo>
                <a:lnTo>
                  <a:pt x="457" y="70"/>
                </a:lnTo>
                <a:lnTo>
                  <a:pt x="457" y="246"/>
                </a:lnTo>
                <a:lnTo>
                  <a:pt x="377" y="246"/>
                </a:lnTo>
                <a:lnTo>
                  <a:pt x="377" y="350"/>
                </a:lnTo>
                <a:lnTo>
                  <a:pt x="333" y="381"/>
                </a:lnTo>
                <a:lnTo>
                  <a:pt x="269" y="363"/>
                </a:lnTo>
                <a:lnTo>
                  <a:pt x="240" y="390"/>
                </a:lnTo>
                <a:lnTo>
                  <a:pt x="240" y="372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4940300" y="2071976"/>
            <a:ext cx="868363" cy="566738"/>
          </a:xfrm>
          <a:custGeom>
            <a:avLst/>
            <a:gdLst>
              <a:gd name="T0" fmla="*/ 2147483647 w 535"/>
              <a:gd name="T1" fmla="*/ 2147483647 h 372"/>
              <a:gd name="T2" fmla="*/ 2147483647 w 535"/>
              <a:gd name="T3" fmla="*/ 2147483647 h 372"/>
              <a:gd name="T4" fmla="*/ 2147483647 w 535"/>
              <a:gd name="T5" fmla="*/ 2147483647 h 372"/>
              <a:gd name="T6" fmla="*/ 2147483647 w 535"/>
              <a:gd name="T7" fmla="*/ 2147483647 h 372"/>
              <a:gd name="T8" fmla="*/ 2147483647 w 535"/>
              <a:gd name="T9" fmla="*/ 2147483647 h 372"/>
              <a:gd name="T10" fmla="*/ 2147483647 w 535"/>
              <a:gd name="T11" fmla="*/ 2147483647 h 372"/>
              <a:gd name="T12" fmla="*/ 2147483647 w 535"/>
              <a:gd name="T13" fmla="*/ 2147483647 h 372"/>
              <a:gd name="T14" fmla="*/ 2147483647 w 535"/>
              <a:gd name="T15" fmla="*/ 2147483647 h 372"/>
              <a:gd name="T16" fmla="*/ 2147483647 w 535"/>
              <a:gd name="T17" fmla="*/ 0 h 372"/>
              <a:gd name="T18" fmla="*/ 2147483647 w 535"/>
              <a:gd name="T19" fmla="*/ 2147483647 h 372"/>
              <a:gd name="T20" fmla="*/ 2147483647 w 535"/>
              <a:gd name="T21" fmla="*/ 2147483647 h 372"/>
              <a:gd name="T22" fmla="*/ 2147483647 w 535"/>
              <a:gd name="T23" fmla="*/ 2147483647 h 372"/>
              <a:gd name="T24" fmla="*/ 2147483647 w 535"/>
              <a:gd name="T25" fmla="*/ 2147483647 h 372"/>
              <a:gd name="T26" fmla="*/ 2147483647 w 535"/>
              <a:gd name="T27" fmla="*/ 2147483647 h 372"/>
              <a:gd name="T28" fmla="*/ 2147483647 w 535"/>
              <a:gd name="T29" fmla="*/ 2147483647 h 372"/>
              <a:gd name="T30" fmla="*/ 2147483647 w 535"/>
              <a:gd name="T31" fmla="*/ 2147483647 h 372"/>
              <a:gd name="T32" fmla="*/ 2147483647 w 535"/>
              <a:gd name="T33" fmla="*/ 2147483647 h 372"/>
              <a:gd name="T34" fmla="*/ 2147483647 w 535"/>
              <a:gd name="T35" fmla="*/ 2147483647 h 372"/>
              <a:gd name="T36" fmla="*/ 2147483647 w 535"/>
              <a:gd name="T37" fmla="*/ 2147483647 h 372"/>
              <a:gd name="T38" fmla="*/ 2147483647 w 535"/>
              <a:gd name="T39" fmla="*/ 2147483647 h 372"/>
              <a:gd name="T40" fmla="*/ 2147483647 w 535"/>
              <a:gd name="T41" fmla="*/ 2147483647 h 372"/>
              <a:gd name="T42" fmla="*/ 2147483647 w 535"/>
              <a:gd name="T43" fmla="*/ 2147483647 h 372"/>
              <a:gd name="T44" fmla="*/ 2147483647 w 535"/>
              <a:gd name="T45" fmla="*/ 2147483647 h 372"/>
              <a:gd name="T46" fmla="*/ 2147483647 w 535"/>
              <a:gd name="T47" fmla="*/ 2147483647 h 372"/>
              <a:gd name="T48" fmla="*/ 0 w 535"/>
              <a:gd name="T49" fmla="*/ 2147483647 h 372"/>
              <a:gd name="T50" fmla="*/ 0 w 535"/>
              <a:gd name="T51" fmla="*/ 2147483647 h 372"/>
              <a:gd name="T52" fmla="*/ 2147483647 w 535"/>
              <a:gd name="T53" fmla="*/ 2147483647 h 372"/>
              <a:gd name="T54" fmla="*/ 2147483647 w 535"/>
              <a:gd name="T55" fmla="*/ 2147483647 h 372"/>
              <a:gd name="T56" fmla="*/ 2147483647 w 535"/>
              <a:gd name="T57" fmla="*/ 2147483647 h 3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35" h="372">
                <a:moveTo>
                  <a:pt x="195" y="31"/>
                </a:moveTo>
                <a:lnTo>
                  <a:pt x="212" y="49"/>
                </a:lnTo>
                <a:lnTo>
                  <a:pt x="195" y="40"/>
                </a:lnTo>
                <a:lnTo>
                  <a:pt x="195" y="71"/>
                </a:lnTo>
                <a:lnTo>
                  <a:pt x="231" y="80"/>
                </a:lnTo>
                <a:lnTo>
                  <a:pt x="283" y="62"/>
                </a:lnTo>
                <a:lnTo>
                  <a:pt x="283" y="40"/>
                </a:lnTo>
                <a:lnTo>
                  <a:pt x="319" y="22"/>
                </a:lnTo>
                <a:lnTo>
                  <a:pt x="407" y="0"/>
                </a:lnTo>
                <a:lnTo>
                  <a:pt x="407" y="31"/>
                </a:lnTo>
                <a:lnTo>
                  <a:pt x="451" y="31"/>
                </a:lnTo>
                <a:lnTo>
                  <a:pt x="451" y="71"/>
                </a:lnTo>
                <a:lnTo>
                  <a:pt x="471" y="71"/>
                </a:lnTo>
                <a:lnTo>
                  <a:pt x="471" y="96"/>
                </a:lnTo>
                <a:lnTo>
                  <a:pt x="515" y="96"/>
                </a:lnTo>
                <a:lnTo>
                  <a:pt x="515" y="127"/>
                </a:lnTo>
                <a:lnTo>
                  <a:pt x="506" y="135"/>
                </a:lnTo>
                <a:lnTo>
                  <a:pt x="534" y="166"/>
                </a:lnTo>
                <a:lnTo>
                  <a:pt x="534" y="310"/>
                </a:lnTo>
                <a:lnTo>
                  <a:pt x="523" y="310"/>
                </a:lnTo>
                <a:lnTo>
                  <a:pt x="523" y="371"/>
                </a:lnTo>
                <a:lnTo>
                  <a:pt x="347" y="371"/>
                </a:lnTo>
                <a:lnTo>
                  <a:pt x="132" y="371"/>
                </a:lnTo>
                <a:lnTo>
                  <a:pt x="36" y="310"/>
                </a:lnTo>
                <a:lnTo>
                  <a:pt x="0" y="310"/>
                </a:lnTo>
                <a:lnTo>
                  <a:pt x="0" y="206"/>
                </a:lnTo>
                <a:lnTo>
                  <a:pt x="80" y="206"/>
                </a:lnTo>
                <a:lnTo>
                  <a:pt x="80" y="31"/>
                </a:lnTo>
                <a:lnTo>
                  <a:pt x="195" y="3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393310" y="1788319"/>
            <a:ext cx="608012" cy="496887"/>
          </a:xfrm>
          <a:custGeom>
            <a:avLst/>
            <a:gdLst>
              <a:gd name="T0" fmla="*/ 0 w 376"/>
              <a:gd name="T1" fmla="*/ 2147483647 h 327"/>
              <a:gd name="T2" fmla="*/ 2147483647 w 376"/>
              <a:gd name="T3" fmla="*/ 2147483647 h 327"/>
              <a:gd name="T4" fmla="*/ 2147483647 w 376"/>
              <a:gd name="T5" fmla="*/ 2147483647 h 327"/>
              <a:gd name="T6" fmla="*/ 2147483647 w 376"/>
              <a:gd name="T7" fmla="*/ 2147483647 h 327"/>
              <a:gd name="T8" fmla="*/ 2147483647 w 376"/>
              <a:gd name="T9" fmla="*/ 0 h 327"/>
              <a:gd name="T10" fmla="*/ 2147483647 w 376"/>
              <a:gd name="T11" fmla="*/ 0 h 327"/>
              <a:gd name="T12" fmla="*/ 2147483647 w 376"/>
              <a:gd name="T13" fmla="*/ 2147483647 h 327"/>
              <a:gd name="T14" fmla="*/ 2147483647 w 376"/>
              <a:gd name="T15" fmla="*/ 2147483647 h 327"/>
              <a:gd name="T16" fmla="*/ 2147483647 w 376"/>
              <a:gd name="T17" fmla="*/ 2147483647 h 327"/>
              <a:gd name="T18" fmla="*/ 2147483647 w 376"/>
              <a:gd name="T19" fmla="*/ 2147483647 h 327"/>
              <a:gd name="T20" fmla="*/ 2147483647 w 376"/>
              <a:gd name="T21" fmla="*/ 2147483647 h 327"/>
              <a:gd name="T22" fmla="*/ 2147483647 w 376"/>
              <a:gd name="T23" fmla="*/ 2147483647 h 327"/>
              <a:gd name="T24" fmla="*/ 2147483647 w 376"/>
              <a:gd name="T25" fmla="*/ 2147483647 h 327"/>
              <a:gd name="T26" fmla="*/ 2147483647 w 376"/>
              <a:gd name="T27" fmla="*/ 2147483647 h 327"/>
              <a:gd name="T28" fmla="*/ 2147483647 w 376"/>
              <a:gd name="T29" fmla="*/ 2147483647 h 327"/>
              <a:gd name="T30" fmla="*/ 2147483647 w 376"/>
              <a:gd name="T31" fmla="*/ 2147483647 h 327"/>
              <a:gd name="T32" fmla="*/ 2147483647 w 376"/>
              <a:gd name="T33" fmla="*/ 2147483647 h 327"/>
              <a:gd name="T34" fmla="*/ 2147483647 w 376"/>
              <a:gd name="T35" fmla="*/ 2147483647 h 327"/>
              <a:gd name="T36" fmla="*/ 2147483647 w 376"/>
              <a:gd name="T37" fmla="*/ 2147483647 h 327"/>
              <a:gd name="T38" fmla="*/ 2147483647 w 376"/>
              <a:gd name="T39" fmla="*/ 2147483647 h 327"/>
              <a:gd name="T40" fmla="*/ 2147483647 w 376"/>
              <a:gd name="T41" fmla="*/ 2147483647 h 327"/>
              <a:gd name="T42" fmla="*/ 0 w 376"/>
              <a:gd name="T43" fmla="*/ 2147483647 h 327"/>
              <a:gd name="T44" fmla="*/ 0 w 376"/>
              <a:gd name="T45" fmla="*/ 2147483647 h 3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76" h="327">
                <a:moveTo>
                  <a:pt x="0" y="74"/>
                </a:moveTo>
                <a:lnTo>
                  <a:pt x="8" y="74"/>
                </a:lnTo>
                <a:lnTo>
                  <a:pt x="72" y="48"/>
                </a:lnTo>
                <a:lnTo>
                  <a:pt x="88" y="27"/>
                </a:lnTo>
                <a:lnTo>
                  <a:pt x="143" y="0"/>
                </a:lnTo>
                <a:lnTo>
                  <a:pt x="284" y="0"/>
                </a:lnTo>
                <a:lnTo>
                  <a:pt x="320" y="48"/>
                </a:lnTo>
                <a:lnTo>
                  <a:pt x="320" y="136"/>
                </a:lnTo>
                <a:lnTo>
                  <a:pt x="320" y="213"/>
                </a:lnTo>
                <a:lnTo>
                  <a:pt x="347" y="278"/>
                </a:lnTo>
                <a:lnTo>
                  <a:pt x="375" y="278"/>
                </a:lnTo>
                <a:lnTo>
                  <a:pt x="223" y="326"/>
                </a:lnTo>
                <a:lnTo>
                  <a:pt x="232" y="318"/>
                </a:lnTo>
                <a:lnTo>
                  <a:pt x="232" y="287"/>
                </a:lnTo>
                <a:lnTo>
                  <a:pt x="188" y="287"/>
                </a:lnTo>
                <a:lnTo>
                  <a:pt x="188" y="262"/>
                </a:lnTo>
                <a:lnTo>
                  <a:pt x="168" y="262"/>
                </a:lnTo>
                <a:lnTo>
                  <a:pt x="168" y="222"/>
                </a:lnTo>
                <a:lnTo>
                  <a:pt x="124" y="222"/>
                </a:lnTo>
                <a:lnTo>
                  <a:pt x="124" y="191"/>
                </a:lnTo>
                <a:lnTo>
                  <a:pt x="36" y="213"/>
                </a:lnTo>
                <a:lnTo>
                  <a:pt x="0" y="231"/>
                </a:lnTo>
                <a:lnTo>
                  <a:pt x="0" y="74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155749" y="2649537"/>
            <a:ext cx="347663" cy="652463"/>
          </a:xfrm>
          <a:custGeom>
            <a:avLst/>
            <a:gdLst>
              <a:gd name="T0" fmla="*/ 2147483647 w 215"/>
              <a:gd name="T1" fmla="*/ 2147483647 h 428"/>
              <a:gd name="T2" fmla="*/ 2147483647 w 215"/>
              <a:gd name="T3" fmla="*/ 2147483647 h 428"/>
              <a:gd name="T4" fmla="*/ 0 w 215"/>
              <a:gd name="T5" fmla="*/ 0 h 428"/>
              <a:gd name="T6" fmla="*/ 2147483647 w 215"/>
              <a:gd name="T7" fmla="*/ 0 h 428"/>
              <a:gd name="T8" fmla="*/ 2147483647 w 215"/>
              <a:gd name="T9" fmla="*/ 2147483647 h 428"/>
              <a:gd name="T10" fmla="*/ 2147483647 w 215"/>
              <a:gd name="T11" fmla="*/ 2147483647 h 428"/>
              <a:gd name="T12" fmla="*/ 2147483647 w 215"/>
              <a:gd name="T13" fmla="*/ 2147483647 h 428"/>
              <a:gd name="T14" fmla="*/ 2147483647 w 215"/>
              <a:gd name="T15" fmla="*/ 2147483647 h 428"/>
              <a:gd name="T16" fmla="*/ 2147483647 w 215"/>
              <a:gd name="T17" fmla="*/ 2147483647 h 428"/>
              <a:gd name="T18" fmla="*/ 2147483647 w 215"/>
              <a:gd name="T19" fmla="*/ 2147483647 h 428"/>
              <a:gd name="T20" fmla="*/ 2147483647 w 215"/>
              <a:gd name="T21" fmla="*/ 2147483647 h 428"/>
              <a:gd name="T22" fmla="*/ 2147483647 w 215"/>
              <a:gd name="T23" fmla="*/ 2147483647 h 4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5" h="428">
                <a:moveTo>
                  <a:pt x="43" y="153"/>
                </a:moveTo>
                <a:lnTo>
                  <a:pt x="91" y="105"/>
                </a:lnTo>
                <a:lnTo>
                  <a:pt x="0" y="0"/>
                </a:lnTo>
                <a:lnTo>
                  <a:pt x="214" y="0"/>
                </a:lnTo>
                <a:lnTo>
                  <a:pt x="214" y="397"/>
                </a:lnTo>
                <a:lnTo>
                  <a:pt x="214" y="427"/>
                </a:lnTo>
                <a:lnTo>
                  <a:pt x="151" y="418"/>
                </a:lnTo>
                <a:lnTo>
                  <a:pt x="151" y="310"/>
                </a:lnTo>
                <a:lnTo>
                  <a:pt x="151" y="279"/>
                </a:lnTo>
                <a:lnTo>
                  <a:pt x="63" y="253"/>
                </a:lnTo>
                <a:lnTo>
                  <a:pt x="28" y="192"/>
                </a:lnTo>
                <a:lnTo>
                  <a:pt x="43" y="153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4248733" y="1206500"/>
            <a:ext cx="481012" cy="536575"/>
          </a:xfrm>
          <a:custGeom>
            <a:avLst/>
            <a:gdLst>
              <a:gd name="T0" fmla="*/ 2147483647 w 297"/>
              <a:gd name="T1" fmla="*/ 2147483647 h 353"/>
              <a:gd name="T2" fmla="*/ 2147483647 w 297"/>
              <a:gd name="T3" fmla="*/ 2147483647 h 353"/>
              <a:gd name="T4" fmla="*/ 2147483647 w 297"/>
              <a:gd name="T5" fmla="*/ 2147483647 h 353"/>
              <a:gd name="T6" fmla="*/ 2147483647 w 297"/>
              <a:gd name="T7" fmla="*/ 2147483647 h 353"/>
              <a:gd name="T8" fmla="*/ 2147483647 w 297"/>
              <a:gd name="T9" fmla="*/ 2147483647 h 353"/>
              <a:gd name="T10" fmla="*/ 2147483647 w 297"/>
              <a:gd name="T11" fmla="*/ 2147483647 h 353"/>
              <a:gd name="T12" fmla="*/ 2147483647 w 297"/>
              <a:gd name="T13" fmla="*/ 2147483647 h 353"/>
              <a:gd name="T14" fmla="*/ 2147483647 w 297"/>
              <a:gd name="T15" fmla="*/ 2147483647 h 353"/>
              <a:gd name="T16" fmla="*/ 0 w 297"/>
              <a:gd name="T17" fmla="*/ 2147483647 h 353"/>
              <a:gd name="T18" fmla="*/ 2147483647 w 297"/>
              <a:gd name="T19" fmla="*/ 2147483647 h 353"/>
              <a:gd name="T20" fmla="*/ 2147483647 w 297"/>
              <a:gd name="T21" fmla="*/ 2147483647 h 353"/>
              <a:gd name="T22" fmla="*/ 2147483647 w 297"/>
              <a:gd name="T23" fmla="*/ 2147483647 h 353"/>
              <a:gd name="T24" fmla="*/ 2147483647 w 297"/>
              <a:gd name="T25" fmla="*/ 0 h 353"/>
              <a:gd name="T26" fmla="*/ 2147483647 w 297"/>
              <a:gd name="T27" fmla="*/ 0 h 353"/>
              <a:gd name="T28" fmla="*/ 2147483647 w 297"/>
              <a:gd name="T29" fmla="*/ 2147483647 h 353"/>
              <a:gd name="T30" fmla="*/ 2147483647 w 297"/>
              <a:gd name="T31" fmla="*/ 2147483647 h 353"/>
              <a:gd name="T32" fmla="*/ 2147483647 w 297"/>
              <a:gd name="T33" fmla="*/ 2147483647 h 353"/>
              <a:gd name="T34" fmla="*/ 2147483647 w 297"/>
              <a:gd name="T35" fmla="*/ 2147483647 h 3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7" h="353">
                <a:moveTo>
                  <a:pt x="268" y="291"/>
                </a:moveTo>
                <a:lnTo>
                  <a:pt x="296" y="291"/>
                </a:lnTo>
                <a:lnTo>
                  <a:pt x="260" y="321"/>
                </a:lnTo>
                <a:lnTo>
                  <a:pt x="224" y="352"/>
                </a:lnTo>
                <a:lnTo>
                  <a:pt x="196" y="352"/>
                </a:lnTo>
                <a:lnTo>
                  <a:pt x="188" y="312"/>
                </a:lnTo>
                <a:lnTo>
                  <a:pt x="100" y="223"/>
                </a:lnTo>
                <a:lnTo>
                  <a:pt x="8" y="202"/>
                </a:lnTo>
                <a:lnTo>
                  <a:pt x="0" y="105"/>
                </a:lnTo>
                <a:lnTo>
                  <a:pt x="16" y="74"/>
                </a:lnTo>
                <a:lnTo>
                  <a:pt x="16" y="57"/>
                </a:lnTo>
                <a:lnTo>
                  <a:pt x="44" y="26"/>
                </a:lnTo>
                <a:lnTo>
                  <a:pt x="73" y="0"/>
                </a:lnTo>
                <a:lnTo>
                  <a:pt x="144" y="0"/>
                </a:lnTo>
                <a:lnTo>
                  <a:pt x="216" y="26"/>
                </a:lnTo>
                <a:lnTo>
                  <a:pt x="241" y="57"/>
                </a:lnTo>
                <a:lnTo>
                  <a:pt x="268" y="57"/>
                </a:lnTo>
                <a:lnTo>
                  <a:pt x="268" y="29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4895850" y="1470025"/>
            <a:ext cx="414338" cy="220663"/>
          </a:xfrm>
          <a:custGeom>
            <a:avLst/>
            <a:gdLst>
              <a:gd name="T0" fmla="*/ 2147483647 w 255"/>
              <a:gd name="T1" fmla="*/ 2147483647 h 145"/>
              <a:gd name="T2" fmla="*/ 0 w 255"/>
              <a:gd name="T3" fmla="*/ 2147483647 h 145"/>
              <a:gd name="T4" fmla="*/ 0 w 255"/>
              <a:gd name="T5" fmla="*/ 2147483647 h 145"/>
              <a:gd name="T6" fmla="*/ 2147483647 w 255"/>
              <a:gd name="T7" fmla="*/ 2147483647 h 145"/>
              <a:gd name="T8" fmla="*/ 2147483647 w 255"/>
              <a:gd name="T9" fmla="*/ 2147483647 h 145"/>
              <a:gd name="T10" fmla="*/ 2147483647 w 255"/>
              <a:gd name="T11" fmla="*/ 2147483647 h 145"/>
              <a:gd name="T12" fmla="*/ 2147483647 w 255"/>
              <a:gd name="T13" fmla="*/ 2147483647 h 145"/>
              <a:gd name="T14" fmla="*/ 2147483647 w 255"/>
              <a:gd name="T15" fmla="*/ 0 h 145"/>
              <a:gd name="T16" fmla="*/ 2147483647 w 255"/>
              <a:gd name="T17" fmla="*/ 2147483647 h 145"/>
              <a:gd name="T18" fmla="*/ 2147483647 w 255"/>
              <a:gd name="T19" fmla="*/ 2147483647 h 145"/>
              <a:gd name="T20" fmla="*/ 2147483647 w 255"/>
              <a:gd name="T21" fmla="*/ 2147483647 h 145"/>
              <a:gd name="T22" fmla="*/ 2147483647 w 255"/>
              <a:gd name="T23" fmla="*/ 2147483647 h 145"/>
              <a:gd name="T24" fmla="*/ 2147483647 w 255"/>
              <a:gd name="T25" fmla="*/ 2147483647 h 14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5" h="145">
                <a:moveTo>
                  <a:pt x="29" y="126"/>
                </a:moveTo>
                <a:lnTo>
                  <a:pt x="0" y="105"/>
                </a:lnTo>
                <a:lnTo>
                  <a:pt x="0" y="88"/>
                </a:lnTo>
                <a:lnTo>
                  <a:pt x="21" y="79"/>
                </a:lnTo>
                <a:lnTo>
                  <a:pt x="37" y="48"/>
                </a:lnTo>
                <a:lnTo>
                  <a:pt x="73" y="31"/>
                </a:lnTo>
                <a:lnTo>
                  <a:pt x="73" y="9"/>
                </a:lnTo>
                <a:lnTo>
                  <a:pt x="254" y="0"/>
                </a:lnTo>
                <a:lnTo>
                  <a:pt x="234" y="48"/>
                </a:lnTo>
                <a:lnTo>
                  <a:pt x="182" y="79"/>
                </a:lnTo>
                <a:lnTo>
                  <a:pt x="162" y="126"/>
                </a:lnTo>
                <a:lnTo>
                  <a:pt x="93" y="144"/>
                </a:lnTo>
                <a:lnTo>
                  <a:pt x="29" y="126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4792793" y="2913302"/>
            <a:ext cx="606425" cy="1465263"/>
            <a:chOff x="3290" y="2187"/>
            <a:chExt cx="374" cy="962"/>
          </a:xfrm>
          <a:solidFill>
            <a:srgbClr val="16AAB8"/>
          </a:solidFill>
        </p:grpSpPr>
        <p:sp>
          <p:nvSpPr>
            <p:cNvPr id="2222" name="Freeform 24"/>
            <p:cNvSpPr>
              <a:spLocks/>
            </p:cNvSpPr>
            <p:nvPr/>
          </p:nvSpPr>
          <p:spPr bwMode="auto">
            <a:xfrm>
              <a:off x="3290" y="2187"/>
              <a:ext cx="374" cy="166"/>
            </a:xfrm>
            <a:custGeom>
              <a:avLst/>
              <a:gdLst>
                <a:gd name="T0" fmla="*/ 16 w 375"/>
                <a:gd name="T1" fmla="*/ 96 h 166"/>
                <a:gd name="T2" fmla="*/ 8 w 375"/>
                <a:gd name="T3" fmla="*/ 0 h 166"/>
                <a:gd name="T4" fmla="*/ 161 w 375"/>
                <a:gd name="T5" fmla="*/ 0 h 166"/>
                <a:gd name="T6" fmla="*/ 161 w 375"/>
                <a:gd name="T7" fmla="*/ 18 h 166"/>
                <a:gd name="T8" fmla="*/ 248 w 375"/>
                <a:gd name="T9" fmla="*/ 18 h 166"/>
                <a:gd name="T10" fmla="*/ 284 w 375"/>
                <a:gd name="T11" fmla="*/ 78 h 166"/>
                <a:gd name="T12" fmla="*/ 373 w 375"/>
                <a:gd name="T13" fmla="*/ 103 h 166"/>
                <a:gd name="T14" fmla="*/ 373 w 375"/>
                <a:gd name="T15" fmla="*/ 134 h 166"/>
                <a:gd name="T16" fmla="*/ 257 w 375"/>
                <a:gd name="T17" fmla="*/ 134 h 166"/>
                <a:gd name="T18" fmla="*/ 257 w 375"/>
                <a:gd name="T19" fmla="*/ 165 h 166"/>
                <a:gd name="T20" fmla="*/ 0 w 375"/>
                <a:gd name="T21" fmla="*/ 165 h 166"/>
                <a:gd name="T22" fmla="*/ 16 w 375"/>
                <a:gd name="T23" fmla="*/ 96 h 1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75" h="166">
                  <a:moveTo>
                    <a:pt x="16" y="96"/>
                  </a:moveTo>
                  <a:lnTo>
                    <a:pt x="8" y="0"/>
                  </a:lnTo>
                  <a:lnTo>
                    <a:pt x="161" y="0"/>
                  </a:lnTo>
                  <a:lnTo>
                    <a:pt x="161" y="18"/>
                  </a:lnTo>
                  <a:lnTo>
                    <a:pt x="249" y="18"/>
                  </a:lnTo>
                  <a:lnTo>
                    <a:pt x="285" y="78"/>
                  </a:lnTo>
                  <a:lnTo>
                    <a:pt x="374" y="103"/>
                  </a:lnTo>
                  <a:lnTo>
                    <a:pt x="374" y="134"/>
                  </a:lnTo>
                  <a:lnTo>
                    <a:pt x="258" y="134"/>
                  </a:lnTo>
                  <a:lnTo>
                    <a:pt x="258" y="165"/>
                  </a:lnTo>
                  <a:lnTo>
                    <a:pt x="0" y="165"/>
                  </a:lnTo>
                  <a:lnTo>
                    <a:pt x="16" y="9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223" name="Group 25"/>
            <p:cNvGrpSpPr>
              <a:grpSpLocks/>
            </p:cNvGrpSpPr>
            <p:nvPr/>
          </p:nvGrpSpPr>
          <p:grpSpPr bwMode="auto">
            <a:xfrm>
              <a:off x="3297" y="2517"/>
              <a:ext cx="367" cy="632"/>
              <a:chOff x="3297" y="2517"/>
              <a:chExt cx="367" cy="632"/>
            </a:xfrm>
            <a:grpFill/>
          </p:grpSpPr>
          <p:sp>
            <p:nvSpPr>
              <p:cNvPr id="2224" name="Freeform 26"/>
              <p:cNvSpPr>
                <a:spLocks/>
              </p:cNvSpPr>
              <p:nvPr/>
            </p:nvSpPr>
            <p:spPr bwMode="auto">
              <a:xfrm>
                <a:off x="3306" y="2517"/>
                <a:ext cx="358" cy="351"/>
              </a:xfrm>
              <a:custGeom>
                <a:avLst/>
                <a:gdLst>
                  <a:gd name="T0" fmla="*/ 108 w 357"/>
                  <a:gd name="T1" fmla="*/ 319 h 351"/>
                  <a:gd name="T2" fmla="*/ 88 w 357"/>
                  <a:gd name="T3" fmla="*/ 319 h 351"/>
                  <a:gd name="T4" fmla="*/ 108 w 357"/>
                  <a:gd name="T5" fmla="*/ 302 h 351"/>
                  <a:gd name="T6" fmla="*/ 124 w 357"/>
                  <a:gd name="T7" fmla="*/ 310 h 351"/>
                  <a:gd name="T8" fmla="*/ 108 w 357"/>
                  <a:gd name="T9" fmla="*/ 289 h 351"/>
                  <a:gd name="T10" fmla="*/ 108 w 357"/>
                  <a:gd name="T11" fmla="*/ 280 h 351"/>
                  <a:gd name="T12" fmla="*/ 151 w 357"/>
                  <a:gd name="T13" fmla="*/ 249 h 351"/>
                  <a:gd name="T14" fmla="*/ 151 w 357"/>
                  <a:gd name="T15" fmla="*/ 231 h 351"/>
                  <a:gd name="T16" fmla="*/ 160 w 357"/>
                  <a:gd name="T17" fmla="*/ 231 h 351"/>
                  <a:gd name="T18" fmla="*/ 160 w 357"/>
                  <a:gd name="T19" fmla="*/ 214 h 351"/>
                  <a:gd name="T20" fmla="*/ 151 w 357"/>
                  <a:gd name="T21" fmla="*/ 174 h 351"/>
                  <a:gd name="T22" fmla="*/ 144 w 357"/>
                  <a:gd name="T23" fmla="*/ 174 h 351"/>
                  <a:gd name="T24" fmla="*/ 160 w 357"/>
                  <a:gd name="T25" fmla="*/ 153 h 351"/>
                  <a:gd name="T26" fmla="*/ 144 w 357"/>
                  <a:gd name="T27" fmla="*/ 153 h 351"/>
                  <a:gd name="T28" fmla="*/ 132 w 357"/>
                  <a:gd name="T29" fmla="*/ 174 h 351"/>
                  <a:gd name="T30" fmla="*/ 124 w 357"/>
                  <a:gd name="T31" fmla="*/ 144 h 351"/>
                  <a:gd name="T32" fmla="*/ 108 w 357"/>
                  <a:gd name="T33" fmla="*/ 174 h 351"/>
                  <a:gd name="T34" fmla="*/ 116 w 357"/>
                  <a:gd name="T35" fmla="*/ 231 h 351"/>
                  <a:gd name="T36" fmla="*/ 80 w 357"/>
                  <a:gd name="T37" fmla="*/ 222 h 351"/>
                  <a:gd name="T38" fmla="*/ 72 w 357"/>
                  <a:gd name="T39" fmla="*/ 214 h 351"/>
                  <a:gd name="T40" fmla="*/ 80 w 357"/>
                  <a:gd name="T41" fmla="*/ 153 h 351"/>
                  <a:gd name="T42" fmla="*/ 64 w 357"/>
                  <a:gd name="T43" fmla="*/ 153 h 351"/>
                  <a:gd name="T44" fmla="*/ 72 w 357"/>
                  <a:gd name="T45" fmla="*/ 153 h 351"/>
                  <a:gd name="T46" fmla="*/ 72 w 357"/>
                  <a:gd name="T47" fmla="*/ 136 h 351"/>
                  <a:gd name="T48" fmla="*/ 29 w 357"/>
                  <a:gd name="T49" fmla="*/ 136 h 351"/>
                  <a:gd name="T50" fmla="*/ 52 w 357"/>
                  <a:gd name="T51" fmla="*/ 136 h 351"/>
                  <a:gd name="T52" fmla="*/ 8 w 357"/>
                  <a:gd name="T53" fmla="*/ 104 h 351"/>
                  <a:gd name="T54" fmla="*/ 0 w 357"/>
                  <a:gd name="T55" fmla="*/ 0 h 351"/>
                  <a:gd name="T56" fmla="*/ 328 w 357"/>
                  <a:gd name="T57" fmla="*/ 0 h 351"/>
                  <a:gd name="T58" fmla="*/ 357 w 357"/>
                  <a:gd name="T59" fmla="*/ 0 h 351"/>
                  <a:gd name="T60" fmla="*/ 357 w 357"/>
                  <a:gd name="T61" fmla="*/ 350 h 351"/>
                  <a:gd name="T62" fmla="*/ 72 w 357"/>
                  <a:gd name="T63" fmla="*/ 350 h 351"/>
                  <a:gd name="T64" fmla="*/ 108 w 357"/>
                  <a:gd name="T65" fmla="*/ 319 h 3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57" h="351">
                    <a:moveTo>
                      <a:pt x="108" y="319"/>
                    </a:moveTo>
                    <a:lnTo>
                      <a:pt x="88" y="319"/>
                    </a:lnTo>
                    <a:lnTo>
                      <a:pt x="108" y="302"/>
                    </a:lnTo>
                    <a:lnTo>
                      <a:pt x="124" y="310"/>
                    </a:lnTo>
                    <a:lnTo>
                      <a:pt x="108" y="289"/>
                    </a:lnTo>
                    <a:lnTo>
                      <a:pt x="108" y="280"/>
                    </a:lnTo>
                    <a:lnTo>
                      <a:pt x="151" y="249"/>
                    </a:lnTo>
                    <a:lnTo>
                      <a:pt x="151" y="231"/>
                    </a:lnTo>
                    <a:lnTo>
                      <a:pt x="160" y="231"/>
                    </a:lnTo>
                    <a:lnTo>
                      <a:pt x="160" y="214"/>
                    </a:lnTo>
                    <a:lnTo>
                      <a:pt x="151" y="174"/>
                    </a:lnTo>
                    <a:lnTo>
                      <a:pt x="144" y="174"/>
                    </a:lnTo>
                    <a:lnTo>
                      <a:pt x="160" y="153"/>
                    </a:lnTo>
                    <a:lnTo>
                      <a:pt x="144" y="153"/>
                    </a:lnTo>
                    <a:lnTo>
                      <a:pt x="132" y="174"/>
                    </a:lnTo>
                    <a:lnTo>
                      <a:pt x="124" y="144"/>
                    </a:lnTo>
                    <a:lnTo>
                      <a:pt x="108" y="174"/>
                    </a:lnTo>
                    <a:lnTo>
                      <a:pt x="116" y="231"/>
                    </a:lnTo>
                    <a:lnTo>
                      <a:pt x="80" y="222"/>
                    </a:lnTo>
                    <a:lnTo>
                      <a:pt x="72" y="214"/>
                    </a:lnTo>
                    <a:lnTo>
                      <a:pt x="80" y="153"/>
                    </a:lnTo>
                    <a:lnTo>
                      <a:pt x="64" y="153"/>
                    </a:lnTo>
                    <a:lnTo>
                      <a:pt x="72" y="153"/>
                    </a:lnTo>
                    <a:lnTo>
                      <a:pt x="72" y="136"/>
                    </a:lnTo>
                    <a:lnTo>
                      <a:pt x="29" y="136"/>
                    </a:lnTo>
                    <a:lnTo>
                      <a:pt x="52" y="136"/>
                    </a:lnTo>
                    <a:lnTo>
                      <a:pt x="8" y="104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56" y="0"/>
                    </a:lnTo>
                    <a:lnTo>
                      <a:pt x="356" y="350"/>
                    </a:lnTo>
                    <a:lnTo>
                      <a:pt x="72" y="350"/>
                    </a:lnTo>
                    <a:lnTo>
                      <a:pt x="108" y="319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25" name="Freeform 27"/>
              <p:cNvSpPr>
                <a:spLocks/>
              </p:cNvSpPr>
              <p:nvPr/>
            </p:nvSpPr>
            <p:spPr bwMode="auto">
              <a:xfrm>
                <a:off x="3297" y="2867"/>
                <a:ext cx="367" cy="282"/>
              </a:xfrm>
              <a:custGeom>
                <a:avLst/>
                <a:gdLst>
                  <a:gd name="T0" fmla="*/ 0 w 366"/>
                  <a:gd name="T1" fmla="*/ 106 h 282"/>
                  <a:gd name="T2" fmla="*/ 25 w 366"/>
                  <a:gd name="T3" fmla="*/ 106 h 282"/>
                  <a:gd name="T4" fmla="*/ 25 w 366"/>
                  <a:gd name="T5" fmla="*/ 88 h 282"/>
                  <a:gd name="T6" fmla="*/ 16 w 366"/>
                  <a:gd name="T7" fmla="*/ 97 h 282"/>
                  <a:gd name="T8" fmla="*/ 8 w 366"/>
                  <a:gd name="T9" fmla="*/ 79 h 282"/>
                  <a:gd name="T10" fmla="*/ 25 w 366"/>
                  <a:gd name="T11" fmla="*/ 79 h 282"/>
                  <a:gd name="T12" fmla="*/ 88 w 366"/>
                  <a:gd name="T13" fmla="*/ 88 h 282"/>
                  <a:gd name="T14" fmla="*/ 96 w 366"/>
                  <a:gd name="T15" fmla="*/ 114 h 282"/>
                  <a:gd name="T16" fmla="*/ 117 w 366"/>
                  <a:gd name="T17" fmla="*/ 114 h 282"/>
                  <a:gd name="T18" fmla="*/ 96 w 366"/>
                  <a:gd name="T19" fmla="*/ 88 h 282"/>
                  <a:gd name="T20" fmla="*/ 153 w 366"/>
                  <a:gd name="T21" fmla="*/ 79 h 282"/>
                  <a:gd name="T22" fmla="*/ 73 w 366"/>
                  <a:gd name="T23" fmla="*/ 88 h 282"/>
                  <a:gd name="T24" fmla="*/ 25 w 366"/>
                  <a:gd name="T25" fmla="*/ 66 h 282"/>
                  <a:gd name="T26" fmla="*/ 45 w 366"/>
                  <a:gd name="T27" fmla="*/ 57 h 282"/>
                  <a:gd name="T28" fmla="*/ 52 w 366"/>
                  <a:gd name="T29" fmla="*/ 79 h 282"/>
                  <a:gd name="T30" fmla="*/ 73 w 366"/>
                  <a:gd name="T31" fmla="*/ 57 h 282"/>
                  <a:gd name="T32" fmla="*/ 80 w 366"/>
                  <a:gd name="T33" fmla="*/ 39 h 282"/>
                  <a:gd name="T34" fmla="*/ 52 w 366"/>
                  <a:gd name="T35" fmla="*/ 57 h 282"/>
                  <a:gd name="T36" fmla="*/ 60 w 366"/>
                  <a:gd name="T37" fmla="*/ 48 h 282"/>
                  <a:gd name="T38" fmla="*/ 45 w 366"/>
                  <a:gd name="T39" fmla="*/ 39 h 282"/>
                  <a:gd name="T40" fmla="*/ 80 w 366"/>
                  <a:gd name="T41" fmla="*/ 26 h 282"/>
                  <a:gd name="T42" fmla="*/ 73 w 366"/>
                  <a:gd name="T43" fmla="*/ 18 h 282"/>
                  <a:gd name="T44" fmla="*/ 80 w 366"/>
                  <a:gd name="T45" fmla="*/ 0 h 282"/>
                  <a:gd name="T46" fmla="*/ 366 w 366"/>
                  <a:gd name="T47" fmla="*/ 0 h 282"/>
                  <a:gd name="T48" fmla="*/ 366 w 366"/>
                  <a:gd name="T49" fmla="*/ 193 h 282"/>
                  <a:gd name="T50" fmla="*/ 366 w 366"/>
                  <a:gd name="T51" fmla="*/ 281 h 282"/>
                  <a:gd name="T52" fmla="*/ 249 w 366"/>
                  <a:gd name="T53" fmla="*/ 281 h 282"/>
                  <a:gd name="T54" fmla="*/ 249 w 366"/>
                  <a:gd name="T55" fmla="*/ 166 h 282"/>
                  <a:gd name="T56" fmla="*/ 80 w 366"/>
                  <a:gd name="T57" fmla="*/ 166 h 282"/>
                  <a:gd name="T58" fmla="*/ 0 w 366"/>
                  <a:gd name="T59" fmla="*/ 106 h 28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66" h="282">
                    <a:moveTo>
                      <a:pt x="0" y="106"/>
                    </a:moveTo>
                    <a:lnTo>
                      <a:pt x="25" y="106"/>
                    </a:lnTo>
                    <a:lnTo>
                      <a:pt x="25" y="88"/>
                    </a:lnTo>
                    <a:lnTo>
                      <a:pt x="16" y="97"/>
                    </a:lnTo>
                    <a:lnTo>
                      <a:pt x="8" y="79"/>
                    </a:lnTo>
                    <a:lnTo>
                      <a:pt x="25" y="79"/>
                    </a:lnTo>
                    <a:lnTo>
                      <a:pt x="88" y="88"/>
                    </a:lnTo>
                    <a:lnTo>
                      <a:pt x="96" y="114"/>
                    </a:lnTo>
                    <a:lnTo>
                      <a:pt x="117" y="114"/>
                    </a:lnTo>
                    <a:lnTo>
                      <a:pt x="96" y="88"/>
                    </a:lnTo>
                    <a:lnTo>
                      <a:pt x="153" y="79"/>
                    </a:lnTo>
                    <a:lnTo>
                      <a:pt x="73" y="88"/>
                    </a:lnTo>
                    <a:lnTo>
                      <a:pt x="25" y="66"/>
                    </a:lnTo>
                    <a:lnTo>
                      <a:pt x="45" y="57"/>
                    </a:lnTo>
                    <a:lnTo>
                      <a:pt x="52" y="79"/>
                    </a:lnTo>
                    <a:lnTo>
                      <a:pt x="73" y="57"/>
                    </a:lnTo>
                    <a:lnTo>
                      <a:pt x="80" y="39"/>
                    </a:lnTo>
                    <a:lnTo>
                      <a:pt x="52" y="57"/>
                    </a:lnTo>
                    <a:lnTo>
                      <a:pt x="60" y="48"/>
                    </a:lnTo>
                    <a:lnTo>
                      <a:pt x="45" y="39"/>
                    </a:lnTo>
                    <a:lnTo>
                      <a:pt x="80" y="26"/>
                    </a:lnTo>
                    <a:lnTo>
                      <a:pt x="73" y="18"/>
                    </a:lnTo>
                    <a:lnTo>
                      <a:pt x="80" y="0"/>
                    </a:lnTo>
                    <a:lnTo>
                      <a:pt x="365" y="0"/>
                    </a:lnTo>
                    <a:lnTo>
                      <a:pt x="365" y="193"/>
                    </a:lnTo>
                    <a:lnTo>
                      <a:pt x="365" y="281"/>
                    </a:lnTo>
                    <a:lnTo>
                      <a:pt x="248" y="281"/>
                    </a:lnTo>
                    <a:lnTo>
                      <a:pt x="248" y="166"/>
                    </a:lnTo>
                    <a:lnTo>
                      <a:pt x="80" y="166"/>
                    </a:lnTo>
                    <a:lnTo>
                      <a:pt x="0" y="106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grpSp>
        <p:nvGrpSpPr>
          <p:cNvPr id="2072" name="Group 28"/>
          <p:cNvGrpSpPr>
            <a:grpSpLocks/>
          </p:cNvGrpSpPr>
          <p:nvPr/>
        </p:nvGrpSpPr>
        <p:grpSpPr bwMode="auto">
          <a:xfrm>
            <a:off x="4627924" y="3117940"/>
            <a:ext cx="771525" cy="773113"/>
            <a:chOff x="3189" y="2321"/>
            <a:chExt cx="475" cy="508"/>
          </a:xfrm>
          <a:solidFill>
            <a:srgbClr val="16AAB8"/>
          </a:solidFill>
        </p:grpSpPr>
        <p:sp>
          <p:nvSpPr>
            <p:cNvPr id="2194" name="Freeform 29"/>
            <p:cNvSpPr>
              <a:spLocks/>
            </p:cNvSpPr>
            <p:nvPr/>
          </p:nvSpPr>
          <p:spPr bwMode="auto">
            <a:xfrm>
              <a:off x="3220" y="2321"/>
              <a:ext cx="444" cy="197"/>
            </a:xfrm>
            <a:custGeom>
              <a:avLst/>
              <a:gdLst>
                <a:gd name="T0" fmla="*/ 24 w 444"/>
                <a:gd name="T1" fmla="*/ 174 h 197"/>
                <a:gd name="T2" fmla="*/ 72 w 444"/>
                <a:gd name="T3" fmla="*/ 31 h 197"/>
                <a:gd name="T4" fmla="*/ 326 w 444"/>
                <a:gd name="T5" fmla="*/ 31 h 197"/>
                <a:gd name="T6" fmla="*/ 326 w 444"/>
                <a:gd name="T7" fmla="*/ 0 h 197"/>
                <a:gd name="T8" fmla="*/ 443 w 444"/>
                <a:gd name="T9" fmla="*/ 0 h 197"/>
                <a:gd name="T10" fmla="*/ 443 w 444"/>
                <a:gd name="T11" fmla="*/ 109 h 197"/>
                <a:gd name="T12" fmla="*/ 443 w 444"/>
                <a:gd name="T13" fmla="*/ 143 h 197"/>
                <a:gd name="T14" fmla="*/ 414 w 444"/>
                <a:gd name="T15" fmla="*/ 143 h 197"/>
                <a:gd name="T16" fmla="*/ 414 w 444"/>
                <a:gd name="T17" fmla="*/ 196 h 197"/>
                <a:gd name="T18" fmla="*/ 87 w 444"/>
                <a:gd name="T19" fmla="*/ 196 h 197"/>
                <a:gd name="T20" fmla="*/ 0 w 444"/>
                <a:gd name="T21" fmla="*/ 196 h 197"/>
                <a:gd name="T22" fmla="*/ 24 w 444"/>
                <a:gd name="T23" fmla="*/ 174 h 1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" h="197">
                  <a:moveTo>
                    <a:pt x="24" y="174"/>
                  </a:moveTo>
                  <a:lnTo>
                    <a:pt x="72" y="31"/>
                  </a:lnTo>
                  <a:lnTo>
                    <a:pt x="326" y="31"/>
                  </a:lnTo>
                  <a:lnTo>
                    <a:pt x="326" y="0"/>
                  </a:lnTo>
                  <a:lnTo>
                    <a:pt x="443" y="0"/>
                  </a:lnTo>
                  <a:lnTo>
                    <a:pt x="443" y="109"/>
                  </a:lnTo>
                  <a:lnTo>
                    <a:pt x="443" y="143"/>
                  </a:lnTo>
                  <a:lnTo>
                    <a:pt x="414" y="143"/>
                  </a:lnTo>
                  <a:lnTo>
                    <a:pt x="414" y="196"/>
                  </a:lnTo>
                  <a:lnTo>
                    <a:pt x="87" y="196"/>
                  </a:lnTo>
                  <a:lnTo>
                    <a:pt x="0" y="196"/>
                  </a:lnTo>
                  <a:lnTo>
                    <a:pt x="24" y="174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30"/>
            <p:cNvSpPr>
              <a:spLocks/>
            </p:cNvSpPr>
            <p:nvPr/>
          </p:nvSpPr>
          <p:spPr bwMode="auto">
            <a:xfrm>
              <a:off x="3189" y="2517"/>
              <a:ext cx="171" cy="312"/>
            </a:xfrm>
            <a:custGeom>
              <a:avLst/>
              <a:gdLst>
                <a:gd name="T0" fmla="*/ 122 w 170"/>
                <a:gd name="T1" fmla="*/ 114 h 312"/>
                <a:gd name="T2" fmla="*/ 122 w 170"/>
                <a:gd name="T3" fmla="*/ 96 h 312"/>
                <a:gd name="T4" fmla="*/ 107 w 170"/>
                <a:gd name="T5" fmla="*/ 87 h 312"/>
                <a:gd name="T6" fmla="*/ 114 w 170"/>
                <a:gd name="T7" fmla="*/ 114 h 312"/>
                <a:gd name="T8" fmla="*/ 95 w 170"/>
                <a:gd name="T9" fmla="*/ 136 h 312"/>
                <a:gd name="T10" fmla="*/ 107 w 170"/>
                <a:gd name="T11" fmla="*/ 136 h 312"/>
                <a:gd name="T12" fmla="*/ 80 w 170"/>
                <a:gd name="T13" fmla="*/ 154 h 312"/>
                <a:gd name="T14" fmla="*/ 131 w 170"/>
                <a:gd name="T15" fmla="*/ 184 h 312"/>
                <a:gd name="T16" fmla="*/ 160 w 170"/>
                <a:gd name="T17" fmla="*/ 193 h 312"/>
                <a:gd name="T18" fmla="*/ 175 w 170"/>
                <a:gd name="T19" fmla="*/ 193 h 312"/>
                <a:gd name="T20" fmla="*/ 151 w 170"/>
                <a:gd name="T21" fmla="*/ 202 h 312"/>
                <a:gd name="T22" fmla="*/ 160 w 170"/>
                <a:gd name="T23" fmla="*/ 193 h 312"/>
                <a:gd name="T24" fmla="*/ 167 w 170"/>
                <a:gd name="T25" fmla="*/ 223 h 312"/>
                <a:gd name="T26" fmla="*/ 151 w 170"/>
                <a:gd name="T27" fmla="*/ 215 h 312"/>
                <a:gd name="T28" fmla="*/ 175 w 170"/>
                <a:gd name="T29" fmla="*/ 232 h 312"/>
                <a:gd name="T30" fmla="*/ 151 w 170"/>
                <a:gd name="T31" fmla="*/ 232 h 312"/>
                <a:gd name="T32" fmla="*/ 160 w 170"/>
                <a:gd name="T33" fmla="*/ 250 h 312"/>
                <a:gd name="T34" fmla="*/ 139 w 170"/>
                <a:gd name="T35" fmla="*/ 272 h 312"/>
                <a:gd name="T36" fmla="*/ 139 w 170"/>
                <a:gd name="T37" fmla="*/ 303 h 312"/>
                <a:gd name="T38" fmla="*/ 114 w 170"/>
                <a:gd name="T39" fmla="*/ 311 h 312"/>
                <a:gd name="T40" fmla="*/ 107 w 170"/>
                <a:gd name="T41" fmla="*/ 281 h 312"/>
                <a:gd name="T42" fmla="*/ 73 w 170"/>
                <a:gd name="T43" fmla="*/ 281 h 312"/>
                <a:gd name="T44" fmla="*/ 65 w 170"/>
                <a:gd name="T45" fmla="*/ 223 h 312"/>
                <a:gd name="T46" fmla="*/ 44 w 170"/>
                <a:gd name="T47" fmla="*/ 223 h 312"/>
                <a:gd name="T48" fmla="*/ 44 w 170"/>
                <a:gd name="T49" fmla="*/ 202 h 312"/>
                <a:gd name="T50" fmla="*/ 44 w 170"/>
                <a:gd name="T51" fmla="*/ 241 h 312"/>
                <a:gd name="T52" fmla="*/ 8 w 170"/>
                <a:gd name="T53" fmla="*/ 223 h 312"/>
                <a:gd name="T54" fmla="*/ 0 w 170"/>
                <a:gd name="T55" fmla="*/ 193 h 312"/>
                <a:gd name="T56" fmla="*/ 29 w 170"/>
                <a:gd name="T57" fmla="*/ 136 h 312"/>
                <a:gd name="T58" fmla="*/ 44 w 170"/>
                <a:gd name="T59" fmla="*/ 66 h 312"/>
                <a:gd name="T60" fmla="*/ 29 w 170"/>
                <a:gd name="T61" fmla="*/ 0 h 312"/>
                <a:gd name="T62" fmla="*/ 122 w 170"/>
                <a:gd name="T63" fmla="*/ 0 h 312"/>
                <a:gd name="T64" fmla="*/ 131 w 170"/>
                <a:gd name="T65" fmla="*/ 105 h 312"/>
                <a:gd name="T66" fmla="*/ 122 w 170"/>
                <a:gd name="T67" fmla="*/ 114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0" h="312">
                  <a:moveTo>
                    <a:pt x="116" y="114"/>
                  </a:moveTo>
                  <a:lnTo>
                    <a:pt x="116" y="96"/>
                  </a:lnTo>
                  <a:lnTo>
                    <a:pt x="101" y="87"/>
                  </a:lnTo>
                  <a:lnTo>
                    <a:pt x="108" y="114"/>
                  </a:lnTo>
                  <a:lnTo>
                    <a:pt x="89" y="136"/>
                  </a:lnTo>
                  <a:lnTo>
                    <a:pt x="101" y="136"/>
                  </a:lnTo>
                  <a:lnTo>
                    <a:pt x="80" y="154"/>
                  </a:lnTo>
                  <a:lnTo>
                    <a:pt x="125" y="184"/>
                  </a:lnTo>
                  <a:lnTo>
                    <a:pt x="154" y="193"/>
                  </a:lnTo>
                  <a:lnTo>
                    <a:pt x="169" y="193"/>
                  </a:lnTo>
                  <a:lnTo>
                    <a:pt x="145" y="202"/>
                  </a:lnTo>
                  <a:lnTo>
                    <a:pt x="154" y="193"/>
                  </a:lnTo>
                  <a:lnTo>
                    <a:pt x="161" y="223"/>
                  </a:lnTo>
                  <a:lnTo>
                    <a:pt x="145" y="215"/>
                  </a:lnTo>
                  <a:lnTo>
                    <a:pt x="169" y="232"/>
                  </a:lnTo>
                  <a:lnTo>
                    <a:pt x="145" y="232"/>
                  </a:lnTo>
                  <a:lnTo>
                    <a:pt x="154" y="250"/>
                  </a:lnTo>
                  <a:lnTo>
                    <a:pt x="133" y="272"/>
                  </a:lnTo>
                  <a:lnTo>
                    <a:pt x="133" y="303"/>
                  </a:lnTo>
                  <a:lnTo>
                    <a:pt x="108" y="311"/>
                  </a:lnTo>
                  <a:lnTo>
                    <a:pt x="101" y="281"/>
                  </a:lnTo>
                  <a:lnTo>
                    <a:pt x="73" y="281"/>
                  </a:lnTo>
                  <a:lnTo>
                    <a:pt x="65" y="223"/>
                  </a:lnTo>
                  <a:lnTo>
                    <a:pt x="44" y="223"/>
                  </a:lnTo>
                  <a:lnTo>
                    <a:pt x="44" y="202"/>
                  </a:lnTo>
                  <a:lnTo>
                    <a:pt x="44" y="241"/>
                  </a:lnTo>
                  <a:lnTo>
                    <a:pt x="8" y="223"/>
                  </a:lnTo>
                  <a:lnTo>
                    <a:pt x="0" y="193"/>
                  </a:lnTo>
                  <a:lnTo>
                    <a:pt x="29" y="136"/>
                  </a:lnTo>
                  <a:lnTo>
                    <a:pt x="44" y="66"/>
                  </a:lnTo>
                  <a:lnTo>
                    <a:pt x="29" y="0"/>
                  </a:lnTo>
                  <a:lnTo>
                    <a:pt x="116" y="0"/>
                  </a:lnTo>
                  <a:lnTo>
                    <a:pt x="125" y="105"/>
                  </a:lnTo>
                  <a:lnTo>
                    <a:pt x="116" y="114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3" name="Group 31"/>
          <p:cNvGrpSpPr>
            <a:grpSpLocks/>
          </p:cNvGrpSpPr>
          <p:nvPr/>
        </p:nvGrpSpPr>
        <p:grpSpPr bwMode="auto">
          <a:xfrm>
            <a:off x="5349438" y="3248270"/>
            <a:ext cx="1119187" cy="1293812"/>
            <a:chOff x="3635" y="2407"/>
            <a:chExt cx="689" cy="850"/>
          </a:xfrm>
          <a:solidFill>
            <a:srgbClr val="16AAB8"/>
          </a:solidFill>
        </p:grpSpPr>
        <p:sp>
          <p:nvSpPr>
            <p:cNvPr id="2217" name="Freeform 32"/>
            <p:cNvSpPr>
              <a:spLocks/>
            </p:cNvSpPr>
            <p:nvPr/>
          </p:nvSpPr>
          <p:spPr bwMode="auto">
            <a:xfrm>
              <a:off x="3664" y="2867"/>
              <a:ext cx="293" cy="193"/>
            </a:xfrm>
            <a:custGeom>
              <a:avLst/>
              <a:gdLst>
                <a:gd name="T0" fmla="*/ 0 w 295"/>
                <a:gd name="T1" fmla="*/ 192 h 193"/>
                <a:gd name="T2" fmla="*/ 0 w 295"/>
                <a:gd name="T3" fmla="*/ 0 h 193"/>
                <a:gd name="T4" fmla="*/ 292 w 295"/>
                <a:gd name="T5" fmla="*/ 0 h 193"/>
                <a:gd name="T6" fmla="*/ 292 w 295"/>
                <a:gd name="T7" fmla="*/ 192 h 193"/>
                <a:gd name="T8" fmla="*/ 0 w 295"/>
                <a:gd name="T9" fmla="*/ 192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5" h="193">
                  <a:moveTo>
                    <a:pt x="0" y="192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294" y="192"/>
                  </a:lnTo>
                  <a:lnTo>
                    <a:pt x="0" y="19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8" name="Freeform 33"/>
            <p:cNvSpPr>
              <a:spLocks/>
            </p:cNvSpPr>
            <p:nvPr/>
          </p:nvSpPr>
          <p:spPr bwMode="auto">
            <a:xfrm>
              <a:off x="3957" y="2867"/>
              <a:ext cx="367" cy="390"/>
            </a:xfrm>
            <a:custGeom>
              <a:avLst/>
              <a:gdLst>
                <a:gd name="T0" fmla="*/ 0 w 367"/>
                <a:gd name="T1" fmla="*/ 192 h 390"/>
                <a:gd name="T2" fmla="*/ 0 w 367"/>
                <a:gd name="T3" fmla="*/ 0 h 390"/>
                <a:gd name="T4" fmla="*/ 249 w 367"/>
                <a:gd name="T5" fmla="*/ 0 h 390"/>
                <a:gd name="T6" fmla="*/ 249 w 367"/>
                <a:gd name="T7" fmla="*/ 18 h 390"/>
                <a:gd name="T8" fmla="*/ 212 w 367"/>
                <a:gd name="T9" fmla="*/ 57 h 390"/>
                <a:gd name="T10" fmla="*/ 212 w 367"/>
                <a:gd name="T11" fmla="*/ 96 h 390"/>
                <a:gd name="T12" fmla="*/ 249 w 367"/>
                <a:gd name="T13" fmla="*/ 126 h 390"/>
                <a:gd name="T14" fmla="*/ 258 w 367"/>
                <a:gd name="T15" fmla="*/ 153 h 390"/>
                <a:gd name="T16" fmla="*/ 313 w 367"/>
                <a:gd name="T17" fmla="*/ 183 h 390"/>
                <a:gd name="T18" fmla="*/ 313 w 367"/>
                <a:gd name="T19" fmla="*/ 192 h 390"/>
                <a:gd name="T20" fmla="*/ 322 w 367"/>
                <a:gd name="T21" fmla="*/ 214 h 390"/>
                <a:gd name="T22" fmla="*/ 338 w 367"/>
                <a:gd name="T23" fmla="*/ 223 h 390"/>
                <a:gd name="T24" fmla="*/ 350 w 367"/>
                <a:gd name="T25" fmla="*/ 262 h 390"/>
                <a:gd name="T26" fmla="*/ 366 w 367"/>
                <a:gd name="T27" fmla="*/ 279 h 390"/>
                <a:gd name="T28" fmla="*/ 241 w 367"/>
                <a:gd name="T29" fmla="*/ 279 h 390"/>
                <a:gd name="T30" fmla="*/ 241 w 367"/>
                <a:gd name="T31" fmla="*/ 327 h 390"/>
                <a:gd name="T32" fmla="*/ 177 w 367"/>
                <a:gd name="T33" fmla="*/ 327 h 390"/>
                <a:gd name="T34" fmla="*/ 177 w 367"/>
                <a:gd name="T35" fmla="*/ 389 h 390"/>
                <a:gd name="T36" fmla="*/ 0 w 367"/>
                <a:gd name="T37" fmla="*/ 389 h 390"/>
                <a:gd name="T38" fmla="*/ 0 w 367"/>
                <a:gd name="T39" fmla="*/ 192 h 3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7" h="390">
                  <a:moveTo>
                    <a:pt x="0" y="192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49" y="18"/>
                  </a:lnTo>
                  <a:lnTo>
                    <a:pt x="212" y="57"/>
                  </a:lnTo>
                  <a:lnTo>
                    <a:pt x="212" y="96"/>
                  </a:lnTo>
                  <a:lnTo>
                    <a:pt x="249" y="126"/>
                  </a:lnTo>
                  <a:lnTo>
                    <a:pt x="258" y="153"/>
                  </a:lnTo>
                  <a:lnTo>
                    <a:pt x="313" y="183"/>
                  </a:lnTo>
                  <a:lnTo>
                    <a:pt x="313" y="192"/>
                  </a:lnTo>
                  <a:lnTo>
                    <a:pt x="322" y="214"/>
                  </a:lnTo>
                  <a:lnTo>
                    <a:pt x="338" y="223"/>
                  </a:lnTo>
                  <a:lnTo>
                    <a:pt x="350" y="262"/>
                  </a:lnTo>
                  <a:lnTo>
                    <a:pt x="366" y="279"/>
                  </a:lnTo>
                  <a:lnTo>
                    <a:pt x="241" y="279"/>
                  </a:lnTo>
                  <a:lnTo>
                    <a:pt x="241" y="327"/>
                  </a:lnTo>
                  <a:lnTo>
                    <a:pt x="177" y="327"/>
                  </a:lnTo>
                  <a:lnTo>
                    <a:pt x="177" y="389"/>
                  </a:lnTo>
                  <a:lnTo>
                    <a:pt x="0" y="389"/>
                  </a:lnTo>
                  <a:lnTo>
                    <a:pt x="0" y="19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9" name="Freeform 34"/>
            <p:cNvSpPr>
              <a:spLocks/>
            </p:cNvSpPr>
            <p:nvPr/>
          </p:nvSpPr>
          <p:spPr bwMode="auto">
            <a:xfrm>
              <a:off x="3635" y="2407"/>
              <a:ext cx="571" cy="461"/>
            </a:xfrm>
            <a:custGeom>
              <a:avLst/>
              <a:gdLst>
                <a:gd name="T0" fmla="*/ 29 w 571"/>
                <a:gd name="T1" fmla="*/ 460 h 461"/>
                <a:gd name="T2" fmla="*/ 29 w 571"/>
                <a:gd name="T3" fmla="*/ 110 h 461"/>
                <a:gd name="T4" fmla="*/ 0 w 571"/>
                <a:gd name="T5" fmla="*/ 110 h 461"/>
                <a:gd name="T6" fmla="*/ 0 w 571"/>
                <a:gd name="T7" fmla="*/ 57 h 461"/>
                <a:gd name="T8" fmla="*/ 29 w 571"/>
                <a:gd name="T9" fmla="*/ 57 h 461"/>
                <a:gd name="T10" fmla="*/ 29 w 571"/>
                <a:gd name="T11" fmla="*/ 22 h 461"/>
                <a:gd name="T12" fmla="*/ 92 w 571"/>
                <a:gd name="T13" fmla="*/ 31 h 461"/>
                <a:gd name="T14" fmla="*/ 92 w 571"/>
                <a:gd name="T15" fmla="*/ 0 h 461"/>
                <a:gd name="T16" fmla="*/ 267 w 571"/>
                <a:gd name="T17" fmla="*/ 0 h 461"/>
                <a:gd name="T18" fmla="*/ 267 w 571"/>
                <a:gd name="T19" fmla="*/ 57 h 461"/>
                <a:gd name="T20" fmla="*/ 331 w 571"/>
                <a:gd name="T21" fmla="*/ 57 h 461"/>
                <a:gd name="T22" fmla="*/ 347 w 571"/>
                <a:gd name="T23" fmla="*/ 88 h 461"/>
                <a:gd name="T24" fmla="*/ 347 w 571"/>
                <a:gd name="T25" fmla="*/ 128 h 461"/>
                <a:gd name="T26" fmla="*/ 382 w 571"/>
                <a:gd name="T27" fmla="*/ 128 h 461"/>
                <a:gd name="T28" fmla="*/ 382 w 571"/>
                <a:gd name="T29" fmla="*/ 167 h 461"/>
                <a:gd name="T30" fmla="*/ 454 w 571"/>
                <a:gd name="T31" fmla="*/ 167 h 461"/>
                <a:gd name="T32" fmla="*/ 438 w 571"/>
                <a:gd name="T33" fmla="*/ 214 h 461"/>
                <a:gd name="T34" fmla="*/ 402 w 571"/>
                <a:gd name="T35" fmla="*/ 184 h 461"/>
                <a:gd name="T36" fmla="*/ 382 w 571"/>
                <a:gd name="T37" fmla="*/ 197 h 461"/>
                <a:gd name="T38" fmla="*/ 454 w 571"/>
                <a:gd name="T39" fmla="*/ 254 h 461"/>
                <a:gd name="T40" fmla="*/ 454 w 571"/>
                <a:gd name="T41" fmla="*/ 263 h 461"/>
                <a:gd name="T42" fmla="*/ 474 w 571"/>
                <a:gd name="T43" fmla="*/ 272 h 461"/>
                <a:gd name="T44" fmla="*/ 482 w 571"/>
                <a:gd name="T45" fmla="*/ 311 h 461"/>
                <a:gd name="T46" fmla="*/ 533 w 571"/>
                <a:gd name="T47" fmla="*/ 341 h 461"/>
                <a:gd name="T48" fmla="*/ 570 w 571"/>
                <a:gd name="T49" fmla="*/ 420 h 461"/>
                <a:gd name="T50" fmla="*/ 570 w 571"/>
                <a:gd name="T51" fmla="*/ 460 h 461"/>
                <a:gd name="T52" fmla="*/ 323 w 571"/>
                <a:gd name="T53" fmla="*/ 460 h 461"/>
                <a:gd name="T54" fmla="*/ 29 w 571"/>
                <a:gd name="T55" fmla="*/ 460 h 4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1" h="461">
                  <a:moveTo>
                    <a:pt x="29" y="460"/>
                  </a:moveTo>
                  <a:lnTo>
                    <a:pt x="29" y="110"/>
                  </a:lnTo>
                  <a:lnTo>
                    <a:pt x="0" y="110"/>
                  </a:lnTo>
                  <a:lnTo>
                    <a:pt x="0" y="57"/>
                  </a:lnTo>
                  <a:lnTo>
                    <a:pt x="29" y="57"/>
                  </a:lnTo>
                  <a:lnTo>
                    <a:pt x="29" y="22"/>
                  </a:lnTo>
                  <a:lnTo>
                    <a:pt x="92" y="31"/>
                  </a:lnTo>
                  <a:lnTo>
                    <a:pt x="92" y="0"/>
                  </a:lnTo>
                  <a:lnTo>
                    <a:pt x="267" y="0"/>
                  </a:lnTo>
                  <a:lnTo>
                    <a:pt x="267" y="57"/>
                  </a:lnTo>
                  <a:lnTo>
                    <a:pt x="331" y="57"/>
                  </a:lnTo>
                  <a:lnTo>
                    <a:pt x="347" y="88"/>
                  </a:lnTo>
                  <a:lnTo>
                    <a:pt x="347" y="128"/>
                  </a:lnTo>
                  <a:lnTo>
                    <a:pt x="382" y="128"/>
                  </a:lnTo>
                  <a:lnTo>
                    <a:pt x="382" y="167"/>
                  </a:lnTo>
                  <a:lnTo>
                    <a:pt x="454" y="167"/>
                  </a:lnTo>
                  <a:lnTo>
                    <a:pt x="438" y="214"/>
                  </a:lnTo>
                  <a:lnTo>
                    <a:pt x="402" y="184"/>
                  </a:lnTo>
                  <a:lnTo>
                    <a:pt x="382" y="197"/>
                  </a:lnTo>
                  <a:lnTo>
                    <a:pt x="454" y="254"/>
                  </a:lnTo>
                  <a:lnTo>
                    <a:pt x="454" y="263"/>
                  </a:lnTo>
                  <a:lnTo>
                    <a:pt x="474" y="272"/>
                  </a:lnTo>
                  <a:lnTo>
                    <a:pt x="482" y="311"/>
                  </a:lnTo>
                  <a:lnTo>
                    <a:pt x="533" y="341"/>
                  </a:lnTo>
                  <a:lnTo>
                    <a:pt x="570" y="420"/>
                  </a:lnTo>
                  <a:lnTo>
                    <a:pt x="570" y="460"/>
                  </a:lnTo>
                  <a:lnTo>
                    <a:pt x="323" y="460"/>
                  </a:lnTo>
                  <a:lnTo>
                    <a:pt x="29" y="46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74" name="Group 35"/>
          <p:cNvGrpSpPr>
            <a:grpSpLocks/>
          </p:cNvGrpSpPr>
          <p:nvPr/>
        </p:nvGrpSpPr>
        <p:grpSpPr bwMode="auto">
          <a:xfrm>
            <a:off x="5010150" y="801688"/>
            <a:ext cx="1193800" cy="1185862"/>
            <a:chOff x="3429" y="806"/>
            <a:chExt cx="734" cy="778"/>
          </a:xfrm>
          <a:solidFill>
            <a:srgbClr val="16AAB8"/>
          </a:solidFill>
        </p:grpSpPr>
        <p:sp>
          <p:nvSpPr>
            <p:cNvPr id="2212" name="Freeform 36"/>
            <p:cNvSpPr>
              <a:spLocks/>
            </p:cNvSpPr>
            <p:nvPr/>
          </p:nvSpPr>
          <p:spPr bwMode="auto">
            <a:xfrm>
              <a:off x="3429" y="960"/>
              <a:ext cx="242" cy="293"/>
            </a:xfrm>
            <a:custGeom>
              <a:avLst/>
              <a:gdLst>
                <a:gd name="T0" fmla="*/ 146 w 241"/>
                <a:gd name="T1" fmla="*/ 13 h 293"/>
                <a:gd name="T2" fmla="*/ 125 w 241"/>
                <a:gd name="T3" fmla="*/ 31 h 293"/>
                <a:gd name="T4" fmla="*/ 146 w 241"/>
                <a:gd name="T5" fmla="*/ 62 h 293"/>
                <a:gd name="T6" fmla="*/ 146 w 241"/>
                <a:gd name="T7" fmla="*/ 101 h 293"/>
                <a:gd name="T8" fmla="*/ 154 w 241"/>
                <a:gd name="T9" fmla="*/ 140 h 293"/>
                <a:gd name="T10" fmla="*/ 234 w 241"/>
                <a:gd name="T11" fmla="*/ 140 h 293"/>
                <a:gd name="T12" fmla="*/ 241 w 241"/>
                <a:gd name="T13" fmla="*/ 197 h 293"/>
                <a:gd name="T14" fmla="*/ 241 w 241"/>
                <a:gd name="T15" fmla="*/ 253 h 293"/>
                <a:gd name="T16" fmla="*/ 241 w 241"/>
                <a:gd name="T17" fmla="*/ 283 h 293"/>
                <a:gd name="T18" fmla="*/ 182 w 241"/>
                <a:gd name="T19" fmla="*/ 283 h 293"/>
                <a:gd name="T20" fmla="*/ 0 w 241"/>
                <a:gd name="T21" fmla="*/ 292 h 293"/>
                <a:gd name="T22" fmla="*/ 0 w 241"/>
                <a:gd name="T23" fmla="*/ 0 h 293"/>
                <a:gd name="T24" fmla="*/ 146 w 241"/>
                <a:gd name="T25" fmla="*/ 13 h 2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1" h="293">
                  <a:moveTo>
                    <a:pt x="145" y="13"/>
                  </a:moveTo>
                  <a:lnTo>
                    <a:pt x="124" y="31"/>
                  </a:lnTo>
                  <a:lnTo>
                    <a:pt x="145" y="62"/>
                  </a:lnTo>
                  <a:lnTo>
                    <a:pt x="145" y="101"/>
                  </a:lnTo>
                  <a:lnTo>
                    <a:pt x="153" y="140"/>
                  </a:lnTo>
                  <a:lnTo>
                    <a:pt x="233" y="140"/>
                  </a:lnTo>
                  <a:lnTo>
                    <a:pt x="240" y="197"/>
                  </a:lnTo>
                  <a:lnTo>
                    <a:pt x="240" y="253"/>
                  </a:lnTo>
                  <a:lnTo>
                    <a:pt x="240" y="283"/>
                  </a:lnTo>
                  <a:lnTo>
                    <a:pt x="181" y="283"/>
                  </a:lnTo>
                  <a:lnTo>
                    <a:pt x="0" y="292"/>
                  </a:lnTo>
                  <a:lnTo>
                    <a:pt x="0" y="0"/>
                  </a:lnTo>
                  <a:lnTo>
                    <a:pt x="145" y="1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3" name="Freeform 37"/>
            <p:cNvSpPr>
              <a:spLocks/>
            </p:cNvSpPr>
            <p:nvPr/>
          </p:nvSpPr>
          <p:spPr bwMode="auto">
            <a:xfrm>
              <a:off x="3670" y="1213"/>
              <a:ext cx="276" cy="311"/>
            </a:xfrm>
            <a:custGeom>
              <a:avLst/>
              <a:gdLst>
                <a:gd name="T0" fmla="*/ 0 w 276"/>
                <a:gd name="T1" fmla="*/ 0 h 311"/>
                <a:gd name="T2" fmla="*/ 224 w 276"/>
                <a:gd name="T3" fmla="*/ 0 h 311"/>
                <a:gd name="T4" fmla="*/ 216 w 276"/>
                <a:gd name="T5" fmla="*/ 39 h 311"/>
                <a:gd name="T6" fmla="*/ 216 w 276"/>
                <a:gd name="T7" fmla="*/ 109 h 311"/>
                <a:gd name="T8" fmla="*/ 260 w 276"/>
                <a:gd name="T9" fmla="*/ 149 h 311"/>
                <a:gd name="T10" fmla="*/ 260 w 276"/>
                <a:gd name="T11" fmla="*/ 188 h 311"/>
                <a:gd name="T12" fmla="*/ 275 w 276"/>
                <a:gd name="T13" fmla="*/ 236 h 311"/>
                <a:gd name="T14" fmla="*/ 136 w 276"/>
                <a:gd name="T15" fmla="*/ 236 h 311"/>
                <a:gd name="T16" fmla="*/ 80 w 276"/>
                <a:gd name="T17" fmla="*/ 262 h 311"/>
                <a:gd name="T18" fmla="*/ 64 w 276"/>
                <a:gd name="T19" fmla="*/ 284 h 311"/>
                <a:gd name="T20" fmla="*/ 0 w 276"/>
                <a:gd name="T21" fmla="*/ 310 h 311"/>
                <a:gd name="T22" fmla="*/ 0 w 276"/>
                <a:gd name="T23" fmla="*/ 30 h 311"/>
                <a:gd name="T24" fmla="*/ 0 w 276"/>
                <a:gd name="T25" fmla="*/ 0 h 3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6" h="311">
                  <a:moveTo>
                    <a:pt x="0" y="0"/>
                  </a:moveTo>
                  <a:lnTo>
                    <a:pt x="224" y="0"/>
                  </a:lnTo>
                  <a:lnTo>
                    <a:pt x="216" y="39"/>
                  </a:lnTo>
                  <a:lnTo>
                    <a:pt x="216" y="109"/>
                  </a:lnTo>
                  <a:lnTo>
                    <a:pt x="260" y="149"/>
                  </a:lnTo>
                  <a:lnTo>
                    <a:pt x="260" y="188"/>
                  </a:lnTo>
                  <a:lnTo>
                    <a:pt x="275" y="236"/>
                  </a:lnTo>
                  <a:lnTo>
                    <a:pt x="136" y="236"/>
                  </a:lnTo>
                  <a:lnTo>
                    <a:pt x="80" y="262"/>
                  </a:lnTo>
                  <a:lnTo>
                    <a:pt x="64" y="284"/>
                  </a:lnTo>
                  <a:lnTo>
                    <a:pt x="0" y="310"/>
                  </a:ln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4" name="Freeform 38"/>
            <p:cNvSpPr>
              <a:spLocks/>
            </p:cNvSpPr>
            <p:nvPr/>
          </p:nvSpPr>
          <p:spPr bwMode="auto">
            <a:xfrm>
              <a:off x="3670" y="960"/>
              <a:ext cx="404" cy="314"/>
            </a:xfrm>
            <a:custGeom>
              <a:avLst/>
              <a:gdLst>
                <a:gd name="T0" fmla="*/ 375 w 404"/>
                <a:gd name="T1" fmla="*/ 62 h 314"/>
                <a:gd name="T2" fmla="*/ 384 w 404"/>
                <a:gd name="T3" fmla="*/ 118 h 314"/>
                <a:gd name="T4" fmla="*/ 403 w 404"/>
                <a:gd name="T5" fmla="*/ 118 h 314"/>
                <a:gd name="T6" fmla="*/ 384 w 404"/>
                <a:gd name="T7" fmla="*/ 140 h 314"/>
                <a:gd name="T8" fmla="*/ 391 w 404"/>
                <a:gd name="T9" fmla="*/ 213 h 314"/>
                <a:gd name="T10" fmla="*/ 367 w 404"/>
                <a:gd name="T11" fmla="*/ 213 h 314"/>
                <a:gd name="T12" fmla="*/ 367 w 404"/>
                <a:gd name="T13" fmla="*/ 313 h 314"/>
                <a:gd name="T14" fmla="*/ 303 w 404"/>
                <a:gd name="T15" fmla="*/ 313 h 314"/>
                <a:gd name="T16" fmla="*/ 260 w 404"/>
                <a:gd name="T17" fmla="*/ 291 h 314"/>
                <a:gd name="T18" fmla="*/ 216 w 404"/>
                <a:gd name="T19" fmla="*/ 291 h 314"/>
                <a:gd name="T20" fmla="*/ 224 w 404"/>
                <a:gd name="T21" fmla="*/ 252 h 314"/>
                <a:gd name="T22" fmla="*/ 0 w 404"/>
                <a:gd name="T23" fmla="*/ 252 h 314"/>
                <a:gd name="T24" fmla="*/ 0 w 404"/>
                <a:gd name="T25" fmla="*/ 196 h 314"/>
                <a:gd name="T26" fmla="*/ 195 w 404"/>
                <a:gd name="T27" fmla="*/ 0 h 314"/>
                <a:gd name="T28" fmla="*/ 224 w 404"/>
                <a:gd name="T29" fmla="*/ 22 h 314"/>
                <a:gd name="T30" fmla="*/ 252 w 404"/>
                <a:gd name="T31" fmla="*/ 0 h 314"/>
                <a:gd name="T32" fmla="*/ 260 w 404"/>
                <a:gd name="T33" fmla="*/ 22 h 314"/>
                <a:gd name="T34" fmla="*/ 275 w 404"/>
                <a:gd name="T35" fmla="*/ 13 h 314"/>
                <a:gd name="T36" fmla="*/ 275 w 404"/>
                <a:gd name="T37" fmla="*/ 22 h 314"/>
                <a:gd name="T38" fmla="*/ 296 w 404"/>
                <a:gd name="T39" fmla="*/ 40 h 314"/>
                <a:gd name="T40" fmla="*/ 323 w 404"/>
                <a:gd name="T41" fmla="*/ 13 h 314"/>
                <a:gd name="T42" fmla="*/ 355 w 404"/>
                <a:gd name="T43" fmla="*/ 47 h 314"/>
                <a:gd name="T44" fmla="*/ 375 w 404"/>
                <a:gd name="T45" fmla="*/ 62 h 3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4" h="314">
                  <a:moveTo>
                    <a:pt x="375" y="62"/>
                  </a:moveTo>
                  <a:lnTo>
                    <a:pt x="384" y="118"/>
                  </a:lnTo>
                  <a:lnTo>
                    <a:pt x="403" y="118"/>
                  </a:lnTo>
                  <a:lnTo>
                    <a:pt x="384" y="140"/>
                  </a:lnTo>
                  <a:lnTo>
                    <a:pt x="391" y="213"/>
                  </a:lnTo>
                  <a:lnTo>
                    <a:pt x="367" y="213"/>
                  </a:lnTo>
                  <a:lnTo>
                    <a:pt x="367" y="313"/>
                  </a:lnTo>
                  <a:lnTo>
                    <a:pt x="303" y="313"/>
                  </a:lnTo>
                  <a:lnTo>
                    <a:pt x="260" y="291"/>
                  </a:lnTo>
                  <a:lnTo>
                    <a:pt x="216" y="291"/>
                  </a:lnTo>
                  <a:lnTo>
                    <a:pt x="224" y="252"/>
                  </a:lnTo>
                  <a:lnTo>
                    <a:pt x="0" y="252"/>
                  </a:lnTo>
                  <a:lnTo>
                    <a:pt x="0" y="196"/>
                  </a:lnTo>
                  <a:lnTo>
                    <a:pt x="195" y="0"/>
                  </a:lnTo>
                  <a:lnTo>
                    <a:pt x="224" y="22"/>
                  </a:lnTo>
                  <a:lnTo>
                    <a:pt x="252" y="0"/>
                  </a:lnTo>
                  <a:lnTo>
                    <a:pt x="260" y="22"/>
                  </a:lnTo>
                  <a:lnTo>
                    <a:pt x="275" y="13"/>
                  </a:lnTo>
                  <a:lnTo>
                    <a:pt x="275" y="22"/>
                  </a:lnTo>
                  <a:lnTo>
                    <a:pt x="296" y="40"/>
                  </a:lnTo>
                  <a:lnTo>
                    <a:pt x="323" y="13"/>
                  </a:lnTo>
                  <a:lnTo>
                    <a:pt x="355" y="47"/>
                  </a:lnTo>
                  <a:lnTo>
                    <a:pt x="375" y="6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5" name="Freeform 39"/>
            <p:cNvSpPr>
              <a:spLocks/>
            </p:cNvSpPr>
            <p:nvPr/>
          </p:nvSpPr>
          <p:spPr bwMode="auto">
            <a:xfrm>
              <a:off x="3664" y="806"/>
              <a:ext cx="375" cy="349"/>
            </a:xfrm>
            <a:custGeom>
              <a:avLst/>
              <a:gdLst>
                <a:gd name="T0" fmla="*/ 35 w 376"/>
                <a:gd name="T1" fmla="*/ 165 h 349"/>
                <a:gd name="T2" fmla="*/ 7 w 376"/>
                <a:gd name="T3" fmla="*/ 105 h 349"/>
                <a:gd name="T4" fmla="*/ 7 w 376"/>
                <a:gd name="T5" fmla="*/ 56 h 349"/>
                <a:gd name="T6" fmla="*/ 28 w 376"/>
                <a:gd name="T7" fmla="*/ 40 h 349"/>
                <a:gd name="T8" fmla="*/ 19 w 376"/>
                <a:gd name="T9" fmla="*/ 18 h 349"/>
                <a:gd name="T10" fmla="*/ 51 w 376"/>
                <a:gd name="T11" fmla="*/ 26 h 349"/>
                <a:gd name="T12" fmla="*/ 72 w 376"/>
                <a:gd name="T13" fmla="*/ 0 h 349"/>
                <a:gd name="T14" fmla="*/ 194 w 376"/>
                <a:gd name="T15" fmla="*/ 48 h 349"/>
                <a:gd name="T16" fmla="*/ 231 w 376"/>
                <a:gd name="T17" fmla="*/ 40 h 349"/>
                <a:gd name="T18" fmla="*/ 238 w 376"/>
                <a:gd name="T19" fmla="*/ 56 h 349"/>
                <a:gd name="T20" fmla="*/ 266 w 376"/>
                <a:gd name="T21" fmla="*/ 65 h 349"/>
                <a:gd name="T22" fmla="*/ 338 w 376"/>
                <a:gd name="T23" fmla="*/ 56 h 349"/>
                <a:gd name="T24" fmla="*/ 374 w 376"/>
                <a:gd name="T25" fmla="*/ 78 h 349"/>
                <a:gd name="T26" fmla="*/ 362 w 376"/>
                <a:gd name="T27" fmla="*/ 199 h 349"/>
                <a:gd name="T28" fmla="*/ 330 w 376"/>
                <a:gd name="T29" fmla="*/ 165 h 349"/>
                <a:gd name="T30" fmla="*/ 302 w 376"/>
                <a:gd name="T31" fmla="*/ 192 h 349"/>
                <a:gd name="T32" fmla="*/ 282 w 376"/>
                <a:gd name="T33" fmla="*/ 174 h 349"/>
                <a:gd name="T34" fmla="*/ 282 w 376"/>
                <a:gd name="T35" fmla="*/ 165 h 349"/>
                <a:gd name="T36" fmla="*/ 266 w 376"/>
                <a:gd name="T37" fmla="*/ 174 h 349"/>
                <a:gd name="T38" fmla="*/ 258 w 376"/>
                <a:gd name="T39" fmla="*/ 152 h 349"/>
                <a:gd name="T40" fmla="*/ 231 w 376"/>
                <a:gd name="T41" fmla="*/ 174 h 349"/>
                <a:gd name="T42" fmla="*/ 202 w 376"/>
                <a:gd name="T43" fmla="*/ 152 h 349"/>
                <a:gd name="T44" fmla="*/ 7 w 376"/>
                <a:gd name="T45" fmla="*/ 348 h 349"/>
                <a:gd name="T46" fmla="*/ 0 w 376"/>
                <a:gd name="T47" fmla="*/ 292 h 349"/>
                <a:gd name="T48" fmla="*/ 35 w 376"/>
                <a:gd name="T49" fmla="*/ 165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6" h="349">
                  <a:moveTo>
                    <a:pt x="35" y="165"/>
                  </a:moveTo>
                  <a:lnTo>
                    <a:pt x="7" y="105"/>
                  </a:lnTo>
                  <a:lnTo>
                    <a:pt x="7" y="56"/>
                  </a:lnTo>
                  <a:lnTo>
                    <a:pt x="28" y="40"/>
                  </a:lnTo>
                  <a:lnTo>
                    <a:pt x="19" y="18"/>
                  </a:lnTo>
                  <a:lnTo>
                    <a:pt x="51" y="26"/>
                  </a:lnTo>
                  <a:lnTo>
                    <a:pt x="72" y="0"/>
                  </a:lnTo>
                  <a:lnTo>
                    <a:pt x="195" y="48"/>
                  </a:lnTo>
                  <a:lnTo>
                    <a:pt x="232" y="40"/>
                  </a:lnTo>
                  <a:lnTo>
                    <a:pt x="239" y="56"/>
                  </a:lnTo>
                  <a:lnTo>
                    <a:pt x="267" y="65"/>
                  </a:lnTo>
                  <a:lnTo>
                    <a:pt x="339" y="56"/>
                  </a:lnTo>
                  <a:lnTo>
                    <a:pt x="375" y="78"/>
                  </a:lnTo>
                  <a:lnTo>
                    <a:pt x="363" y="199"/>
                  </a:lnTo>
                  <a:lnTo>
                    <a:pt x="331" y="165"/>
                  </a:lnTo>
                  <a:lnTo>
                    <a:pt x="303" y="192"/>
                  </a:lnTo>
                  <a:lnTo>
                    <a:pt x="283" y="174"/>
                  </a:lnTo>
                  <a:lnTo>
                    <a:pt x="283" y="165"/>
                  </a:lnTo>
                  <a:lnTo>
                    <a:pt x="267" y="174"/>
                  </a:lnTo>
                  <a:lnTo>
                    <a:pt x="259" y="152"/>
                  </a:lnTo>
                  <a:lnTo>
                    <a:pt x="232" y="174"/>
                  </a:lnTo>
                  <a:lnTo>
                    <a:pt x="203" y="152"/>
                  </a:lnTo>
                  <a:lnTo>
                    <a:pt x="7" y="348"/>
                  </a:lnTo>
                  <a:lnTo>
                    <a:pt x="0" y="292"/>
                  </a:lnTo>
                  <a:lnTo>
                    <a:pt x="35" y="165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6" name="Freeform 40"/>
            <p:cNvSpPr>
              <a:spLocks/>
            </p:cNvSpPr>
            <p:nvPr/>
          </p:nvSpPr>
          <p:spPr bwMode="auto">
            <a:xfrm>
              <a:off x="3886" y="1174"/>
              <a:ext cx="277" cy="410"/>
            </a:xfrm>
            <a:custGeom>
              <a:avLst/>
              <a:gdLst>
                <a:gd name="T0" fmla="*/ 276 w 277"/>
                <a:gd name="T1" fmla="*/ 369 h 410"/>
                <a:gd name="T2" fmla="*/ 211 w 277"/>
                <a:gd name="T3" fmla="*/ 387 h 410"/>
                <a:gd name="T4" fmla="*/ 211 w 277"/>
                <a:gd name="T5" fmla="*/ 409 h 410"/>
                <a:gd name="T6" fmla="*/ 96 w 277"/>
                <a:gd name="T7" fmla="*/ 409 h 410"/>
                <a:gd name="T8" fmla="*/ 96 w 277"/>
                <a:gd name="T9" fmla="*/ 322 h 410"/>
                <a:gd name="T10" fmla="*/ 60 w 277"/>
                <a:gd name="T11" fmla="*/ 273 h 410"/>
                <a:gd name="T12" fmla="*/ 44 w 277"/>
                <a:gd name="T13" fmla="*/ 226 h 410"/>
                <a:gd name="T14" fmla="*/ 44 w 277"/>
                <a:gd name="T15" fmla="*/ 187 h 410"/>
                <a:gd name="T16" fmla="*/ 0 w 277"/>
                <a:gd name="T17" fmla="*/ 148 h 410"/>
                <a:gd name="T18" fmla="*/ 0 w 277"/>
                <a:gd name="T19" fmla="*/ 78 h 410"/>
                <a:gd name="T20" fmla="*/ 44 w 277"/>
                <a:gd name="T21" fmla="*/ 78 h 410"/>
                <a:gd name="T22" fmla="*/ 87 w 277"/>
                <a:gd name="T23" fmla="*/ 100 h 410"/>
                <a:gd name="T24" fmla="*/ 152 w 277"/>
                <a:gd name="T25" fmla="*/ 100 h 410"/>
                <a:gd name="T26" fmla="*/ 152 w 277"/>
                <a:gd name="T27" fmla="*/ 0 h 410"/>
                <a:gd name="T28" fmla="*/ 175 w 277"/>
                <a:gd name="T29" fmla="*/ 0 h 410"/>
                <a:gd name="T30" fmla="*/ 276 w 277"/>
                <a:gd name="T31" fmla="*/ 369 h 4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7" h="410">
                  <a:moveTo>
                    <a:pt x="276" y="369"/>
                  </a:moveTo>
                  <a:lnTo>
                    <a:pt x="211" y="387"/>
                  </a:lnTo>
                  <a:lnTo>
                    <a:pt x="211" y="409"/>
                  </a:lnTo>
                  <a:lnTo>
                    <a:pt x="96" y="409"/>
                  </a:lnTo>
                  <a:lnTo>
                    <a:pt x="96" y="322"/>
                  </a:lnTo>
                  <a:lnTo>
                    <a:pt x="60" y="273"/>
                  </a:lnTo>
                  <a:lnTo>
                    <a:pt x="44" y="226"/>
                  </a:lnTo>
                  <a:lnTo>
                    <a:pt x="44" y="187"/>
                  </a:lnTo>
                  <a:lnTo>
                    <a:pt x="0" y="148"/>
                  </a:lnTo>
                  <a:lnTo>
                    <a:pt x="0" y="78"/>
                  </a:lnTo>
                  <a:lnTo>
                    <a:pt x="44" y="78"/>
                  </a:lnTo>
                  <a:lnTo>
                    <a:pt x="87" y="100"/>
                  </a:lnTo>
                  <a:lnTo>
                    <a:pt x="152" y="100"/>
                  </a:lnTo>
                  <a:lnTo>
                    <a:pt x="152" y="0"/>
                  </a:lnTo>
                  <a:lnTo>
                    <a:pt x="175" y="0"/>
                  </a:lnTo>
                  <a:lnTo>
                    <a:pt x="276" y="36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75" name="Group 41"/>
          <p:cNvGrpSpPr>
            <a:grpSpLocks/>
          </p:cNvGrpSpPr>
          <p:nvPr/>
        </p:nvGrpSpPr>
        <p:grpSpPr bwMode="auto">
          <a:xfrm>
            <a:off x="5753100" y="1924050"/>
            <a:ext cx="911225" cy="1055688"/>
            <a:chOff x="3886" y="1543"/>
            <a:chExt cx="561" cy="693"/>
          </a:xfrm>
          <a:solidFill>
            <a:srgbClr val="16AAB8"/>
          </a:solidFill>
        </p:grpSpPr>
        <p:sp>
          <p:nvSpPr>
            <p:cNvPr id="2210" name="Freeform 42"/>
            <p:cNvSpPr>
              <a:spLocks/>
            </p:cNvSpPr>
            <p:nvPr/>
          </p:nvSpPr>
          <p:spPr bwMode="auto">
            <a:xfrm>
              <a:off x="3982" y="1543"/>
              <a:ext cx="251" cy="272"/>
            </a:xfrm>
            <a:custGeom>
              <a:avLst/>
              <a:gdLst>
                <a:gd name="T0" fmla="*/ 250 w 251"/>
                <a:gd name="T1" fmla="*/ 166 h 272"/>
                <a:gd name="T2" fmla="*/ 214 w 251"/>
                <a:gd name="T3" fmla="*/ 175 h 272"/>
                <a:gd name="T4" fmla="*/ 214 w 251"/>
                <a:gd name="T5" fmla="*/ 271 h 272"/>
                <a:gd name="T6" fmla="*/ 63 w 251"/>
                <a:gd name="T7" fmla="*/ 271 h 272"/>
                <a:gd name="T8" fmla="*/ 55 w 251"/>
                <a:gd name="T9" fmla="*/ 183 h 272"/>
                <a:gd name="T10" fmla="*/ 28 w 251"/>
                <a:gd name="T11" fmla="*/ 183 h 272"/>
                <a:gd name="T12" fmla="*/ 0 w 251"/>
                <a:gd name="T13" fmla="*/ 118 h 272"/>
                <a:gd name="T14" fmla="*/ 0 w 251"/>
                <a:gd name="T15" fmla="*/ 40 h 272"/>
                <a:gd name="T16" fmla="*/ 114 w 251"/>
                <a:gd name="T17" fmla="*/ 40 h 272"/>
                <a:gd name="T18" fmla="*/ 114 w 251"/>
                <a:gd name="T19" fmla="*/ 18 h 272"/>
                <a:gd name="T20" fmla="*/ 179 w 251"/>
                <a:gd name="T21" fmla="*/ 0 h 272"/>
                <a:gd name="T22" fmla="*/ 250 w 251"/>
                <a:gd name="T23" fmla="*/ 166 h 2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1" h="272">
                  <a:moveTo>
                    <a:pt x="250" y="166"/>
                  </a:moveTo>
                  <a:lnTo>
                    <a:pt x="214" y="175"/>
                  </a:lnTo>
                  <a:lnTo>
                    <a:pt x="214" y="271"/>
                  </a:lnTo>
                  <a:lnTo>
                    <a:pt x="63" y="271"/>
                  </a:lnTo>
                  <a:lnTo>
                    <a:pt x="55" y="183"/>
                  </a:lnTo>
                  <a:lnTo>
                    <a:pt x="28" y="183"/>
                  </a:lnTo>
                  <a:lnTo>
                    <a:pt x="0" y="118"/>
                  </a:lnTo>
                  <a:lnTo>
                    <a:pt x="0" y="40"/>
                  </a:lnTo>
                  <a:lnTo>
                    <a:pt x="114" y="40"/>
                  </a:lnTo>
                  <a:lnTo>
                    <a:pt x="114" y="18"/>
                  </a:lnTo>
                  <a:lnTo>
                    <a:pt x="179" y="0"/>
                  </a:lnTo>
                  <a:lnTo>
                    <a:pt x="250" y="16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11" name="Freeform 43"/>
            <p:cNvSpPr>
              <a:spLocks/>
            </p:cNvSpPr>
            <p:nvPr/>
          </p:nvSpPr>
          <p:spPr bwMode="auto">
            <a:xfrm>
              <a:off x="3886" y="1711"/>
              <a:ext cx="561" cy="525"/>
            </a:xfrm>
            <a:custGeom>
              <a:avLst/>
              <a:gdLst>
                <a:gd name="T0" fmla="*/ 436 w 560"/>
                <a:gd name="T1" fmla="*/ 183 h 525"/>
                <a:gd name="T2" fmla="*/ 560 w 560"/>
                <a:gd name="T3" fmla="*/ 407 h 525"/>
                <a:gd name="T4" fmla="*/ 428 w 560"/>
                <a:gd name="T5" fmla="*/ 407 h 525"/>
                <a:gd name="T6" fmla="*/ 428 w 560"/>
                <a:gd name="T7" fmla="*/ 524 h 525"/>
                <a:gd name="T8" fmla="*/ 420 w 560"/>
                <a:gd name="T9" fmla="*/ 524 h 525"/>
                <a:gd name="T10" fmla="*/ 364 w 560"/>
                <a:gd name="T11" fmla="*/ 397 h 525"/>
                <a:gd name="T12" fmla="*/ 329 w 560"/>
                <a:gd name="T13" fmla="*/ 389 h 525"/>
                <a:gd name="T14" fmla="*/ 329 w 560"/>
                <a:gd name="T15" fmla="*/ 407 h 525"/>
                <a:gd name="T16" fmla="*/ 304 w 560"/>
                <a:gd name="T17" fmla="*/ 419 h 525"/>
                <a:gd name="T18" fmla="*/ 267 w 560"/>
                <a:gd name="T19" fmla="*/ 380 h 525"/>
                <a:gd name="T20" fmla="*/ 196 w 560"/>
                <a:gd name="T21" fmla="*/ 380 h 525"/>
                <a:gd name="T22" fmla="*/ 187 w 560"/>
                <a:gd name="T23" fmla="*/ 358 h 525"/>
                <a:gd name="T24" fmla="*/ 196 w 560"/>
                <a:gd name="T25" fmla="*/ 279 h 525"/>
                <a:gd name="T26" fmla="*/ 131 w 560"/>
                <a:gd name="T27" fmla="*/ 232 h 525"/>
                <a:gd name="T28" fmla="*/ 131 w 560"/>
                <a:gd name="T29" fmla="*/ 214 h 525"/>
                <a:gd name="T30" fmla="*/ 108 w 560"/>
                <a:gd name="T31" fmla="*/ 214 h 525"/>
                <a:gd name="T32" fmla="*/ 87 w 560"/>
                <a:gd name="T33" fmla="*/ 165 h 525"/>
                <a:gd name="T34" fmla="*/ 44 w 560"/>
                <a:gd name="T35" fmla="*/ 144 h 525"/>
                <a:gd name="T36" fmla="*/ 28 w 560"/>
                <a:gd name="T37" fmla="*/ 96 h 525"/>
                <a:gd name="T38" fmla="*/ 0 w 560"/>
                <a:gd name="T39" fmla="*/ 65 h 525"/>
                <a:gd name="T40" fmla="*/ 152 w 560"/>
                <a:gd name="T41" fmla="*/ 17 h 525"/>
                <a:gd name="T42" fmla="*/ 160 w 560"/>
                <a:gd name="T43" fmla="*/ 105 h 525"/>
                <a:gd name="T44" fmla="*/ 312 w 560"/>
                <a:gd name="T45" fmla="*/ 105 h 525"/>
                <a:gd name="T46" fmla="*/ 312 w 560"/>
                <a:gd name="T47" fmla="*/ 9 h 525"/>
                <a:gd name="T48" fmla="*/ 348 w 560"/>
                <a:gd name="T49" fmla="*/ 0 h 525"/>
                <a:gd name="T50" fmla="*/ 436 w 560"/>
                <a:gd name="T51" fmla="*/ 183 h 5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0" h="525">
                  <a:moveTo>
                    <a:pt x="435" y="183"/>
                  </a:moveTo>
                  <a:lnTo>
                    <a:pt x="559" y="407"/>
                  </a:lnTo>
                  <a:lnTo>
                    <a:pt x="427" y="407"/>
                  </a:lnTo>
                  <a:lnTo>
                    <a:pt x="427" y="524"/>
                  </a:lnTo>
                  <a:lnTo>
                    <a:pt x="419" y="524"/>
                  </a:lnTo>
                  <a:lnTo>
                    <a:pt x="363" y="397"/>
                  </a:lnTo>
                  <a:lnTo>
                    <a:pt x="328" y="389"/>
                  </a:lnTo>
                  <a:lnTo>
                    <a:pt x="328" y="407"/>
                  </a:lnTo>
                  <a:lnTo>
                    <a:pt x="303" y="419"/>
                  </a:lnTo>
                  <a:lnTo>
                    <a:pt x="267" y="380"/>
                  </a:lnTo>
                  <a:lnTo>
                    <a:pt x="196" y="380"/>
                  </a:lnTo>
                  <a:lnTo>
                    <a:pt x="187" y="358"/>
                  </a:lnTo>
                  <a:lnTo>
                    <a:pt x="196" y="279"/>
                  </a:lnTo>
                  <a:lnTo>
                    <a:pt x="131" y="232"/>
                  </a:lnTo>
                  <a:lnTo>
                    <a:pt x="131" y="214"/>
                  </a:lnTo>
                  <a:lnTo>
                    <a:pt x="108" y="214"/>
                  </a:lnTo>
                  <a:lnTo>
                    <a:pt x="87" y="165"/>
                  </a:lnTo>
                  <a:lnTo>
                    <a:pt x="44" y="144"/>
                  </a:lnTo>
                  <a:lnTo>
                    <a:pt x="28" y="96"/>
                  </a:lnTo>
                  <a:lnTo>
                    <a:pt x="0" y="65"/>
                  </a:lnTo>
                  <a:lnTo>
                    <a:pt x="152" y="17"/>
                  </a:lnTo>
                  <a:lnTo>
                    <a:pt x="160" y="105"/>
                  </a:lnTo>
                  <a:lnTo>
                    <a:pt x="311" y="105"/>
                  </a:lnTo>
                  <a:lnTo>
                    <a:pt x="311" y="9"/>
                  </a:lnTo>
                  <a:lnTo>
                    <a:pt x="347" y="0"/>
                  </a:lnTo>
                  <a:lnTo>
                    <a:pt x="435" y="18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76" name="Group 44"/>
          <p:cNvGrpSpPr>
            <a:grpSpLocks/>
          </p:cNvGrpSpPr>
          <p:nvPr/>
        </p:nvGrpSpPr>
        <p:grpSpPr bwMode="auto">
          <a:xfrm>
            <a:off x="6532563" y="5584825"/>
            <a:ext cx="741362" cy="990600"/>
            <a:chOff x="4123" y="3518"/>
            <a:chExt cx="467" cy="624"/>
          </a:xfrm>
          <a:solidFill>
            <a:srgbClr val="9DC3E6"/>
          </a:solidFill>
        </p:grpSpPr>
        <p:sp>
          <p:nvSpPr>
            <p:cNvPr id="2192" name="Freeform 45"/>
            <p:cNvSpPr>
              <a:spLocks/>
            </p:cNvSpPr>
            <p:nvPr/>
          </p:nvSpPr>
          <p:spPr bwMode="auto">
            <a:xfrm>
              <a:off x="4123" y="3518"/>
              <a:ext cx="467" cy="523"/>
            </a:xfrm>
            <a:custGeom>
              <a:avLst/>
              <a:gdLst>
                <a:gd name="T0" fmla="*/ 504 w 456"/>
                <a:gd name="T1" fmla="*/ 98 h 546"/>
                <a:gd name="T2" fmla="*/ 493 w 456"/>
                <a:gd name="T3" fmla="*/ 80 h 546"/>
                <a:gd name="T4" fmla="*/ 517 w 456"/>
                <a:gd name="T5" fmla="*/ 61 h 546"/>
                <a:gd name="T6" fmla="*/ 504 w 456"/>
                <a:gd name="T7" fmla="*/ 36 h 546"/>
                <a:gd name="T8" fmla="*/ 493 w 456"/>
                <a:gd name="T9" fmla="*/ 36 h 546"/>
                <a:gd name="T10" fmla="*/ 475 w 456"/>
                <a:gd name="T11" fmla="*/ 67 h 546"/>
                <a:gd name="T12" fmla="*/ 462 w 456"/>
                <a:gd name="T13" fmla="*/ 104 h 546"/>
                <a:gd name="T14" fmla="*/ 432 w 456"/>
                <a:gd name="T15" fmla="*/ 118 h 546"/>
                <a:gd name="T16" fmla="*/ 411 w 456"/>
                <a:gd name="T17" fmla="*/ 158 h 546"/>
                <a:gd name="T18" fmla="*/ 383 w 456"/>
                <a:gd name="T19" fmla="*/ 179 h 546"/>
                <a:gd name="T20" fmla="*/ 391 w 456"/>
                <a:gd name="T21" fmla="*/ 201 h 546"/>
                <a:gd name="T22" fmla="*/ 360 w 456"/>
                <a:gd name="T23" fmla="*/ 246 h 546"/>
                <a:gd name="T24" fmla="*/ 383 w 456"/>
                <a:gd name="T25" fmla="*/ 262 h 546"/>
                <a:gd name="T26" fmla="*/ 369 w 456"/>
                <a:gd name="T27" fmla="*/ 283 h 546"/>
                <a:gd name="T28" fmla="*/ 383 w 456"/>
                <a:gd name="T29" fmla="*/ 293 h 546"/>
                <a:gd name="T30" fmla="*/ 360 w 456"/>
                <a:gd name="T31" fmla="*/ 323 h 546"/>
                <a:gd name="T32" fmla="*/ 308 w 456"/>
                <a:gd name="T33" fmla="*/ 350 h 546"/>
                <a:gd name="T34" fmla="*/ 308 w 456"/>
                <a:gd name="T35" fmla="*/ 367 h 546"/>
                <a:gd name="T36" fmla="*/ 258 w 456"/>
                <a:gd name="T37" fmla="*/ 374 h 546"/>
                <a:gd name="T38" fmla="*/ 258 w 456"/>
                <a:gd name="T39" fmla="*/ 391 h 546"/>
                <a:gd name="T40" fmla="*/ 235 w 456"/>
                <a:gd name="T41" fmla="*/ 374 h 546"/>
                <a:gd name="T42" fmla="*/ 176 w 456"/>
                <a:gd name="T43" fmla="*/ 397 h 546"/>
                <a:gd name="T44" fmla="*/ 184 w 456"/>
                <a:gd name="T45" fmla="*/ 381 h 546"/>
                <a:gd name="T46" fmla="*/ 155 w 456"/>
                <a:gd name="T47" fmla="*/ 391 h 546"/>
                <a:gd name="T48" fmla="*/ 142 w 456"/>
                <a:gd name="T49" fmla="*/ 397 h 546"/>
                <a:gd name="T50" fmla="*/ 166 w 456"/>
                <a:gd name="T51" fmla="*/ 397 h 546"/>
                <a:gd name="T52" fmla="*/ 142 w 456"/>
                <a:gd name="T53" fmla="*/ 411 h 546"/>
                <a:gd name="T54" fmla="*/ 155 w 456"/>
                <a:gd name="T55" fmla="*/ 404 h 546"/>
                <a:gd name="T56" fmla="*/ 134 w 456"/>
                <a:gd name="T57" fmla="*/ 397 h 546"/>
                <a:gd name="T58" fmla="*/ 116 w 456"/>
                <a:gd name="T59" fmla="*/ 411 h 546"/>
                <a:gd name="T60" fmla="*/ 100 w 456"/>
                <a:gd name="T61" fmla="*/ 404 h 546"/>
                <a:gd name="T62" fmla="*/ 92 w 456"/>
                <a:gd name="T63" fmla="*/ 411 h 546"/>
                <a:gd name="T64" fmla="*/ 100 w 456"/>
                <a:gd name="T65" fmla="*/ 411 h 546"/>
                <a:gd name="T66" fmla="*/ 76 w 456"/>
                <a:gd name="T67" fmla="*/ 404 h 546"/>
                <a:gd name="T68" fmla="*/ 76 w 456"/>
                <a:gd name="T69" fmla="*/ 421 h 546"/>
                <a:gd name="T70" fmla="*/ 61 w 456"/>
                <a:gd name="T71" fmla="*/ 404 h 546"/>
                <a:gd name="T72" fmla="*/ 50 w 456"/>
                <a:gd name="T73" fmla="*/ 411 h 546"/>
                <a:gd name="T74" fmla="*/ 50 w 456"/>
                <a:gd name="T75" fmla="*/ 397 h 546"/>
                <a:gd name="T76" fmla="*/ 35 w 456"/>
                <a:gd name="T77" fmla="*/ 404 h 546"/>
                <a:gd name="T78" fmla="*/ 8 w 456"/>
                <a:gd name="T79" fmla="*/ 397 h 546"/>
                <a:gd name="T80" fmla="*/ 0 w 456"/>
                <a:gd name="T81" fmla="*/ 80 h 546"/>
                <a:gd name="T82" fmla="*/ 0 w 456"/>
                <a:gd name="T83" fmla="*/ 0 h 546"/>
                <a:gd name="T84" fmla="*/ 134 w 456"/>
                <a:gd name="T85" fmla="*/ 0 h 546"/>
                <a:gd name="T86" fmla="*/ 134 w 456"/>
                <a:gd name="T87" fmla="*/ 8 h 546"/>
                <a:gd name="T88" fmla="*/ 525 w 456"/>
                <a:gd name="T89" fmla="*/ 0 h 546"/>
                <a:gd name="T90" fmla="*/ 504 w 456"/>
                <a:gd name="T91" fmla="*/ 98 h 54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56" h="546">
                  <a:moveTo>
                    <a:pt x="436" y="126"/>
                  </a:moveTo>
                  <a:lnTo>
                    <a:pt x="427" y="104"/>
                  </a:lnTo>
                  <a:lnTo>
                    <a:pt x="448" y="79"/>
                  </a:lnTo>
                  <a:lnTo>
                    <a:pt x="436" y="48"/>
                  </a:lnTo>
                  <a:lnTo>
                    <a:pt x="427" y="48"/>
                  </a:lnTo>
                  <a:lnTo>
                    <a:pt x="412" y="86"/>
                  </a:lnTo>
                  <a:lnTo>
                    <a:pt x="400" y="135"/>
                  </a:lnTo>
                  <a:lnTo>
                    <a:pt x="375" y="152"/>
                  </a:lnTo>
                  <a:lnTo>
                    <a:pt x="356" y="205"/>
                  </a:lnTo>
                  <a:lnTo>
                    <a:pt x="332" y="232"/>
                  </a:lnTo>
                  <a:lnTo>
                    <a:pt x="339" y="261"/>
                  </a:lnTo>
                  <a:lnTo>
                    <a:pt x="312" y="318"/>
                  </a:lnTo>
                  <a:lnTo>
                    <a:pt x="332" y="340"/>
                  </a:lnTo>
                  <a:lnTo>
                    <a:pt x="320" y="366"/>
                  </a:lnTo>
                  <a:lnTo>
                    <a:pt x="332" y="379"/>
                  </a:lnTo>
                  <a:lnTo>
                    <a:pt x="312" y="419"/>
                  </a:lnTo>
                  <a:lnTo>
                    <a:pt x="267" y="453"/>
                  </a:lnTo>
                  <a:lnTo>
                    <a:pt x="267" y="475"/>
                  </a:lnTo>
                  <a:lnTo>
                    <a:pt x="223" y="484"/>
                  </a:lnTo>
                  <a:lnTo>
                    <a:pt x="223" y="506"/>
                  </a:lnTo>
                  <a:lnTo>
                    <a:pt x="204" y="484"/>
                  </a:lnTo>
                  <a:lnTo>
                    <a:pt x="152" y="514"/>
                  </a:lnTo>
                  <a:lnTo>
                    <a:pt x="160" y="493"/>
                  </a:lnTo>
                  <a:lnTo>
                    <a:pt x="135" y="506"/>
                  </a:lnTo>
                  <a:lnTo>
                    <a:pt x="124" y="514"/>
                  </a:lnTo>
                  <a:lnTo>
                    <a:pt x="143" y="514"/>
                  </a:lnTo>
                  <a:lnTo>
                    <a:pt x="124" y="532"/>
                  </a:lnTo>
                  <a:lnTo>
                    <a:pt x="135" y="523"/>
                  </a:lnTo>
                  <a:lnTo>
                    <a:pt x="116" y="514"/>
                  </a:lnTo>
                  <a:lnTo>
                    <a:pt x="100" y="532"/>
                  </a:lnTo>
                  <a:lnTo>
                    <a:pt x="88" y="523"/>
                  </a:lnTo>
                  <a:lnTo>
                    <a:pt x="80" y="532"/>
                  </a:lnTo>
                  <a:lnTo>
                    <a:pt x="88" y="532"/>
                  </a:lnTo>
                  <a:lnTo>
                    <a:pt x="64" y="523"/>
                  </a:lnTo>
                  <a:lnTo>
                    <a:pt x="64" y="545"/>
                  </a:lnTo>
                  <a:lnTo>
                    <a:pt x="55" y="523"/>
                  </a:lnTo>
                  <a:lnTo>
                    <a:pt x="44" y="532"/>
                  </a:lnTo>
                  <a:lnTo>
                    <a:pt x="44" y="514"/>
                  </a:lnTo>
                  <a:lnTo>
                    <a:pt x="29" y="523"/>
                  </a:lnTo>
                  <a:lnTo>
                    <a:pt x="8" y="51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8"/>
                  </a:lnTo>
                  <a:lnTo>
                    <a:pt x="455" y="0"/>
                  </a:lnTo>
                  <a:lnTo>
                    <a:pt x="436" y="12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46"/>
            <p:cNvSpPr>
              <a:spLocks/>
            </p:cNvSpPr>
            <p:nvPr/>
          </p:nvSpPr>
          <p:spPr bwMode="auto">
            <a:xfrm>
              <a:off x="4314" y="3890"/>
              <a:ext cx="200" cy="252"/>
            </a:xfrm>
            <a:custGeom>
              <a:avLst/>
              <a:gdLst>
                <a:gd name="T0" fmla="*/ 42 w 197"/>
                <a:gd name="T1" fmla="*/ 165 h 263"/>
                <a:gd name="T2" fmla="*/ 78 w 197"/>
                <a:gd name="T3" fmla="*/ 128 h 263"/>
                <a:gd name="T4" fmla="*/ 86 w 197"/>
                <a:gd name="T5" fmla="*/ 111 h 263"/>
                <a:gd name="T6" fmla="*/ 128 w 197"/>
                <a:gd name="T7" fmla="*/ 81 h 263"/>
                <a:gd name="T8" fmla="*/ 78 w 197"/>
                <a:gd name="T9" fmla="*/ 60 h 263"/>
                <a:gd name="T10" fmla="*/ 121 w 197"/>
                <a:gd name="T11" fmla="*/ 74 h 263"/>
                <a:gd name="T12" fmla="*/ 144 w 197"/>
                <a:gd name="T13" fmla="*/ 68 h 263"/>
                <a:gd name="T14" fmla="*/ 157 w 197"/>
                <a:gd name="T15" fmla="*/ 37 h 263"/>
                <a:gd name="T16" fmla="*/ 136 w 197"/>
                <a:gd name="T17" fmla="*/ 31 h 263"/>
                <a:gd name="T18" fmla="*/ 214 w 197"/>
                <a:gd name="T19" fmla="*/ 0 h 263"/>
                <a:gd name="T20" fmla="*/ 136 w 197"/>
                <a:gd name="T21" fmla="*/ 81 h 263"/>
                <a:gd name="T22" fmla="*/ 144 w 197"/>
                <a:gd name="T23" fmla="*/ 98 h 263"/>
                <a:gd name="T24" fmla="*/ 0 w 197"/>
                <a:gd name="T25" fmla="*/ 203 h 263"/>
                <a:gd name="T26" fmla="*/ 16 w 197"/>
                <a:gd name="T27" fmla="*/ 165 h 263"/>
                <a:gd name="T28" fmla="*/ 42 w 197"/>
                <a:gd name="T29" fmla="*/ 165 h 2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7" h="263">
                  <a:moveTo>
                    <a:pt x="36" y="213"/>
                  </a:moveTo>
                  <a:lnTo>
                    <a:pt x="72" y="166"/>
                  </a:lnTo>
                  <a:lnTo>
                    <a:pt x="80" y="144"/>
                  </a:lnTo>
                  <a:lnTo>
                    <a:pt x="116" y="105"/>
                  </a:lnTo>
                  <a:lnTo>
                    <a:pt x="72" y="78"/>
                  </a:lnTo>
                  <a:lnTo>
                    <a:pt x="109" y="96"/>
                  </a:lnTo>
                  <a:lnTo>
                    <a:pt x="132" y="87"/>
                  </a:lnTo>
                  <a:lnTo>
                    <a:pt x="145" y="49"/>
                  </a:lnTo>
                  <a:lnTo>
                    <a:pt x="124" y="39"/>
                  </a:lnTo>
                  <a:lnTo>
                    <a:pt x="196" y="0"/>
                  </a:lnTo>
                  <a:lnTo>
                    <a:pt x="124" y="105"/>
                  </a:lnTo>
                  <a:lnTo>
                    <a:pt x="132" y="126"/>
                  </a:lnTo>
                  <a:lnTo>
                    <a:pt x="0" y="262"/>
                  </a:lnTo>
                  <a:lnTo>
                    <a:pt x="16" y="213"/>
                  </a:lnTo>
                  <a:lnTo>
                    <a:pt x="36" y="21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7" name="Freeform 47"/>
          <p:cNvSpPr>
            <a:spLocks/>
          </p:cNvSpPr>
          <p:nvPr/>
        </p:nvSpPr>
        <p:spPr bwMode="auto">
          <a:xfrm>
            <a:off x="5967413" y="5743575"/>
            <a:ext cx="579437" cy="685800"/>
          </a:xfrm>
          <a:custGeom>
            <a:avLst/>
            <a:gdLst>
              <a:gd name="T0" fmla="*/ 2147483647 w 358"/>
              <a:gd name="T1" fmla="*/ 2147483647 h 450"/>
              <a:gd name="T2" fmla="*/ 2147483647 w 358"/>
              <a:gd name="T3" fmla="*/ 2147483647 h 450"/>
              <a:gd name="T4" fmla="*/ 2147483647 w 358"/>
              <a:gd name="T5" fmla="*/ 2147483647 h 450"/>
              <a:gd name="T6" fmla="*/ 2147483647 w 358"/>
              <a:gd name="T7" fmla="*/ 2147483647 h 450"/>
              <a:gd name="T8" fmla="*/ 2147483647 w 358"/>
              <a:gd name="T9" fmla="*/ 2147483647 h 450"/>
              <a:gd name="T10" fmla="*/ 2147483647 w 358"/>
              <a:gd name="T11" fmla="*/ 2147483647 h 450"/>
              <a:gd name="T12" fmla="*/ 2147483647 w 358"/>
              <a:gd name="T13" fmla="*/ 2147483647 h 450"/>
              <a:gd name="T14" fmla="*/ 2147483647 w 358"/>
              <a:gd name="T15" fmla="*/ 2147483647 h 450"/>
              <a:gd name="T16" fmla="*/ 2147483647 w 358"/>
              <a:gd name="T17" fmla="*/ 2147483647 h 450"/>
              <a:gd name="T18" fmla="*/ 2147483647 w 358"/>
              <a:gd name="T19" fmla="*/ 2147483647 h 450"/>
              <a:gd name="T20" fmla="*/ 2147483647 w 358"/>
              <a:gd name="T21" fmla="*/ 2147483647 h 450"/>
              <a:gd name="T22" fmla="*/ 2147483647 w 358"/>
              <a:gd name="T23" fmla="*/ 2147483647 h 450"/>
              <a:gd name="T24" fmla="*/ 2147483647 w 358"/>
              <a:gd name="T25" fmla="*/ 2147483647 h 450"/>
              <a:gd name="T26" fmla="*/ 2147483647 w 358"/>
              <a:gd name="T27" fmla="*/ 2147483647 h 450"/>
              <a:gd name="T28" fmla="*/ 2147483647 w 358"/>
              <a:gd name="T29" fmla="*/ 2147483647 h 450"/>
              <a:gd name="T30" fmla="*/ 2147483647 w 358"/>
              <a:gd name="T31" fmla="*/ 2147483647 h 450"/>
              <a:gd name="T32" fmla="*/ 2147483647 w 358"/>
              <a:gd name="T33" fmla="*/ 2147483647 h 450"/>
              <a:gd name="T34" fmla="*/ 0 w 358"/>
              <a:gd name="T35" fmla="*/ 0 h 450"/>
              <a:gd name="T36" fmla="*/ 2147483647 w 358"/>
              <a:gd name="T37" fmla="*/ 0 h 450"/>
              <a:gd name="T38" fmla="*/ 2147483647 w 358"/>
              <a:gd name="T39" fmla="*/ 2147483647 h 450"/>
              <a:gd name="T40" fmla="*/ 2147483647 w 358"/>
              <a:gd name="T41" fmla="*/ 2147483647 h 4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58" h="450">
                <a:moveTo>
                  <a:pt x="341" y="418"/>
                </a:moveTo>
                <a:lnTo>
                  <a:pt x="332" y="440"/>
                </a:lnTo>
                <a:lnTo>
                  <a:pt x="224" y="449"/>
                </a:lnTo>
                <a:lnTo>
                  <a:pt x="197" y="427"/>
                </a:lnTo>
                <a:lnTo>
                  <a:pt x="172" y="370"/>
                </a:lnTo>
                <a:lnTo>
                  <a:pt x="180" y="314"/>
                </a:lnTo>
                <a:lnTo>
                  <a:pt x="209" y="292"/>
                </a:lnTo>
                <a:lnTo>
                  <a:pt x="180" y="274"/>
                </a:lnTo>
                <a:lnTo>
                  <a:pt x="180" y="227"/>
                </a:lnTo>
                <a:lnTo>
                  <a:pt x="152" y="196"/>
                </a:lnTo>
                <a:lnTo>
                  <a:pt x="152" y="174"/>
                </a:lnTo>
                <a:lnTo>
                  <a:pt x="124" y="127"/>
                </a:lnTo>
                <a:lnTo>
                  <a:pt x="108" y="127"/>
                </a:lnTo>
                <a:lnTo>
                  <a:pt x="100" y="79"/>
                </a:lnTo>
                <a:lnTo>
                  <a:pt x="64" y="79"/>
                </a:lnTo>
                <a:lnTo>
                  <a:pt x="72" y="61"/>
                </a:lnTo>
                <a:lnTo>
                  <a:pt x="44" y="31"/>
                </a:lnTo>
                <a:lnTo>
                  <a:pt x="0" y="0"/>
                </a:lnTo>
                <a:lnTo>
                  <a:pt x="349" y="0"/>
                </a:lnTo>
                <a:lnTo>
                  <a:pt x="357" y="409"/>
                </a:lnTo>
                <a:lnTo>
                  <a:pt x="341" y="418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" name="Group 48"/>
          <p:cNvGrpSpPr>
            <a:grpSpLocks/>
          </p:cNvGrpSpPr>
          <p:nvPr/>
        </p:nvGrpSpPr>
        <p:grpSpPr bwMode="auto">
          <a:xfrm>
            <a:off x="5781675" y="2725738"/>
            <a:ext cx="1171575" cy="1216025"/>
            <a:chOff x="3904" y="2070"/>
            <a:chExt cx="722" cy="798"/>
          </a:xfrm>
          <a:solidFill>
            <a:srgbClr val="16AAB8"/>
          </a:solidFill>
        </p:grpSpPr>
        <p:sp>
          <p:nvSpPr>
            <p:cNvPr id="2204" name="Freeform 49"/>
            <p:cNvSpPr>
              <a:spLocks/>
            </p:cNvSpPr>
            <p:nvPr/>
          </p:nvSpPr>
          <p:spPr bwMode="auto">
            <a:xfrm>
              <a:off x="4306" y="2118"/>
              <a:ext cx="320" cy="633"/>
            </a:xfrm>
            <a:custGeom>
              <a:avLst/>
              <a:gdLst>
                <a:gd name="T0" fmla="*/ 240 w 322"/>
                <a:gd name="T1" fmla="*/ 135 h 633"/>
                <a:gd name="T2" fmla="*/ 263 w 322"/>
                <a:gd name="T3" fmla="*/ 222 h 633"/>
                <a:gd name="T4" fmla="*/ 232 w 322"/>
                <a:gd name="T5" fmla="*/ 252 h 633"/>
                <a:gd name="T6" fmla="*/ 220 w 322"/>
                <a:gd name="T7" fmla="*/ 349 h 633"/>
                <a:gd name="T8" fmla="*/ 247 w 322"/>
                <a:gd name="T9" fmla="*/ 467 h 633"/>
                <a:gd name="T10" fmla="*/ 319 w 322"/>
                <a:gd name="T11" fmla="*/ 602 h 633"/>
                <a:gd name="T12" fmla="*/ 283 w 322"/>
                <a:gd name="T13" fmla="*/ 614 h 633"/>
                <a:gd name="T14" fmla="*/ 283 w 322"/>
                <a:gd name="T15" fmla="*/ 632 h 633"/>
                <a:gd name="T16" fmla="*/ 68 w 322"/>
                <a:gd name="T17" fmla="*/ 632 h 633"/>
                <a:gd name="T18" fmla="*/ 68 w 322"/>
                <a:gd name="T19" fmla="*/ 292 h 633"/>
                <a:gd name="T20" fmla="*/ 43 w 322"/>
                <a:gd name="T21" fmla="*/ 236 h 633"/>
                <a:gd name="T22" fmla="*/ 52 w 322"/>
                <a:gd name="T23" fmla="*/ 213 h 633"/>
                <a:gd name="T24" fmla="*/ 60 w 322"/>
                <a:gd name="T25" fmla="*/ 205 h 633"/>
                <a:gd name="T26" fmla="*/ 52 w 322"/>
                <a:gd name="T27" fmla="*/ 187 h 633"/>
                <a:gd name="T28" fmla="*/ 24 w 322"/>
                <a:gd name="T29" fmla="*/ 166 h 633"/>
                <a:gd name="T30" fmla="*/ 24 w 322"/>
                <a:gd name="T31" fmla="*/ 148 h 633"/>
                <a:gd name="T32" fmla="*/ 15 w 322"/>
                <a:gd name="T33" fmla="*/ 126 h 633"/>
                <a:gd name="T34" fmla="*/ 0 w 322"/>
                <a:gd name="T35" fmla="*/ 117 h 633"/>
                <a:gd name="T36" fmla="*/ 7 w 322"/>
                <a:gd name="T37" fmla="*/ 117 h 633"/>
                <a:gd name="T38" fmla="*/ 7 w 322"/>
                <a:gd name="T39" fmla="*/ 0 h 633"/>
                <a:gd name="T40" fmla="*/ 139 w 322"/>
                <a:gd name="T41" fmla="*/ 0 h 633"/>
                <a:gd name="T42" fmla="*/ 240 w 322"/>
                <a:gd name="T43" fmla="*/ 135 h 6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2" h="633">
                  <a:moveTo>
                    <a:pt x="242" y="135"/>
                  </a:moveTo>
                  <a:lnTo>
                    <a:pt x="265" y="222"/>
                  </a:lnTo>
                  <a:lnTo>
                    <a:pt x="233" y="252"/>
                  </a:lnTo>
                  <a:lnTo>
                    <a:pt x="221" y="349"/>
                  </a:lnTo>
                  <a:lnTo>
                    <a:pt x="249" y="467"/>
                  </a:lnTo>
                  <a:lnTo>
                    <a:pt x="321" y="602"/>
                  </a:lnTo>
                  <a:lnTo>
                    <a:pt x="285" y="614"/>
                  </a:lnTo>
                  <a:lnTo>
                    <a:pt x="285" y="632"/>
                  </a:lnTo>
                  <a:lnTo>
                    <a:pt x="68" y="632"/>
                  </a:lnTo>
                  <a:lnTo>
                    <a:pt x="68" y="292"/>
                  </a:lnTo>
                  <a:lnTo>
                    <a:pt x="43" y="236"/>
                  </a:lnTo>
                  <a:lnTo>
                    <a:pt x="52" y="213"/>
                  </a:lnTo>
                  <a:lnTo>
                    <a:pt x="60" y="205"/>
                  </a:lnTo>
                  <a:lnTo>
                    <a:pt x="52" y="187"/>
                  </a:lnTo>
                  <a:lnTo>
                    <a:pt x="24" y="166"/>
                  </a:lnTo>
                  <a:lnTo>
                    <a:pt x="24" y="148"/>
                  </a:lnTo>
                  <a:lnTo>
                    <a:pt x="15" y="126"/>
                  </a:lnTo>
                  <a:lnTo>
                    <a:pt x="0" y="117"/>
                  </a:lnTo>
                  <a:lnTo>
                    <a:pt x="7" y="117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242" y="135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5" name="Freeform 50"/>
            <p:cNvSpPr>
              <a:spLocks/>
            </p:cNvSpPr>
            <p:nvPr/>
          </p:nvSpPr>
          <p:spPr bwMode="auto">
            <a:xfrm>
              <a:off x="3904" y="2129"/>
              <a:ext cx="471" cy="280"/>
            </a:xfrm>
            <a:custGeom>
              <a:avLst/>
              <a:gdLst>
                <a:gd name="T0" fmla="*/ 418 w 472"/>
                <a:gd name="T1" fmla="*/ 113 h 280"/>
                <a:gd name="T2" fmla="*/ 426 w 472"/>
                <a:gd name="T3" fmla="*/ 135 h 280"/>
                <a:gd name="T4" fmla="*/ 426 w 472"/>
                <a:gd name="T5" fmla="*/ 153 h 280"/>
                <a:gd name="T6" fmla="*/ 454 w 472"/>
                <a:gd name="T7" fmla="*/ 174 h 280"/>
                <a:gd name="T8" fmla="*/ 462 w 472"/>
                <a:gd name="T9" fmla="*/ 192 h 280"/>
                <a:gd name="T10" fmla="*/ 454 w 472"/>
                <a:gd name="T11" fmla="*/ 199 h 280"/>
                <a:gd name="T12" fmla="*/ 445 w 472"/>
                <a:gd name="T13" fmla="*/ 223 h 280"/>
                <a:gd name="T14" fmla="*/ 470 w 472"/>
                <a:gd name="T15" fmla="*/ 279 h 280"/>
                <a:gd name="T16" fmla="*/ 0 w 472"/>
                <a:gd name="T17" fmla="*/ 279 h 280"/>
                <a:gd name="T18" fmla="*/ 11 w 472"/>
                <a:gd name="T19" fmla="*/ 0 h 280"/>
                <a:gd name="T20" fmla="*/ 143 w 472"/>
                <a:gd name="T21" fmla="*/ 0 h 280"/>
                <a:gd name="T22" fmla="*/ 135 w 472"/>
                <a:gd name="T23" fmla="*/ 25 h 280"/>
                <a:gd name="T24" fmla="*/ 116 w 472"/>
                <a:gd name="T25" fmla="*/ 34 h 280"/>
                <a:gd name="T26" fmla="*/ 116 w 472"/>
                <a:gd name="T27" fmla="*/ 95 h 280"/>
                <a:gd name="T28" fmla="*/ 196 w 472"/>
                <a:gd name="T29" fmla="*/ 95 h 280"/>
                <a:gd name="T30" fmla="*/ 196 w 472"/>
                <a:gd name="T31" fmla="*/ 104 h 280"/>
                <a:gd name="T32" fmla="*/ 402 w 472"/>
                <a:gd name="T33" fmla="*/ 104 h 280"/>
                <a:gd name="T34" fmla="*/ 418 w 472"/>
                <a:gd name="T35" fmla="*/ 113 h 2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2" h="280">
                  <a:moveTo>
                    <a:pt x="419" y="113"/>
                  </a:moveTo>
                  <a:lnTo>
                    <a:pt x="427" y="135"/>
                  </a:lnTo>
                  <a:lnTo>
                    <a:pt x="427" y="153"/>
                  </a:lnTo>
                  <a:lnTo>
                    <a:pt x="455" y="174"/>
                  </a:lnTo>
                  <a:lnTo>
                    <a:pt x="463" y="192"/>
                  </a:lnTo>
                  <a:lnTo>
                    <a:pt x="455" y="199"/>
                  </a:lnTo>
                  <a:lnTo>
                    <a:pt x="446" y="223"/>
                  </a:lnTo>
                  <a:lnTo>
                    <a:pt x="471" y="279"/>
                  </a:lnTo>
                  <a:lnTo>
                    <a:pt x="0" y="279"/>
                  </a:lnTo>
                  <a:lnTo>
                    <a:pt x="11" y="0"/>
                  </a:lnTo>
                  <a:lnTo>
                    <a:pt x="143" y="0"/>
                  </a:lnTo>
                  <a:lnTo>
                    <a:pt x="135" y="25"/>
                  </a:lnTo>
                  <a:lnTo>
                    <a:pt x="116" y="34"/>
                  </a:lnTo>
                  <a:lnTo>
                    <a:pt x="116" y="95"/>
                  </a:lnTo>
                  <a:lnTo>
                    <a:pt x="196" y="95"/>
                  </a:lnTo>
                  <a:lnTo>
                    <a:pt x="196" y="104"/>
                  </a:lnTo>
                  <a:lnTo>
                    <a:pt x="403" y="104"/>
                  </a:lnTo>
                  <a:lnTo>
                    <a:pt x="419" y="11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6" name="Freeform 51"/>
            <p:cNvSpPr>
              <a:spLocks/>
            </p:cNvSpPr>
            <p:nvPr/>
          </p:nvSpPr>
          <p:spPr bwMode="auto">
            <a:xfrm>
              <a:off x="3904" y="2408"/>
              <a:ext cx="471" cy="460"/>
            </a:xfrm>
            <a:custGeom>
              <a:avLst/>
              <a:gdLst>
                <a:gd name="T0" fmla="*/ 470 w 472"/>
                <a:gd name="T1" fmla="*/ 341 h 460"/>
                <a:gd name="T2" fmla="*/ 462 w 472"/>
                <a:gd name="T3" fmla="*/ 459 h 460"/>
                <a:gd name="T4" fmla="*/ 302 w 472"/>
                <a:gd name="T5" fmla="*/ 459 h 460"/>
                <a:gd name="T6" fmla="*/ 302 w 472"/>
                <a:gd name="T7" fmla="*/ 420 h 460"/>
                <a:gd name="T8" fmla="*/ 266 w 472"/>
                <a:gd name="T9" fmla="*/ 341 h 460"/>
                <a:gd name="T10" fmla="*/ 215 w 472"/>
                <a:gd name="T11" fmla="*/ 311 h 460"/>
                <a:gd name="T12" fmla="*/ 207 w 472"/>
                <a:gd name="T13" fmla="*/ 271 h 460"/>
                <a:gd name="T14" fmla="*/ 187 w 472"/>
                <a:gd name="T15" fmla="*/ 262 h 460"/>
                <a:gd name="T16" fmla="*/ 187 w 472"/>
                <a:gd name="T17" fmla="*/ 253 h 460"/>
                <a:gd name="T18" fmla="*/ 116 w 472"/>
                <a:gd name="T19" fmla="*/ 197 h 460"/>
                <a:gd name="T20" fmla="*/ 135 w 472"/>
                <a:gd name="T21" fmla="*/ 183 h 460"/>
                <a:gd name="T22" fmla="*/ 171 w 472"/>
                <a:gd name="T23" fmla="*/ 214 h 460"/>
                <a:gd name="T24" fmla="*/ 187 w 472"/>
                <a:gd name="T25" fmla="*/ 166 h 460"/>
                <a:gd name="T26" fmla="*/ 116 w 472"/>
                <a:gd name="T27" fmla="*/ 166 h 460"/>
                <a:gd name="T28" fmla="*/ 116 w 472"/>
                <a:gd name="T29" fmla="*/ 127 h 460"/>
                <a:gd name="T30" fmla="*/ 80 w 472"/>
                <a:gd name="T31" fmla="*/ 127 h 460"/>
                <a:gd name="T32" fmla="*/ 80 w 472"/>
                <a:gd name="T33" fmla="*/ 87 h 460"/>
                <a:gd name="T34" fmla="*/ 63 w 472"/>
                <a:gd name="T35" fmla="*/ 57 h 460"/>
                <a:gd name="T36" fmla="*/ 0 w 472"/>
                <a:gd name="T37" fmla="*/ 57 h 460"/>
                <a:gd name="T38" fmla="*/ 0 w 472"/>
                <a:gd name="T39" fmla="*/ 0 h 460"/>
                <a:gd name="T40" fmla="*/ 470 w 472"/>
                <a:gd name="T41" fmla="*/ 0 h 460"/>
                <a:gd name="T42" fmla="*/ 470 w 472"/>
                <a:gd name="T43" fmla="*/ 341 h 4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2" h="460">
                  <a:moveTo>
                    <a:pt x="471" y="341"/>
                  </a:moveTo>
                  <a:lnTo>
                    <a:pt x="463" y="459"/>
                  </a:lnTo>
                  <a:lnTo>
                    <a:pt x="303" y="459"/>
                  </a:lnTo>
                  <a:lnTo>
                    <a:pt x="303" y="420"/>
                  </a:lnTo>
                  <a:lnTo>
                    <a:pt x="267" y="341"/>
                  </a:lnTo>
                  <a:lnTo>
                    <a:pt x="215" y="311"/>
                  </a:lnTo>
                  <a:lnTo>
                    <a:pt x="207" y="271"/>
                  </a:lnTo>
                  <a:lnTo>
                    <a:pt x="187" y="262"/>
                  </a:lnTo>
                  <a:lnTo>
                    <a:pt x="187" y="253"/>
                  </a:lnTo>
                  <a:lnTo>
                    <a:pt x="116" y="197"/>
                  </a:lnTo>
                  <a:lnTo>
                    <a:pt x="135" y="183"/>
                  </a:lnTo>
                  <a:lnTo>
                    <a:pt x="171" y="214"/>
                  </a:lnTo>
                  <a:lnTo>
                    <a:pt x="187" y="166"/>
                  </a:lnTo>
                  <a:lnTo>
                    <a:pt x="116" y="166"/>
                  </a:lnTo>
                  <a:lnTo>
                    <a:pt x="116" y="127"/>
                  </a:lnTo>
                  <a:lnTo>
                    <a:pt x="80" y="127"/>
                  </a:lnTo>
                  <a:lnTo>
                    <a:pt x="80" y="87"/>
                  </a:lnTo>
                  <a:lnTo>
                    <a:pt x="63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471" y="34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7" name="Freeform 52"/>
            <p:cNvSpPr>
              <a:spLocks/>
            </p:cNvSpPr>
            <p:nvPr/>
          </p:nvSpPr>
          <p:spPr bwMode="auto">
            <a:xfrm>
              <a:off x="4018" y="2070"/>
              <a:ext cx="288" cy="166"/>
            </a:xfrm>
            <a:custGeom>
              <a:avLst/>
              <a:gdLst>
                <a:gd name="T0" fmla="*/ 28 w 288"/>
                <a:gd name="T1" fmla="*/ 31 h 166"/>
                <a:gd name="T2" fmla="*/ 55 w 288"/>
                <a:gd name="T3" fmla="*/ 0 h 166"/>
                <a:gd name="T4" fmla="*/ 63 w 288"/>
                <a:gd name="T5" fmla="*/ 22 h 166"/>
                <a:gd name="T6" fmla="*/ 135 w 288"/>
                <a:gd name="T7" fmla="*/ 22 h 166"/>
                <a:gd name="T8" fmla="*/ 171 w 288"/>
                <a:gd name="T9" fmla="*/ 62 h 166"/>
                <a:gd name="T10" fmla="*/ 195 w 288"/>
                <a:gd name="T11" fmla="*/ 48 h 166"/>
                <a:gd name="T12" fmla="*/ 195 w 288"/>
                <a:gd name="T13" fmla="*/ 31 h 166"/>
                <a:gd name="T14" fmla="*/ 231 w 288"/>
                <a:gd name="T15" fmla="*/ 40 h 166"/>
                <a:gd name="T16" fmla="*/ 287 w 288"/>
                <a:gd name="T17" fmla="*/ 165 h 166"/>
                <a:gd name="T18" fmla="*/ 80 w 288"/>
                <a:gd name="T19" fmla="*/ 165 h 166"/>
                <a:gd name="T20" fmla="*/ 80 w 288"/>
                <a:gd name="T21" fmla="*/ 156 h 166"/>
                <a:gd name="T22" fmla="*/ 0 w 288"/>
                <a:gd name="T23" fmla="*/ 156 h 166"/>
                <a:gd name="T24" fmla="*/ 0 w 288"/>
                <a:gd name="T25" fmla="*/ 96 h 166"/>
                <a:gd name="T26" fmla="*/ 19 w 288"/>
                <a:gd name="T27" fmla="*/ 87 h 166"/>
                <a:gd name="T28" fmla="*/ 28 w 288"/>
                <a:gd name="T29" fmla="*/ 62 h 166"/>
                <a:gd name="T30" fmla="*/ 28 w 288"/>
                <a:gd name="T31" fmla="*/ 31 h 1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166">
                  <a:moveTo>
                    <a:pt x="28" y="31"/>
                  </a:moveTo>
                  <a:lnTo>
                    <a:pt x="55" y="0"/>
                  </a:lnTo>
                  <a:lnTo>
                    <a:pt x="63" y="22"/>
                  </a:lnTo>
                  <a:lnTo>
                    <a:pt x="135" y="22"/>
                  </a:lnTo>
                  <a:lnTo>
                    <a:pt x="171" y="62"/>
                  </a:lnTo>
                  <a:lnTo>
                    <a:pt x="195" y="48"/>
                  </a:lnTo>
                  <a:lnTo>
                    <a:pt x="195" y="31"/>
                  </a:lnTo>
                  <a:lnTo>
                    <a:pt x="231" y="40"/>
                  </a:lnTo>
                  <a:lnTo>
                    <a:pt x="287" y="165"/>
                  </a:lnTo>
                  <a:lnTo>
                    <a:pt x="80" y="165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0" y="96"/>
                  </a:lnTo>
                  <a:lnTo>
                    <a:pt x="19" y="87"/>
                  </a:lnTo>
                  <a:lnTo>
                    <a:pt x="28" y="62"/>
                  </a:lnTo>
                  <a:lnTo>
                    <a:pt x="28" y="3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079" name="Group 53"/>
          <p:cNvGrpSpPr>
            <a:grpSpLocks/>
          </p:cNvGrpSpPr>
          <p:nvPr/>
        </p:nvGrpSpPr>
        <p:grpSpPr bwMode="auto">
          <a:xfrm>
            <a:off x="6217671" y="3707050"/>
            <a:ext cx="1081088" cy="892175"/>
            <a:chOff x="4170" y="2719"/>
            <a:chExt cx="666" cy="586"/>
          </a:xfrm>
          <a:solidFill>
            <a:srgbClr val="16AAB8"/>
          </a:solidFill>
        </p:grpSpPr>
        <p:sp>
          <p:nvSpPr>
            <p:cNvPr id="2200" name="Freeform 54"/>
            <p:cNvSpPr>
              <a:spLocks/>
            </p:cNvSpPr>
            <p:nvPr/>
          </p:nvSpPr>
          <p:spPr bwMode="auto">
            <a:xfrm>
              <a:off x="4366" y="2719"/>
              <a:ext cx="332" cy="205"/>
            </a:xfrm>
            <a:custGeom>
              <a:avLst/>
              <a:gdLst>
                <a:gd name="T0" fmla="*/ 331 w 332"/>
                <a:gd name="T1" fmla="*/ 204 h 205"/>
                <a:gd name="T2" fmla="*/ 115 w 332"/>
                <a:gd name="T3" fmla="*/ 204 h 205"/>
                <a:gd name="T4" fmla="*/ 63 w 332"/>
                <a:gd name="T5" fmla="*/ 204 h 205"/>
                <a:gd name="T6" fmla="*/ 63 w 332"/>
                <a:gd name="T7" fmla="*/ 147 h 205"/>
                <a:gd name="T8" fmla="*/ 0 w 332"/>
                <a:gd name="T9" fmla="*/ 147 h 205"/>
                <a:gd name="T10" fmla="*/ 8 w 332"/>
                <a:gd name="T11" fmla="*/ 30 h 205"/>
                <a:gd name="T12" fmla="*/ 223 w 332"/>
                <a:gd name="T13" fmla="*/ 30 h 205"/>
                <a:gd name="T14" fmla="*/ 223 w 332"/>
                <a:gd name="T15" fmla="*/ 12 h 205"/>
                <a:gd name="T16" fmla="*/ 258 w 332"/>
                <a:gd name="T17" fmla="*/ 0 h 205"/>
                <a:gd name="T18" fmla="*/ 331 w 332"/>
                <a:gd name="T19" fmla="*/ 204 h 2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2" h="205">
                  <a:moveTo>
                    <a:pt x="331" y="204"/>
                  </a:moveTo>
                  <a:lnTo>
                    <a:pt x="115" y="204"/>
                  </a:lnTo>
                  <a:lnTo>
                    <a:pt x="63" y="204"/>
                  </a:lnTo>
                  <a:lnTo>
                    <a:pt x="63" y="147"/>
                  </a:lnTo>
                  <a:lnTo>
                    <a:pt x="0" y="147"/>
                  </a:lnTo>
                  <a:lnTo>
                    <a:pt x="8" y="30"/>
                  </a:lnTo>
                  <a:lnTo>
                    <a:pt x="223" y="30"/>
                  </a:lnTo>
                  <a:lnTo>
                    <a:pt x="223" y="12"/>
                  </a:lnTo>
                  <a:lnTo>
                    <a:pt x="258" y="0"/>
                  </a:lnTo>
                  <a:lnTo>
                    <a:pt x="331" y="204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1" name="Freeform 55"/>
            <p:cNvSpPr>
              <a:spLocks/>
            </p:cNvSpPr>
            <p:nvPr/>
          </p:nvSpPr>
          <p:spPr bwMode="auto">
            <a:xfrm>
              <a:off x="4482" y="3108"/>
              <a:ext cx="354" cy="197"/>
            </a:xfrm>
            <a:custGeom>
              <a:avLst/>
              <a:gdLst>
                <a:gd name="T0" fmla="*/ 0 w 354"/>
                <a:gd name="T1" fmla="*/ 101 h 197"/>
                <a:gd name="T2" fmla="*/ 0 w 354"/>
                <a:gd name="T3" fmla="*/ 40 h 197"/>
                <a:gd name="T4" fmla="*/ 230 w 354"/>
                <a:gd name="T5" fmla="*/ 40 h 197"/>
                <a:gd name="T6" fmla="*/ 230 w 354"/>
                <a:gd name="T7" fmla="*/ 0 h 197"/>
                <a:gd name="T8" fmla="*/ 282 w 354"/>
                <a:gd name="T9" fmla="*/ 0 h 197"/>
                <a:gd name="T10" fmla="*/ 353 w 354"/>
                <a:gd name="T11" fmla="*/ 187 h 197"/>
                <a:gd name="T12" fmla="*/ 36 w 354"/>
                <a:gd name="T13" fmla="*/ 196 h 197"/>
                <a:gd name="T14" fmla="*/ 0 w 354"/>
                <a:gd name="T15" fmla="*/ 101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4" h="197">
                  <a:moveTo>
                    <a:pt x="0" y="101"/>
                  </a:moveTo>
                  <a:lnTo>
                    <a:pt x="0" y="40"/>
                  </a:lnTo>
                  <a:lnTo>
                    <a:pt x="230" y="40"/>
                  </a:lnTo>
                  <a:lnTo>
                    <a:pt x="230" y="0"/>
                  </a:lnTo>
                  <a:lnTo>
                    <a:pt x="282" y="0"/>
                  </a:lnTo>
                  <a:lnTo>
                    <a:pt x="353" y="187"/>
                  </a:lnTo>
                  <a:lnTo>
                    <a:pt x="36" y="196"/>
                  </a:lnTo>
                  <a:lnTo>
                    <a:pt x="0" y="10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2" name="Freeform 56"/>
            <p:cNvSpPr>
              <a:spLocks/>
            </p:cNvSpPr>
            <p:nvPr/>
          </p:nvSpPr>
          <p:spPr bwMode="auto">
            <a:xfrm>
              <a:off x="4170" y="2867"/>
              <a:ext cx="313" cy="343"/>
            </a:xfrm>
            <a:custGeom>
              <a:avLst/>
              <a:gdLst>
                <a:gd name="T0" fmla="*/ 240 w 313"/>
                <a:gd name="T1" fmla="*/ 281 h 343"/>
                <a:gd name="T2" fmla="*/ 196 w 313"/>
                <a:gd name="T3" fmla="*/ 311 h 343"/>
                <a:gd name="T4" fmla="*/ 152 w 313"/>
                <a:gd name="T5" fmla="*/ 281 h 343"/>
                <a:gd name="T6" fmla="*/ 137 w 313"/>
                <a:gd name="T7" fmla="*/ 263 h 343"/>
                <a:gd name="T8" fmla="*/ 124 w 313"/>
                <a:gd name="T9" fmla="*/ 223 h 343"/>
                <a:gd name="T10" fmla="*/ 108 w 313"/>
                <a:gd name="T11" fmla="*/ 215 h 343"/>
                <a:gd name="T12" fmla="*/ 100 w 313"/>
                <a:gd name="T13" fmla="*/ 192 h 343"/>
                <a:gd name="T14" fmla="*/ 100 w 313"/>
                <a:gd name="T15" fmla="*/ 184 h 343"/>
                <a:gd name="T16" fmla="*/ 44 w 313"/>
                <a:gd name="T17" fmla="*/ 153 h 343"/>
                <a:gd name="T18" fmla="*/ 36 w 313"/>
                <a:gd name="T19" fmla="*/ 128 h 343"/>
                <a:gd name="T20" fmla="*/ 0 w 313"/>
                <a:gd name="T21" fmla="*/ 97 h 343"/>
                <a:gd name="T22" fmla="*/ 0 w 313"/>
                <a:gd name="T23" fmla="*/ 57 h 343"/>
                <a:gd name="T24" fmla="*/ 36 w 313"/>
                <a:gd name="T25" fmla="*/ 18 h 343"/>
                <a:gd name="T26" fmla="*/ 36 w 313"/>
                <a:gd name="T27" fmla="*/ 0 h 343"/>
                <a:gd name="T28" fmla="*/ 196 w 313"/>
                <a:gd name="T29" fmla="*/ 0 h 343"/>
                <a:gd name="T30" fmla="*/ 260 w 313"/>
                <a:gd name="T31" fmla="*/ 0 h 343"/>
                <a:gd name="T32" fmla="*/ 260 w 313"/>
                <a:gd name="T33" fmla="*/ 57 h 343"/>
                <a:gd name="T34" fmla="*/ 312 w 313"/>
                <a:gd name="T35" fmla="*/ 57 h 343"/>
                <a:gd name="T36" fmla="*/ 312 w 313"/>
                <a:gd name="T37" fmla="*/ 281 h 343"/>
                <a:gd name="T38" fmla="*/ 312 w 313"/>
                <a:gd name="T39" fmla="*/ 342 h 343"/>
                <a:gd name="T40" fmla="*/ 240 w 313"/>
                <a:gd name="T41" fmla="*/ 281 h 3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3" h="343">
                  <a:moveTo>
                    <a:pt x="240" y="281"/>
                  </a:moveTo>
                  <a:lnTo>
                    <a:pt x="196" y="311"/>
                  </a:lnTo>
                  <a:lnTo>
                    <a:pt x="152" y="281"/>
                  </a:lnTo>
                  <a:lnTo>
                    <a:pt x="137" y="263"/>
                  </a:lnTo>
                  <a:lnTo>
                    <a:pt x="124" y="223"/>
                  </a:lnTo>
                  <a:lnTo>
                    <a:pt x="108" y="215"/>
                  </a:lnTo>
                  <a:lnTo>
                    <a:pt x="100" y="192"/>
                  </a:lnTo>
                  <a:lnTo>
                    <a:pt x="100" y="184"/>
                  </a:lnTo>
                  <a:lnTo>
                    <a:pt x="44" y="153"/>
                  </a:lnTo>
                  <a:lnTo>
                    <a:pt x="36" y="128"/>
                  </a:lnTo>
                  <a:lnTo>
                    <a:pt x="0" y="97"/>
                  </a:lnTo>
                  <a:lnTo>
                    <a:pt x="0" y="57"/>
                  </a:lnTo>
                  <a:lnTo>
                    <a:pt x="36" y="18"/>
                  </a:lnTo>
                  <a:lnTo>
                    <a:pt x="36" y="0"/>
                  </a:lnTo>
                  <a:lnTo>
                    <a:pt x="196" y="0"/>
                  </a:lnTo>
                  <a:lnTo>
                    <a:pt x="260" y="0"/>
                  </a:lnTo>
                  <a:lnTo>
                    <a:pt x="260" y="57"/>
                  </a:lnTo>
                  <a:lnTo>
                    <a:pt x="312" y="57"/>
                  </a:lnTo>
                  <a:lnTo>
                    <a:pt x="312" y="281"/>
                  </a:lnTo>
                  <a:lnTo>
                    <a:pt x="312" y="342"/>
                  </a:lnTo>
                  <a:lnTo>
                    <a:pt x="240" y="28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03" name="Freeform 57"/>
            <p:cNvSpPr>
              <a:spLocks/>
            </p:cNvSpPr>
            <p:nvPr/>
          </p:nvSpPr>
          <p:spPr bwMode="auto">
            <a:xfrm>
              <a:off x="4482" y="2923"/>
              <a:ext cx="284" cy="226"/>
            </a:xfrm>
            <a:custGeom>
              <a:avLst/>
              <a:gdLst>
                <a:gd name="T0" fmla="*/ 283 w 284"/>
                <a:gd name="T1" fmla="*/ 185 h 226"/>
                <a:gd name="T2" fmla="*/ 231 w 284"/>
                <a:gd name="T3" fmla="*/ 185 h 226"/>
                <a:gd name="T4" fmla="*/ 231 w 284"/>
                <a:gd name="T5" fmla="*/ 225 h 226"/>
                <a:gd name="T6" fmla="*/ 0 w 284"/>
                <a:gd name="T7" fmla="*/ 225 h 226"/>
                <a:gd name="T8" fmla="*/ 0 w 284"/>
                <a:gd name="T9" fmla="*/ 0 h 226"/>
                <a:gd name="T10" fmla="*/ 216 w 284"/>
                <a:gd name="T11" fmla="*/ 0 h 226"/>
                <a:gd name="T12" fmla="*/ 283 w 284"/>
                <a:gd name="T13" fmla="*/ 185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4" h="226">
                  <a:moveTo>
                    <a:pt x="283" y="185"/>
                  </a:moveTo>
                  <a:lnTo>
                    <a:pt x="231" y="185"/>
                  </a:lnTo>
                  <a:lnTo>
                    <a:pt x="231" y="225"/>
                  </a:lnTo>
                  <a:lnTo>
                    <a:pt x="0" y="225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283" y="185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080" name="Freeform 58"/>
          <p:cNvSpPr>
            <a:spLocks/>
          </p:cNvSpPr>
          <p:nvPr/>
        </p:nvSpPr>
        <p:spPr bwMode="auto">
          <a:xfrm>
            <a:off x="6489700" y="4589463"/>
            <a:ext cx="827088" cy="658812"/>
          </a:xfrm>
          <a:custGeom>
            <a:avLst/>
            <a:gdLst>
              <a:gd name="T0" fmla="*/ 2147483647 w 508"/>
              <a:gd name="T1" fmla="*/ 2147483647 h 432"/>
              <a:gd name="T2" fmla="*/ 2147483647 w 508"/>
              <a:gd name="T3" fmla="*/ 2147483647 h 432"/>
              <a:gd name="T4" fmla="*/ 2147483647 w 508"/>
              <a:gd name="T5" fmla="*/ 2147483647 h 432"/>
              <a:gd name="T6" fmla="*/ 0 w 508"/>
              <a:gd name="T7" fmla="*/ 2147483647 h 432"/>
              <a:gd name="T8" fmla="*/ 0 w 508"/>
              <a:gd name="T9" fmla="*/ 2147483647 h 432"/>
              <a:gd name="T10" fmla="*/ 2147483647 w 508"/>
              <a:gd name="T11" fmla="*/ 2147483647 h 432"/>
              <a:gd name="T12" fmla="*/ 2147483647 w 508"/>
              <a:gd name="T13" fmla="*/ 2147483647 h 432"/>
              <a:gd name="T14" fmla="*/ 2147483647 w 508"/>
              <a:gd name="T15" fmla="*/ 2147483647 h 432"/>
              <a:gd name="T16" fmla="*/ 2147483647 w 508"/>
              <a:gd name="T17" fmla="*/ 2147483647 h 432"/>
              <a:gd name="T18" fmla="*/ 2147483647 w 508"/>
              <a:gd name="T19" fmla="*/ 2147483647 h 432"/>
              <a:gd name="T20" fmla="*/ 2147483647 w 508"/>
              <a:gd name="T21" fmla="*/ 2147483647 h 432"/>
              <a:gd name="T22" fmla="*/ 2147483647 w 508"/>
              <a:gd name="T23" fmla="*/ 0 h 432"/>
              <a:gd name="T24" fmla="*/ 2147483647 w 508"/>
              <a:gd name="T25" fmla="*/ 2147483647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" h="432">
                <a:moveTo>
                  <a:pt x="507" y="115"/>
                </a:moveTo>
                <a:lnTo>
                  <a:pt x="507" y="264"/>
                </a:lnTo>
                <a:lnTo>
                  <a:pt x="478" y="431"/>
                </a:lnTo>
                <a:lnTo>
                  <a:pt x="0" y="418"/>
                </a:lnTo>
                <a:lnTo>
                  <a:pt x="0" y="154"/>
                </a:lnTo>
                <a:lnTo>
                  <a:pt x="37" y="185"/>
                </a:lnTo>
                <a:lnTo>
                  <a:pt x="96" y="185"/>
                </a:lnTo>
                <a:lnTo>
                  <a:pt x="124" y="145"/>
                </a:lnTo>
                <a:lnTo>
                  <a:pt x="116" y="115"/>
                </a:lnTo>
                <a:lnTo>
                  <a:pt x="159" y="58"/>
                </a:lnTo>
                <a:lnTo>
                  <a:pt x="159" y="9"/>
                </a:lnTo>
                <a:lnTo>
                  <a:pt x="478" y="0"/>
                </a:lnTo>
                <a:lnTo>
                  <a:pt x="507" y="115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81" name="Group 59"/>
          <p:cNvGrpSpPr>
            <a:grpSpLocks/>
          </p:cNvGrpSpPr>
          <p:nvPr/>
        </p:nvGrpSpPr>
        <p:grpSpPr bwMode="auto">
          <a:xfrm>
            <a:off x="2341563" y="901700"/>
            <a:ext cx="1979612" cy="1073150"/>
            <a:chOff x="1785" y="871"/>
            <a:chExt cx="1219" cy="706"/>
          </a:xfrm>
          <a:solidFill>
            <a:srgbClr val="FFC000"/>
          </a:solidFill>
        </p:grpSpPr>
        <p:sp>
          <p:nvSpPr>
            <p:cNvPr id="2" name="Freeform 60"/>
            <p:cNvSpPr>
              <a:spLocks/>
            </p:cNvSpPr>
            <p:nvPr/>
          </p:nvSpPr>
          <p:spPr bwMode="auto">
            <a:xfrm>
              <a:off x="2467" y="902"/>
              <a:ext cx="282" cy="392"/>
            </a:xfrm>
            <a:custGeom>
              <a:avLst/>
              <a:gdLst>
                <a:gd name="T0" fmla="*/ 0 w 282"/>
                <a:gd name="T1" fmla="*/ 374 h 392"/>
                <a:gd name="T2" fmla="*/ 0 w 282"/>
                <a:gd name="T3" fmla="*/ 255 h 392"/>
                <a:gd name="T4" fmla="*/ 0 w 282"/>
                <a:gd name="T5" fmla="*/ 159 h 392"/>
                <a:gd name="T6" fmla="*/ 20 w 282"/>
                <a:gd name="T7" fmla="*/ 137 h 392"/>
                <a:gd name="T8" fmla="*/ 20 w 282"/>
                <a:gd name="T9" fmla="*/ 97 h 392"/>
                <a:gd name="T10" fmla="*/ 56 w 282"/>
                <a:gd name="T11" fmla="*/ 97 h 392"/>
                <a:gd name="T12" fmla="*/ 36 w 282"/>
                <a:gd name="T13" fmla="*/ 0 h 392"/>
                <a:gd name="T14" fmla="*/ 269 w 282"/>
                <a:gd name="T15" fmla="*/ 9 h 392"/>
                <a:gd name="T16" fmla="*/ 281 w 282"/>
                <a:gd name="T17" fmla="*/ 58 h 392"/>
                <a:gd name="T18" fmla="*/ 197 w 282"/>
                <a:gd name="T19" fmla="*/ 97 h 392"/>
                <a:gd name="T20" fmla="*/ 209 w 282"/>
                <a:gd name="T21" fmla="*/ 159 h 392"/>
                <a:gd name="T22" fmla="*/ 181 w 282"/>
                <a:gd name="T23" fmla="*/ 185 h 392"/>
                <a:gd name="T24" fmla="*/ 165 w 282"/>
                <a:gd name="T25" fmla="*/ 198 h 392"/>
                <a:gd name="T26" fmla="*/ 165 w 282"/>
                <a:gd name="T27" fmla="*/ 216 h 392"/>
                <a:gd name="T28" fmla="*/ 173 w 282"/>
                <a:gd name="T29" fmla="*/ 225 h 392"/>
                <a:gd name="T30" fmla="*/ 144 w 282"/>
                <a:gd name="T31" fmla="*/ 233 h 392"/>
                <a:gd name="T32" fmla="*/ 93 w 282"/>
                <a:gd name="T33" fmla="*/ 273 h 392"/>
                <a:gd name="T34" fmla="*/ 48 w 282"/>
                <a:gd name="T35" fmla="*/ 391 h 392"/>
                <a:gd name="T36" fmla="*/ 0 w 282"/>
                <a:gd name="T37" fmla="*/ 374 h 3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2" h="392">
                  <a:moveTo>
                    <a:pt x="0" y="374"/>
                  </a:moveTo>
                  <a:lnTo>
                    <a:pt x="0" y="255"/>
                  </a:lnTo>
                  <a:lnTo>
                    <a:pt x="0" y="159"/>
                  </a:lnTo>
                  <a:lnTo>
                    <a:pt x="20" y="137"/>
                  </a:lnTo>
                  <a:lnTo>
                    <a:pt x="20" y="97"/>
                  </a:lnTo>
                  <a:lnTo>
                    <a:pt x="56" y="97"/>
                  </a:lnTo>
                  <a:lnTo>
                    <a:pt x="36" y="0"/>
                  </a:lnTo>
                  <a:lnTo>
                    <a:pt x="269" y="9"/>
                  </a:lnTo>
                  <a:lnTo>
                    <a:pt x="281" y="58"/>
                  </a:lnTo>
                  <a:lnTo>
                    <a:pt x="197" y="97"/>
                  </a:lnTo>
                  <a:lnTo>
                    <a:pt x="209" y="159"/>
                  </a:lnTo>
                  <a:lnTo>
                    <a:pt x="181" y="185"/>
                  </a:lnTo>
                  <a:lnTo>
                    <a:pt x="165" y="198"/>
                  </a:lnTo>
                  <a:lnTo>
                    <a:pt x="165" y="216"/>
                  </a:lnTo>
                  <a:lnTo>
                    <a:pt x="173" y="225"/>
                  </a:lnTo>
                  <a:lnTo>
                    <a:pt x="144" y="233"/>
                  </a:lnTo>
                  <a:lnTo>
                    <a:pt x="93" y="273"/>
                  </a:lnTo>
                  <a:lnTo>
                    <a:pt x="48" y="391"/>
                  </a:lnTo>
                  <a:lnTo>
                    <a:pt x="0" y="374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1"/>
            <p:cNvSpPr>
              <a:spLocks/>
            </p:cNvSpPr>
            <p:nvPr/>
          </p:nvSpPr>
          <p:spPr bwMode="auto">
            <a:xfrm>
              <a:off x="2090" y="895"/>
              <a:ext cx="434" cy="260"/>
            </a:xfrm>
            <a:custGeom>
              <a:avLst/>
              <a:gdLst>
                <a:gd name="T0" fmla="*/ 414 w 434"/>
                <a:gd name="T1" fmla="*/ 8 h 260"/>
                <a:gd name="T2" fmla="*/ 433 w 434"/>
                <a:gd name="T3" fmla="*/ 103 h 260"/>
                <a:gd name="T4" fmla="*/ 397 w 434"/>
                <a:gd name="T5" fmla="*/ 103 h 260"/>
                <a:gd name="T6" fmla="*/ 397 w 434"/>
                <a:gd name="T7" fmla="*/ 143 h 260"/>
                <a:gd name="T8" fmla="*/ 378 w 434"/>
                <a:gd name="T9" fmla="*/ 165 h 260"/>
                <a:gd name="T10" fmla="*/ 378 w 434"/>
                <a:gd name="T11" fmla="*/ 259 h 260"/>
                <a:gd name="T12" fmla="*/ 274 w 434"/>
                <a:gd name="T13" fmla="*/ 259 h 260"/>
                <a:gd name="T14" fmla="*/ 274 w 434"/>
                <a:gd name="T15" fmla="*/ 237 h 260"/>
                <a:gd name="T16" fmla="*/ 0 w 434"/>
                <a:gd name="T17" fmla="*/ 237 h 260"/>
                <a:gd name="T18" fmla="*/ 0 w 434"/>
                <a:gd name="T19" fmla="*/ 221 h 260"/>
                <a:gd name="T20" fmla="*/ 43 w 434"/>
                <a:gd name="T21" fmla="*/ 190 h 260"/>
                <a:gd name="T22" fmla="*/ 87 w 434"/>
                <a:gd name="T23" fmla="*/ 165 h 260"/>
                <a:gd name="T24" fmla="*/ 183 w 434"/>
                <a:gd name="T25" fmla="*/ 134 h 260"/>
                <a:gd name="T26" fmla="*/ 202 w 434"/>
                <a:gd name="T27" fmla="*/ 78 h 260"/>
                <a:gd name="T28" fmla="*/ 219 w 434"/>
                <a:gd name="T29" fmla="*/ 56 h 260"/>
                <a:gd name="T30" fmla="*/ 254 w 434"/>
                <a:gd name="T31" fmla="*/ 0 h 260"/>
                <a:gd name="T32" fmla="*/ 414 w 434"/>
                <a:gd name="T33" fmla="*/ 8 h 2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4" h="260">
                  <a:moveTo>
                    <a:pt x="414" y="8"/>
                  </a:moveTo>
                  <a:lnTo>
                    <a:pt x="433" y="103"/>
                  </a:lnTo>
                  <a:lnTo>
                    <a:pt x="397" y="103"/>
                  </a:lnTo>
                  <a:lnTo>
                    <a:pt x="397" y="143"/>
                  </a:lnTo>
                  <a:lnTo>
                    <a:pt x="378" y="165"/>
                  </a:lnTo>
                  <a:lnTo>
                    <a:pt x="378" y="259"/>
                  </a:lnTo>
                  <a:lnTo>
                    <a:pt x="274" y="259"/>
                  </a:lnTo>
                  <a:lnTo>
                    <a:pt x="274" y="237"/>
                  </a:lnTo>
                  <a:lnTo>
                    <a:pt x="0" y="237"/>
                  </a:lnTo>
                  <a:lnTo>
                    <a:pt x="0" y="221"/>
                  </a:lnTo>
                  <a:lnTo>
                    <a:pt x="43" y="190"/>
                  </a:lnTo>
                  <a:lnTo>
                    <a:pt x="87" y="165"/>
                  </a:lnTo>
                  <a:lnTo>
                    <a:pt x="183" y="134"/>
                  </a:lnTo>
                  <a:lnTo>
                    <a:pt x="202" y="78"/>
                  </a:lnTo>
                  <a:lnTo>
                    <a:pt x="219" y="56"/>
                  </a:lnTo>
                  <a:lnTo>
                    <a:pt x="254" y="0"/>
                  </a:lnTo>
                  <a:lnTo>
                    <a:pt x="414" y="8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62"/>
            <p:cNvSpPr>
              <a:spLocks/>
            </p:cNvSpPr>
            <p:nvPr/>
          </p:nvSpPr>
          <p:spPr bwMode="auto">
            <a:xfrm>
              <a:off x="2610" y="910"/>
              <a:ext cx="394" cy="258"/>
            </a:xfrm>
            <a:custGeom>
              <a:avLst/>
              <a:gdLst>
                <a:gd name="T0" fmla="*/ 318 w 393"/>
                <a:gd name="T1" fmla="*/ 9 h 258"/>
                <a:gd name="T2" fmla="*/ 347 w 393"/>
                <a:gd name="T3" fmla="*/ 22 h 258"/>
                <a:gd name="T4" fmla="*/ 362 w 393"/>
                <a:gd name="T5" fmla="*/ 152 h 258"/>
                <a:gd name="T6" fmla="*/ 398 w 393"/>
                <a:gd name="T7" fmla="*/ 177 h 258"/>
                <a:gd name="T8" fmla="*/ 370 w 393"/>
                <a:gd name="T9" fmla="*/ 209 h 258"/>
                <a:gd name="T10" fmla="*/ 370 w 393"/>
                <a:gd name="T11" fmla="*/ 226 h 258"/>
                <a:gd name="T12" fmla="*/ 354 w 393"/>
                <a:gd name="T13" fmla="*/ 257 h 258"/>
                <a:gd name="T14" fmla="*/ 282 w 393"/>
                <a:gd name="T15" fmla="*/ 257 h 258"/>
                <a:gd name="T16" fmla="*/ 223 w 393"/>
                <a:gd name="T17" fmla="*/ 257 h 258"/>
                <a:gd name="T18" fmla="*/ 223 w 393"/>
                <a:gd name="T19" fmla="*/ 226 h 258"/>
                <a:gd name="T20" fmla="*/ 0 w 393"/>
                <a:gd name="T21" fmla="*/ 226 h 258"/>
                <a:gd name="T22" fmla="*/ 29 w 393"/>
                <a:gd name="T23" fmla="*/ 218 h 258"/>
                <a:gd name="T24" fmla="*/ 21 w 393"/>
                <a:gd name="T25" fmla="*/ 209 h 258"/>
                <a:gd name="T26" fmla="*/ 21 w 393"/>
                <a:gd name="T27" fmla="*/ 191 h 258"/>
                <a:gd name="T28" fmla="*/ 37 w 393"/>
                <a:gd name="T29" fmla="*/ 177 h 258"/>
                <a:gd name="T30" fmla="*/ 65 w 393"/>
                <a:gd name="T31" fmla="*/ 152 h 258"/>
                <a:gd name="T32" fmla="*/ 52 w 393"/>
                <a:gd name="T33" fmla="*/ 89 h 258"/>
                <a:gd name="T34" fmla="*/ 136 w 393"/>
                <a:gd name="T35" fmla="*/ 49 h 258"/>
                <a:gd name="T36" fmla="*/ 124 w 393"/>
                <a:gd name="T37" fmla="*/ 0 h 258"/>
                <a:gd name="T38" fmla="*/ 318 w 393"/>
                <a:gd name="T39" fmla="*/ 9 h 2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3" h="258">
                  <a:moveTo>
                    <a:pt x="312" y="9"/>
                  </a:moveTo>
                  <a:lnTo>
                    <a:pt x="341" y="22"/>
                  </a:lnTo>
                  <a:lnTo>
                    <a:pt x="356" y="152"/>
                  </a:lnTo>
                  <a:lnTo>
                    <a:pt x="392" y="177"/>
                  </a:lnTo>
                  <a:lnTo>
                    <a:pt x="364" y="209"/>
                  </a:lnTo>
                  <a:lnTo>
                    <a:pt x="364" y="226"/>
                  </a:lnTo>
                  <a:lnTo>
                    <a:pt x="348" y="257"/>
                  </a:lnTo>
                  <a:lnTo>
                    <a:pt x="276" y="257"/>
                  </a:lnTo>
                  <a:lnTo>
                    <a:pt x="217" y="257"/>
                  </a:lnTo>
                  <a:lnTo>
                    <a:pt x="217" y="226"/>
                  </a:lnTo>
                  <a:lnTo>
                    <a:pt x="0" y="226"/>
                  </a:lnTo>
                  <a:lnTo>
                    <a:pt x="29" y="218"/>
                  </a:lnTo>
                  <a:lnTo>
                    <a:pt x="21" y="209"/>
                  </a:lnTo>
                  <a:lnTo>
                    <a:pt x="21" y="191"/>
                  </a:lnTo>
                  <a:lnTo>
                    <a:pt x="37" y="177"/>
                  </a:lnTo>
                  <a:lnTo>
                    <a:pt x="65" y="152"/>
                  </a:lnTo>
                  <a:lnTo>
                    <a:pt x="52" y="89"/>
                  </a:lnTo>
                  <a:lnTo>
                    <a:pt x="136" y="49"/>
                  </a:lnTo>
                  <a:lnTo>
                    <a:pt x="124" y="0"/>
                  </a:lnTo>
                  <a:lnTo>
                    <a:pt x="312" y="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63"/>
            <p:cNvSpPr>
              <a:spLocks/>
            </p:cNvSpPr>
            <p:nvPr/>
          </p:nvSpPr>
          <p:spPr bwMode="auto">
            <a:xfrm>
              <a:off x="2517" y="1134"/>
              <a:ext cx="399" cy="421"/>
            </a:xfrm>
            <a:custGeom>
              <a:avLst/>
              <a:gdLst>
                <a:gd name="T0" fmla="*/ 255 w 399"/>
                <a:gd name="T1" fmla="*/ 371 h 421"/>
                <a:gd name="T2" fmla="*/ 255 w 399"/>
                <a:gd name="T3" fmla="*/ 362 h 421"/>
                <a:gd name="T4" fmla="*/ 239 w 399"/>
                <a:gd name="T5" fmla="*/ 362 h 421"/>
                <a:gd name="T6" fmla="*/ 231 w 399"/>
                <a:gd name="T7" fmla="*/ 315 h 421"/>
                <a:gd name="T8" fmla="*/ 195 w 399"/>
                <a:gd name="T9" fmla="*/ 267 h 421"/>
                <a:gd name="T10" fmla="*/ 124 w 399"/>
                <a:gd name="T11" fmla="*/ 215 h 421"/>
                <a:gd name="T12" fmla="*/ 95 w 399"/>
                <a:gd name="T13" fmla="*/ 215 h 421"/>
                <a:gd name="T14" fmla="*/ 0 w 399"/>
                <a:gd name="T15" fmla="*/ 157 h 421"/>
                <a:gd name="T16" fmla="*/ 44 w 399"/>
                <a:gd name="T17" fmla="*/ 40 h 421"/>
                <a:gd name="T18" fmla="*/ 95 w 399"/>
                <a:gd name="T19" fmla="*/ 0 h 421"/>
                <a:gd name="T20" fmla="*/ 311 w 399"/>
                <a:gd name="T21" fmla="*/ 0 h 421"/>
                <a:gd name="T22" fmla="*/ 311 w 399"/>
                <a:gd name="T23" fmla="*/ 31 h 421"/>
                <a:gd name="T24" fmla="*/ 370 w 399"/>
                <a:gd name="T25" fmla="*/ 31 h 421"/>
                <a:gd name="T26" fmla="*/ 363 w 399"/>
                <a:gd name="T27" fmla="*/ 276 h 421"/>
                <a:gd name="T28" fmla="*/ 379 w 399"/>
                <a:gd name="T29" fmla="*/ 276 h 421"/>
                <a:gd name="T30" fmla="*/ 379 w 399"/>
                <a:gd name="T31" fmla="*/ 315 h 421"/>
                <a:gd name="T32" fmla="*/ 398 w 399"/>
                <a:gd name="T33" fmla="*/ 315 h 421"/>
                <a:gd name="T34" fmla="*/ 370 w 399"/>
                <a:gd name="T35" fmla="*/ 420 h 421"/>
                <a:gd name="T36" fmla="*/ 335 w 399"/>
                <a:gd name="T37" fmla="*/ 420 h 421"/>
                <a:gd name="T38" fmla="*/ 255 w 399"/>
                <a:gd name="T39" fmla="*/ 371 h 4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9" h="421">
                  <a:moveTo>
                    <a:pt x="255" y="371"/>
                  </a:moveTo>
                  <a:lnTo>
                    <a:pt x="255" y="362"/>
                  </a:lnTo>
                  <a:lnTo>
                    <a:pt x="239" y="362"/>
                  </a:lnTo>
                  <a:lnTo>
                    <a:pt x="231" y="315"/>
                  </a:lnTo>
                  <a:lnTo>
                    <a:pt x="195" y="267"/>
                  </a:lnTo>
                  <a:lnTo>
                    <a:pt x="124" y="215"/>
                  </a:lnTo>
                  <a:lnTo>
                    <a:pt x="95" y="215"/>
                  </a:lnTo>
                  <a:lnTo>
                    <a:pt x="0" y="157"/>
                  </a:lnTo>
                  <a:lnTo>
                    <a:pt x="44" y="40"/>
                  </a:lnTo>
                  <a:lnTo>
                    <a:pt x="95" y="0"/>
                  </a:lnTo>
                  <a:lnTo>
                    <a:pt x="311" y="0"/>
                  </a:lnTo>
                  <a:lnTo>
                    <a:pt x="311" y="31"/>
                  </a:lnTo>
                  <a:lnTo>
                    <a:pt x="370" y="31"/>
                  </a:lnTo>
                  <a:lnTo>
                    <a:pt x="363" y="276"/>
                  </a:lnTo>
                  <a:lnTo>
                    <a:pt x="379" y="276"/>
                  </a:lnTo>
                  <a:lnTo>
                    <a:pt x="379" y="315"/>
                  </a:lnTo>
                  <a:lnTo>
                    <a:pt x="398" y="315"/>
                  </a:lnTo>
                  <a:lnTo>
                    <a:pt x="370" y="420"/>
                  </a:lnTo>
                  <a:lnTo>
                    <a:pt x="335" y="420"/>
                  </a:lnTo>
                  <a:lnTo>
                    <a:pt x="255" y="37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64"/>
            <p:cNvSpPr>
              <a:spLocks/>
            </p:cNvSpPr>
            <p:nvPr/>
          </p:nvSpPr>
          <p:spPr bwMode="auto">
            <a:xfrm>
              <a:off x="1785" y="1333"/>
              <a:ext cx="528" cy="244"/>
            </a:xfrm>
            <a:custGeom>
              <a:avLst/>
              <a:gdLst>
                <a:gd name="T0" fmla="*/ 532 w 527"/>
                <a:gd name="T1" fmla="*/ 56 h 244"/>
                <a:gd name="T2" fmla="*/ 532 w 527"/>
                <a:gd name="T3" fmla="*/ 78 h 244"/>
                <a:gd name="T4" fmla="*/ 480 w 527"/>
                <a:gd name="T5" fmla="*/ 70 h 244"/>
                <a:gd name="T6" fmla="*/ 507 w 527"/>
                <a:gd name="T7" fmla="*/ 56 h 244"/>
                <a:gd name="T8" fmla="*/ 472 w 527"/>
                <a:gd name="T9" fmla="*/ 56 h 244"/>
                <a:gd name="T10" fmla="*/ 428 w 527"/>
                <a:gd name="T11" fmla="*/ 56 h 244"/>
                <a:gd name="T12" fmla="*/ 197 w 527"/>
                <a:gd name="T13" fmla="*/ 182 h 244"/>
                <a:gd name="T14" fmla="*/ 188 w 527"/>
                <a:gd name="T15" fmla="*/ 173 h 244"/>
                <a:gd name="T16" fmla="*/ 205 w 527"/>
                <a:gd name="T17" fmla="*/ 156 h 244"/>
                <a:gd name="T18" fmla="*/ 188 w 527"/>
                <a:gd name="T19" fmla="*/ 144 h 244"/>
                <a:gd name="T20" fmla="*/ 133 w 527"/>
                <a:gd name="T21" fmla="*/ 191 h 244"/>
                <a:gd name="T22" fmla="*/ 28 w 527"/>
                <a:gd name="T23" fmla="*/ 204 h 244"/>
                <a:gd name="T24" fmla="*/ 97 w 527"/>
                <a:gd name="T25" fmla="*/ 213 h 244"/>
                <a:gd name="T26" fmla="*/ 80 w 527"/>
                <a:gd name="T27" fmla="*/ 243 h 244"/>
                <a:gd name="T28" fmla="*/ 0 w 527"/>
                <a:gd name="T29" fmla="*/ 213 h 244"/>
                <a:gd name="T30" fmla="*/ 61 w 527"/>
                <a:gd name="T31" fmla="*/ 156 h 244"/>
                <a:gd name="T32" fmla="*/ 108 w 527"/>
                <a:gd name="T33" fmla="*/ 156 h 244"/>
                <a:gd name="T34" fmla="*/ 116 w 527"/>
                <a:gd name="T35" fmla="*/ 135 h 244"/>
                <a:gd name="T36" fmla="*/ 97 w 527"/>
                <a:gd name="T37" fmla="*/ 78 h 244"/>
                <a:gd name="T38" fmla="*/ 116 w 527"/>
                <a:gd name="T39" fmla="*/ 18 h 244"/>
                <a:gd name="T40" fmla="*/ 133 w 527"/>
                <a:gd name="T41" fmla="*/ 0 h 244"/>
                <a:gd name="T42" fmla="*/ 407 w 527"/>
                <a:gd name="T43" fmla="*/ 0 h 244"/>
                <a:gd name="T44" fmla="*/ 428 w 527"/>
                <a:gd name="T45" fmla="*/ 18 h 244"/>
                <a:gd name="T46" fmla="*/ 452 w 527"/>
                <a:gd name="T47" fmla="*/ 0 h 244"/>
                <a:gd name="T48" fmla="*/ 464 w 527"/>
                <a:gd name="T49" fmla="*/ 18 h 244"/>
                <a:gd name="T50" fmla="*/ 524 w 527"/>
                <a:gd name="T51" fmla="*/ 30 h 244"/>
                <a:gd name="T52" fmla="*/ 532 w 527"/>
                <a:gd name="T53" fmla="*/ 56 h 2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7" h="244">
                  <a:moveTo>
                    <a:pt x="526" y="56"/>
                  </a:moveTo>
                  <a:lnTo>
                    <a:pt x="526" y="78"/>
                  </a:lnTo>
                  <a:lnTo>
                    <a:pt x="474" y="70"/>
                  </a:lnTo>
                  <a:lnTo>
                    <a:pt x="501" y="56"/>
                  </a:lnTo>
                  <a:lnTo>
                    <a:pt x="466" y="56"/>
                  </a:lnTo>
                  <a:lnTo>
                    <a:pt x="422" y="56"/>
                  </a:lnTo>
                  <a:lnTo>
                    <a:pt x="197" y="182"/>
                  </a:lnTo>
                  <a:lnTo>
                    <a:pt x="188" y="173"/>
                  </a:lnTo>
                  <a:lnTo>
                    <a:pt x="205" y="156"/>
                  </a:lnTo>
                  <a:lnTo>
                    <a:pt x="188" y="144"/>
                  </a:lnTo>
                  <a:lnTo>
                    <a:pt x="133" y="191"/>
                  </a:lnTo>
                  <a:lnTo>
                    <a:pt x="28" y="204"/>
                  </a:lnTo>
                  <a:lnTo>
                    <a:pt x="97" y="213"/>
                  </a:lnTo>
                  <a:lnTo>
                    <a:pt x="80" y="243"/>
                  </a:lnTo>
                  <a:lnTo>
                    <a:pt x="0" y="213"/>
                  </a:lnTo>
                  <a:lnTo>
                    <a:pt x="61" y="156"/>
                  </a:lnTo>
                  <a:lnTo>
                    <a:pt x="108" y="156"/>
                  </a:lnTo>
                  <a:lnTo>
                    <a:pt x="116" y="135"/>
                  </a:lnTo>
                  <a:lnTo>
                    <a:pt x="97" y="78"/>
                  </a:lnTo>
                  <a:lnTo>
                    <a:pt x="116" y="18"/>
                  </a:lnTo>
                  <a:lnTo>
                    <a:pt x="133" y="0"/>
                  </a:lnTo>
                  <a:lnTo>
                    <a:pt x="401" y="0"/>
                  </a:lnTo>
                  <a:lnTo>
                    <a:pt x="422" y="18"/>
                  </a:lnTo>
                  <a:lnTo>
                    <a:pt x="446" y="0"/>
                  </a:lnTo>
                  <a:lnTo>
                    <a:pt x="458" y="18"/>
                  </a:lnTo>
                  <a:lnTo>
                    <a:pt x="518" y="30"/>
                  </a:lnTo>
                  <a:lnTo>
                    <a:pt x="526" y="5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65"/>
            <p:cNvSpPr>
              <a:spLocks/>
            </p:cNvSpPr>
            <p:nvPr/>
          </p:nvSpPr>
          <p:spPr bwMode="auto">
            <a:xfrm>
              <a:off x="1953" y="871"/>
              <a:ext cx="391" cy="217"/>
            </a:xfrm>
            <a:custGeom>
              <a:avLst/>
              <a:gdLst>
                <a:gd name="T0" fmla="*/ 390 w 391"/>
                <a:gd name="T1" fmla="*/ 22 h 217"/>
                <a:gd name="T2" fmla="*/ 354 w 391"/>
                <a:gd name="T3" fmla="*/ 79 h 217"/>
                <a:gd name="T4" fmla="*/ 338 w 391"/>
                <a:gd name="T5" fmla="*/ 102 h 217"/>
                <a:gd name="T6" fmla="*/ 319 w 391"/>
                <a:gd name="T7" fmla="*/ 159 h 217"/>
                <a:gd name="T8" fmla="*/ 223 w 391"/>
                <a:gd name="T9" fmla="*/ 190 h 217"/>
                <a:gd name="T10" fmla="*/ 179 w 391"/>
                <a:gd name="T11" fmla="*/ 216 h 217"/>
                <a:gd name="T12" fmla="*/ 136 w 391"/>
                <a:gd name="T13" fmla="*/ 198 h 217"/>
                <a:gd name="T14" fmla="*/ 136 w 391"/>
                <a:gd name="T15" fmla="*/ 168 h 217"/>
                <a:gd name="T16" fmla="*/ 88 w 391"/>
                <a:gd name="T17" fmla="*/ 168 h 217"/>
                <a:gd name="T18" fmla="*/ 88 w 391"/>
                <a:gd name="T19" fmla="*/ 128 h 217"/>
                <a:gd name="T20" fmla="*/ 36 w 391"/>
                <a:gd name="T21" fmla="*/ 120 h 217"/>
                <a:gd name="T22" fmla="*/ 36 w 391"/>
                <a:gd name="T23" fmla="*/ 71 h 217"/>
                <a:gd name="T24" fmla="*/ 0 w 391"/>
                <a:gd name="T25" fmla="*/ 71 h 217"/>
                <a:gd name="T26" fmla="*/ 44 w 391"/>
                <a:gd name="T27" fmla="*/ 0 h 217"/>
                <a:gd name="T28" fmla="*/ 390 w 391"/>
                <a:gd name="T29" fmla="*/ 22 h 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1" h="217">
                  <a:moveTo>
                    <a:pt x="390" y="22"/>
                  </a:moveTo>
                  <a:lnTo>
                    <a:pt x="354" y="79"/>
                  </a:lnTo>
                  <a:lnTo>
                    <a:pt x="338" y="102"/>
                  </a:lnTo>
                  <a:lnTo>
                    <a:pt x="319" y="159"/>
                  </a:lnTo>
                  <a:lnTo>
                    <a:pt x="223" y="190"/>
                  </a:lnTo>
                  <a:lnTo>
                    <a:pt x="179" y="216"/>
                  </a:lnTo>
                  <a:lnTo>
                    <a:pt x="136" y="198"/>
                  </a:lnTo>
                  <a:lnTo>
                    <a:pt x="136" y="168"/>
                  </a:lnTo>
                  <a:lnTo>
                    <a:pt x="88" y="168"/>
                  </a:lnTo>
                  <a:lnTo>
                    <a:pt x="88" y="128"/>
                  </a:lnTo>
                  <a:lnTo>
                    <a:pt x="36" y="120"/>
                  </a:lnTo>
                  <a:lnTo>
                    <a:pt x="36" y="71"/>
                  </a:lnTo>
                  <a:lnTo>
                    <a:pt x="0" y="71"/>
                  </a:lnTo>
                  <a:lnTo>
                    <a:pt x="44" y="0"/>
                  </a:lnTo>
                  <a:lnTo>
                    <a:pt x="390" y="2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66"/>
            <p:cNvSpPr>
              <a:spLocks/>
            </p:cNvSpPr>
            <p:nvPr/>
          </p:nvSpPr>
          <p:spPr bwMode="auto">
            <a:xfrm>
              <a:off x="1831" y="942"/>
              <a:ext cx="353" cy="407"/>
            </a:xfrm>
            <a:custGeom>
              <a:avLst/>
              <a:gdLst>
                <a:gd name="T0" fmla="*/ 52 w 354"/>
                <a:gd name="T1" fmla="*/ 222 h 407"/>
                <a:gd name="T2" fmla="*/ 71 w 354"/>
                <a:gd name="T3" fmla="*/ 191 h 407"/>
                <a:gd name="T4" fmla="*/ 63 w 354"/>
                <a:gd name="T5" fmla="*/ 157 h 407"/>
                <a:gd name="T6" fmla="*/ 79 w 354"/>
                <a:gd name="T7" fmla="*/ 144 h 407"/>
                <a:gd name="T8" fmla="*/ 71 w 354"/>
                <a:gd name="T9" fmla="*/ 118 h 407"/>
                <a:gd name="T10" fmla="*/ 96 w 354"/>
                <a:gd name="T11" fmla="*/ 105 h 407"/>
                <a:gd name="T12" fmla="*/ 87 w 354"/>
                <a:gd name="T13" fmla="*/ 105 h 407"/>
                <a:gd name="T14" fmla="*/ 87 w 354"/>
                <a:gd name="T15" fmla="*/ 56 h 407"/>
                <a:gd name="T16" fmla="*/ 123 w 354"/>
                <a:gd name="T17" fmla="*/ 0 h 407"/>
                <a:gd name="T18" fmla="*/ 159 w 354"/>
                <a:gd name="T19" fmla="*/ 0 h 407"/>
                <a:gd name="T20" fmla="*/ 159 w 354"/>
                <a:gd name="T21" fmla="*/ 49 h 407"/>
                <a:gd name="T22" fmla="*/ 205 w 354"/>
                <a:gd name="T23" fmla="*/ 56 h 407"/>
                <a:gd name="T24" fmla="*/ 205 w 354"/>
                <a:gd name="T25" fmla="*/ 96 h 407"/>
                <a:gd name="T26" fmla="*/ 252 w 354"/>
                <a:gd name="T27" fmla="*/ 96 h 407"/>
                <a:gd name="T28" fmla="*/ 252 w 354"/>
                <a:gd name="T29" fmla="*/ 126 h 407"/>
                <a:gd name="T30" fmla="*/ 295 w 354"/>
                <a:gd name="T31" fmla="*/ 144 h 407"/>
                <a:gd name="T32" fmla="*/ 252 w 354"/>
                <a:gd name="T33" fmla="*/ 175 h 407"/>
                <a:gd name="T34" fmla="*/ 252 w 354"/>
                <a:gd name="T35" fmla="*/ 191 h 407"/>
                <a:gd name="T36" fmla="*/ 240 w 354"/>
                <a:gd name="T37" fmla="*/ 222 h 407"/>
                <a:gd name="T38" fmla="*/ 268 w 354"/>
                <a:gd name="T39" fmla="*/ 253 h 407"/>
                <a:gd name="T40" fmla="*/ 276 w 354"/>
                <a:gd name="T41" fmla="*/ 310 h 407"/>
                <a:gd name="T42" fmla="*/ 320 w 354"/>
                <a:gd name="T43" fmla="*/ 366 h 407"/>
                <a:gd name="T44" fmla="*/ 347 w 354"/>
                <a:gd name="T45" fmla="*/ 388 h 407"/>
                <a:gd name="T46" fmla="*/ 87 w 354"/>
                <a:gd name="T47" fmla="*/ 388 h 407"/>
                <a:gd name="T48" fmla="*/ 71 w 354"/>
                <a:gd name="T49" fmla="*/ 406 h 407"/>
                <a:gd name="T50" fmla="*/ 8 w 354"/>
                <a:gd name="T51" fmla="*/ 366 h 407"/>
                <a:gd name="T52" fmla="*/ 8 w 354"/>
                <a:gd name="T53" fmla="*/ 340 h 407"/>
                <a:gd name="T54" fmla="*/ 0 w 354"/>
                <a:gd name="T55" fmla="*/ 332 h 407"/>
                <a:gd name="T56" fmla="*/ 16 w 354"/>
                <a:gd name="T57" fmla="*/ 270 h 407"/>
                <a:gd name="T58" fmla="*/ 52 w 354"/>
                <a:gd name="T59" fmla="*/ 222 h 40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54" h="407">
                  <a:moveTo>
                    <a:pt x="52" y="222"/>
                  </a:moveTo>
                  <a:lnTo>
                    <a:pt x="71" y="191"/>
                  </a:lnTo>
                  <a:lnTo>
                    <a:pt x="63" y="157"/>
                  </a:lnTo>
                  <a:lnTo>
                    <a:pt x="79" y="144"/>
                  </a:lnTo>
                  <a:lnTo>
                    <a:pt x="71" y="118"/>
                  </a:lnTo>
                  <a:lnTo>
                    <a:pt x="96" y="105"/>
                  </a:lnTo>
                  <a:lnTo>
                    <a:pt x="87" y="105"/>
                  </a:lnTo>
                  <a:lnTo>
                    <a:pt x="87" y="56"/>
                  </a:lnTo>
                  <a:lnTo>
                    <a:pt x="123" y="0"/>
                  </a:lnTo>
                  <a:lnTo>
                    <a:pt x="159" y="0"/>
                  </a:lnTo>
                  <a:lnTo>
                    <a:pt x="159" y="49"/>
                  </a:lnTo>
                  <a:lnTo>
                    <a:pt x="211" y="56"/>
                  </a:lnTo>
                  <a:lnTo>
                    <a:pt x="211" y="96"/>
                  </a:lnTo>
                  <a:lnTo>
                    <a:pt x="258" y="96"/>
                  </a:lnTo>
                  <a:lnTo>
                    <a:pt x="258" y="126"/>
                  </a:lnTo>
                  <a:lnTo>
                    <a:pt x="301" y="144"/>
                  </a:lnTo>
                  <a:lnTo>
                    <a:pt x="258" y="175"/>
                  </a:lnTo>
                  <a:lnTo>
                    <a:pt x="258" y="191"/>
                  </a:lnTo>
                  <a:lnTo>
                    <a:pt x="246" y="222"/>
                  </a:lnTo>
                  <a:lnTo>
                    <a:pt x="274" y="253"/>
                  </a:lnTo>
                  <a:lnTo>
                    <a:pt x="282" y="310"/>
                  </a:lnTo>
                  <a:lnTo>
                    <a:pt x="326" y="366"/>
                  </a:lnTo>
                  <a:lnTo>
                    <a:pt x="353" y="388"/>
                  </a:lnTo>
                  <a:lnTo>
                    <a:pt x="87" y="388"/>
                  </a:lnTo>
                  <a:lnTo>
                    <a:pt x="71" y="406"/>
                  </a:lnTo>
                  <a:lnTo>
                    <a:pt x="8" y="366"/>
                  </a:lnTo>
                  <a:lnTo>
                    <a:pt x="8" y="340"/>
                  </a:lnTo>
                  <a:lnTo>
                    <a:pt x="0" y="332"/>
                  </a:lnTo>
                  <a:lnTo>
                    <a:pt x="16" y="270"/>
                  </a:lnTo>
                  <a:lnTo>
                    <a:pt x="52" y="22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67"/>
            <p:cNvSpPr>
              <a:spLocks/>
            </p:cNvSpPr>
            <p:nvPr/>
          </p:nvSpPr>
          <p:spPr bwMode="auto">
            <a:xfrm>
              <a:off x="2078" y="1134"/>
              <a:ext cx="390" cy="229"/>
            </a:xfrm>
            <a:custGeom>
              <a:avLst/>
              <a:gdLst>
                <a:gd name="T0" fmla="*/ 322 w 390"/>
                <a:gd name="T1" fmla="*/ 158 h 229"/>
                <a:gd name="T2" fmla="*/ 322 w 390"/>
                <a:gd name="T3" fmla="*/ 141 h 229"/>
                <a:gd name="T4" fmla="*/ 310 w 390"/>
                <a:gd name="T5" fmla="*/ 141 h 229"/>
                <a:gd name="T6" fmla="*/ 310 w 390"/>
                <a:gd name="T7" fmla="*/ 119 h 229"/>
                <a:gd name="T8" fmla="*/ 293 w 390"/>
                <a:gd name="T9" fmla="*/ 141 h 229"/>
                <a:gd name="T10" fmla="*/ 266 w 390"/>
                <a:gd name="T11" fmla="*/ 141 h 229"/>
                <a:gd name="T12" fmla="*/ 258 w 390"/>
                <a:gd name="T13" fmla="*/ 158 h 229"/>
                <a:gd name="T14" fmla="*/ 230 w 390"/>
                <a:gd name="T15" fmla="*/ 158 h 229"/>
                <a:gd name="T16" fmla="*/ 206 w 390"/>
                <a:gd name="T17" fmla="*/ 198 h 229"/>
                <a:gd name="T18" fmla="*/ 195 w 390"/>
                <a:gd name="T19" fmla="*/ 176 h 229"/>
                <a:gd name="T20" fmla="*/ 195 w 390"/>
                <a:gd name="T21" fmla="*/ 198 h 229"/>
                <a:gd name="T22" fmla="*/ 206 w 390"/>
                <a:gd name="T23" fmla="*/ 206 h 229"/>
                <a:gd name="T24" fmla="*/ 206 w 390"/>
                <a:gd name="T25" fmla="*/ 198 h 229"/>
                <a:gd name="T26" fmla="*/ 222 w 390"/>
                <a:gd name="T27" fmla="*/ 228 h 229"/>
                <a:gd name="T28" fmla="*/ 163 w 390"/>
                <a:gd name="T29" fmla="*/ 216 h 229"/>
                <a:gd name="T30" fmla="*/ 151 w 390"/>
                <a:gd name="T31" fmla="*/ 198 h 229"/>
                <a:gd name="T32" fmla="*/ 127 w 390"/>
                <a:gd name="T33" fmla="*/ 216 h 229"/>
                <a:gd name="T34" fmla="*/ 107 w 390"/>
                <a:gd name="T35" fmla="*/ 198 h 229"/>
                <a:gd name="T36" fmla="*/ 79 w 390"/>
                <a:gd name="T37" fmla="*/ 176 h 229"/>
                <a:gd name="T38" fmla="*/ 36 w 390"/>
                <a:gd name="T39" fmla="*/ 119 h 229"/>
                <a:gd name="T40" fmla="*/ 27 w 390"/>
                <a:gd name="T41" fmla="*/ 62 h 229"/>
                <a:gd name="T42" fmla="*/ 0 w 390"/>
                <a:gd name="T43" fmla="*/ 31 h 229"/>
                <a:gd name="T44" fmla="*/ 12 w 390"/>
                <a:gd name="T45" fmla="*/ 0 h 229"/>
                <a:gd name="T46" fmla="*/ 285 w 390"/>
                <a:gd name="T47" fmla="*/ 0 h 229"/>
                <a:gd name="T48" fmla="*/ 285 w 390"/>
                <a:gd name="T49" fmla="*/ 22 h 229"/>
                <a:gd name="T50" fmla="*/ 389 w 390"/>
                <a:gd name="T51" fmla="*/ 22 h 229"/>
                <a:gd name="T52" fmla="*/ 389 w 390"/>
                <a:gd name="T53" fmla="*/ 141 h 229"/>
                <a:gd name="T54" fmla="*/ 322 w 390"/>
                <a:gd name="T55" fmla="*/ 158 h 2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90" h="229">
                  <a:moveTo>
                    <a:pt x="322" y="158"/>
                  </a:moveTo>
                  <a:lnTo>
                    <a:pt x="322" y="141"/>
                  </a:lnTo>
                  <a:lnTo>
                    <a:pt x="310" y="141"/>
                  </a:lnTo>
                  <a:lnTo>
                    <a:pt x="310" y="119"/>
                  </a:lnTo>
                  <a:lnTo>
                    <a:pt x="293" y="141"/>
                  </a:lnTo>
                  <a:lnTo>
                    <a:pt x="266" y="141"/>
                  </a:lnTo>
                  <a:lnTo>
                    <a:pt x="258" y="158"/>
                  </a:lnTo>
                  <a:lnTo>
                    <a:pt x="230" y="158"/>
                  </a:lnTo>
                  <a:lnTo>
                    <a:pt x="206" y="198"/>
                  </a:lnTo>
                  <a:lnTo>
                    <a:pt x="195" y="176"/>
                  </a:lnTo>
                  <a:lnTo>
                    <a:pt x="195" y="198"/>
                  </a:lnTo>
                  <a:lnTo>
                    <a:pt x="206" y="206"/>
                  </a:lnTo>
                  <a:lnTo>
                    <a:pt x="206" y="198"/>
                  </a:lnTo>
                  <a:lnTo>
                    <a:pt x="222" y="228"/>
                  </a:lnTo>
                  <a:lnTo>
                    <a:pt x="163" y="216"/>
                  </a:lnTo>
                  <a:lnTo>
                    <a:pt x="151" y="198"/>
                  </a:lnTo>
                  <a:lnTo>
                    <a:pt x="127" y="216"/>
                  </a:lnTo>
                  <a:lnTo>
                    <a:pt x="107" y="198"/>
                  </a:lnTo>
                  <a:lnTo>
                    <a:pt x="79" y="176"/>
                  </a:lnTo>
                  <a:lnTo>
                    <a:pt x="36" y="119"/>
                  </a:lnTo>
                  <a:lnTo>
                    <a:pt x="27" y="62"/>
                  </a:lnTo>
                  <a:lnTo>
                    <a:pt x="0" y="31"/>
                  </a:lnTo>
                  <a:lnTo>
                    <a:pt x="12" y="0"/>
                  </a:lnTo>
                  <a:lnTo>
                    <a:pt x="285" y="0"/>
                  </a:lnTo>
                  <a:lnTo>
                    <a:pt x="285" y="22"/>
                  </a:lnTo>
                  <a:lnTo>
                    <a:pt x="389" y="22"/>
                  </a:lnTo>
                  <a:lnTo>
                    <a:pt x="389" y="141"/>
                  </a:lnTo>
                  <a:lnTo>
                    <a:pt x="322" y="158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82" name="Group 68"/>
          <p:cNvGrpSpPr>
            <a:grpSpLocks/>
          </p:cNvGrpSpPr>
          <p:nvPr/>
        </p:nvGrpSpPr>
        <p:grpSpPr bwMode="auto">
          <a:xfrm>
            <a:off x="1557338" y="627063"/>
            <a:ext cx="1128712" cy="1316037"/>
            <a:chOff x="1302" y="690"/>
            <a:chExt cx="696" cy="865"/>
          </a:xfrm>
          <a:solidFill>
            <a:srgbClr val="FFC000"/>
          </a:solidFill>
        </p:grpSpPr>
        <p:sp>
          <p:nvSpPr>
            <p:cNvPr id="4" name="Freeform 69"/>
            <p:cNvSpPr>
              <a:spLocks/>
            </p:cNvSpPr>
            <p:nvPr/>
          </p:nvSpPr>
          <p:spPr bwMode="auto">
            <a:xfrm>
              <a:off x="1332" y="973"/>
              <a:ext cx="354" cy="416"/>
            </a:xfrm>
            <a:custGeom>
              <a:avLst/>
              <a:gdLst>
                <a:gd name="T0" fmla="*/ 244 w 355"/>
                <a:gd name="T1" fmla="*/ 336 h 416"/>
                <a:gd name="T2" fmla="*/ 296 w 355"/>
                <a:gd name="T3" fmla="*/ 376 h 416"/>
                <a:gd name="T4" fmla="*/ 181 w 355"/>
                <a:gd name="T5" fmla="*/ 271 h 416"/>
                <a:gd name="T6" fmla="*/ 208 w 355"/>
                <a:gd name="T7" fmla="*/ 280 h 416"/>
                <a:gd name="T8" fmla="*/ 260 w 355"/>
                <a:gd name="T9" fmla="*/ 310 h 416"/>
                <a:gd name="T10" fmla="*/ 296 w 355"/>
                <a:gd name="T11" fmla="*/ 358 h 416"/>
                <a:gd name="T12" fmla="*/ 324 w 355"/>
                <a:gd name="T13" fmla="*/ 318 h 416"/>
                <a:gd name="T14" fmla="*/ 312 w 355"/>
                <a:gd name="T15" fmla="*/ 336 h 416"/>
                <a:gd name="T16" fmla="*/ 296 w 355"/>
                <a:gd name="T17" fmla="*/ 302 h 416"/>
                <a:gd name="T18" fmla="*/ 268 w 355"/>
                <a:gd name="T19" fmla="*/ 280 h 416"/>
                <a:gd name="T20" fmla="*/ 252 w 355"/>
                <a:gd name="T21" fmla="*/ 280 h 416"/>
                <a:gd name="T22" fmla="*/ 225 w 355"/>
                <a:gd name="T23" fmla="*/ 289 h 416"/>
                <a:gd name="T24" fmla="*/ 197 w 355"/>
                <a:gd name="T25" fmla="*/ 271 h 416"/>
                <a:gd name="T26" fmla="*/ 181 w 355"/>
                <a:gd name="T27" fmla="*/ 201 h 416"/>
                <a:gd name="T28" fmla="*/ 225 w 355"/>
                <a:gd name="T29" fmla="*/ 201 h 416"/>
                <a:gd name="T30" fmla="*/ 232 w 355"/>
                <a:gd name="T31" fmla="*/ 192 h 416"/>
                <a:gd name="T32" fmla="*/ 252 w 355"/>
                <a:gd name="T33" fmla="*/ 183 h 416"/>
                <a:gd name="T34" fmla="*/ 244 w 355"/>
                <a:gd name="T35" fmla="*/ 153 h 416"/>
                <a:gd name="T36" fmla="*/ 197 w 355"/>
                <a:gd name="T37" fmla="*/ 192 h 416"/>
                <a:gd name="T38" fmla="*/ 158 w 355"/>
                <a:gd name="T39" fmla="*/ 214 h 416"/>
                <a:gd name="T40" fmla="*/ 135 w 355"/>
                <a:gd name="T41" fmla="*/ 153 h 416"/>
                <a:gd name="T42" fmla="*/ 87 w 355"/>
                <a:gd name="T43" fmla="*/ 183 h 416"/>
                <a:gd name="T44" fmla="*/ 115 w 355"/>
                <a:gd name="T45" fmla="*/ 201 h 416"/>
                <a:gd name="T46" fmla="*/ 143 w 355"/>
                <a:gd name="T47" fmla="*/ 249 h 416"/>
                <a:gd name="T48" fmla="*/ 158 w 355"/>
                <a:gd name="T49" fmla="*/ 271 h 416"/>
                <a:gd name="T50" fmla="*/ 158 w 355"/>
                <a:gd name="T51" fmla="*/ 280 h 416"/>
                <a:gd name="T52" fmla="*/ 0 w 355"/>
                <a:gd name="T53" fmla="*/ 192 h 416"/>
                <a:gd name="T54" fmla="*/ 63 w 355"/>
                <a:gd name="T55" fmla="*/ 95 h 416"/>
                <a:gd name="T56" fmla="*/ 296 w 355"/>
                <a:gd name="T57" fmla="*/ 88 h 416"/>
                <a:gd name="T58" fmla="*/ 324 w 355"/>
                <a:gd name="T59" fmla="*/ 0 h 416"/>
                <a:gd name="T60" fmla="*/ 348 w 355"/>
                <a:gd name="T61" fmla="*/ 231 h 416"/>
                <a:gd name="T62" fmla="*/ 268 w 355"/>
                <a:gd name="T63" fmla="*/ 376 h 4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55" h="416">
                  <a:moveTo>
                    <a:pt x="274" y="376"/>
                  </a:moveTo>
                  <a:lnTo>
                    <a:pt x="250" y="336"/>
                  </a:lnTo>
                  <a:lnTo>
                    <a:pt x="274" y="366"/>
                  </a:lnTo>
                  <a:lnTo>
                    <a:pt x="302" y="376"/>
                  </a:lnTo>
                  <a:lnTo>
                    <a:pt x="179" y="280"/>
                  </a:lnTo>
                  <a:lnTo>
                    <a:pt x="187" y="271"/>
                  </a:lnTo>
                  <a:lnTo>
                    <a:pt x="203" y="280"/>
                  </a:lnTo>
                  <a:lnTo>
                    <a:pt x="214" y="280"/>
                  </a:lnTo>
                  <a:lnTo>
                    <a:pt x="214" y="302"/>
                  </a:lnTo>
                  <a:lnTo>
                    <a:pt x="266" y="310"/>
                  </a:lnTo>
                  <a:lnTo>
                    <a:pt x="266" y="318"/>
                  </a:lnTo>
                  <a:lnTo>
                    <a:pt x="302" y="358"/>
                  </a:lnTo>
                  <a:lnTo>
                    <a:pt x="354" y="318"/>
                  </a:lnTo>
                  <a:lnTo>
                    <a:pt x="330" y="318"/>
                  </a:lnTo>
                  <a:lnTo>
                    <a:pt x="338" y="310"/>
                  </a:lnTo>
                  <a:lnTo>
                    <a:pt x="318" y="336"/>
                  </a:lnTo>
                  <a:lnTo>
                    <a:pt x="302" y="336"/>
                  </a:lnTo>
                  <a:lnTo>
                    <a:pt x="302" y="302"/>
                  </a:lnTo>
                  <a:lnTo>
                    <a:pt x="274" y="302"/>
                  </a:lnTo>
                  <a:lnTo>
                    <a:pt x="274" y="280"/>
                  </a:lnTo>
                  <a:lnTo>
                    <a:pt x="283" y="271"/>
                  </a:lnTo>
                  <a:lnTo>
                    <a:pt x="258" y="280"/>
                  </a:lnTo>
                  <a:lnTo>
                    <a:pt x="250" y="271"/>
                  </a:lnTo>
                  <a:lnTo>
                    <a:pt x="231" y="289"/>
                  </a:lnTo>
                  <a:lnTo>
                    <a:pt x="214" y="262"/>
                  </a:lnTo>
                  <a:lnTo>
                    <a:pt x="203" y="271"/>
                  </a:lnTo>
                  <a:lnTo>
                    <a:pt x="151" y="240"/>
                  </a:lnTo>
                  <a:lnTo>
                    <a:pt x="187" y="201"/>
                  </a:lnTo>
                  <a:lnTo>
                    <a:pt x="222" y="192"/>
                  </a:lnTo>
                  <a:lnTo>
                    <a:pt x="231" y="201"/>
                  </a:lnTo>
                  <a:lnTo>
                    <a:pt x="231" y="183"/>
                  </a:lnTo>
                  <a:lnTo>
                    <a:pt x="238" y="192"/>
                  </a:lnTo>
                  <a:lnTo>
                    <a:pt x="250" y="161"/>
                  </a:lnTo>
                  <a:lnTo>
                    <a:pt x="258" y="183"/>
                  </a:lnTo>
                  <a:lnTo>
                    <a:pt x="238" y="161"/>
                  </a:lnTo>
                  <a:lnTo>
                    <a:pt x="250" y="153"/>
                  </a:lnTo>
                  <a:lnTo>
                    <a:pt x="231" y="183"/>
                  </a:lnTo>
                  <a:lnTo>
                    <a:pt x="203" y="192"/>
                  </a:lnTo>
                  <a:lnTo>
                    <a:pt x="203" y="183"/>
                  </a:lnTo>
                  <a:lnTo>
                    <a:pt x="158" y="214"/>
                  </a:lnTo>
                  <a:lnTo>
                    <a:pt x="158" y="183"/>
                  </a:lnTo>
                  <a:lnTo>
                    <a:pt x="135" y="153"/>
                  </a:lnTo>
                  <a:lnTo>
                    <a:pt x="115" y="183"/>
                  </a:lnTo>
                  <a:lnTo>
                    <a:pt x="87" y="183"/>
                  </a:lnTo>
                  <a:lnTo>
                    <a:pt x="87" y="214"/>
                  </a:lnTo>
                  <a:lnTo>
                    <a:pt x="115" y="201"/>
                  </a:lnTo>
                  <a:lnTo>
                    <a:pt x="143" y="223"/>
                  </a:lnTo>
                  <a:lnTo>
                    <a:pt x="143" y="249"/>
                  </a:lnTo>
                  <a:lnTo>
                    <a:pt x="158" y="262"/>
                  </a:lnTo>
                  <a:lnTo>
                    <a:pt x="158" y="271"/>
                  </a:lnTo>
                  <a:lnTo>
                    <a:pt x="123" y="249"/>
                  </a:lnTo>
                  <a:lnTo>
                    <a:pt x="158" y="280"/>
                  </a:lnTo>
                  <a:lnTo>
                    <a:pt x="151" y="280"/>
                  </a:lnTo>
                  <a:lnTo>
                    <a:pt x="0" y="192"/>
                  </a:lnTo>
                  <a:lnTo>
                    <a:pt x="0" y="113"/>
                  </a:lnTo>
                  <a:lnTo>
                    <a:pt x="63" y="95"/>
                  </a:lnTo>
                  <a:lnTo>
                    <a:pt x="79" y="74"/>
                  </a:lnTo>
                  <a:lnTo>
                    <a:pt x="302" y="88"/>
                  </a:lnTo>
                  <a:lnTo>
                    <a:pt x="302" y="0"/>
                  </a:lnTo>
                  <a:lnTo>
                    <a:pt x="330" y="0"/>
                  </a:lnTo>
                  <a:lnTo>
                    <a:pt x="354" y="0"/>
                  </a:lnTo>
                  <a:lnTo>
                    <a:pt x="354" y="231"/>
                  </a:lnTo>
                  <a:lnTo>
                    <a:pt x="354" y="415"/>
                  </a:lnTo>
                  <a:lnTo>
                    <a:pt x="274" y="37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70"/>
            <p:cNvSpPr>
              <a:spLocks/>
            </p:cNvSpPr>
            <p:nvPr/>
          </p:nvSpPr>
          <p:spPr bwMode="auto">
            <a:xfrm>
              <a:off x="1685" y="942"/>
              <a:ext cx="269" cy="272"/>
            </a:xfrm>
            <a:custGeom>
              <a:avLst/>
              <a:gdLst>
                <a:gd name="T0" fmla="*/ 0 w 269"/>
                <a:gd name="T1" fmla="*/ 31 h 272"/>
                <a:gd name="T2" fmla="*/ 127 w 269"/>
                <a:gd name="T3" fmla="*/ 31 h 272"/>
                <a:gd name="T4" fmla="*/ 136 w 269"/>
                <a:gd name="T5" fmla="*/ 0 h 272"/>
                <a:gd name="T6" fmla="*/ 268 w 269"/>
                <a:gd name="T7" fmla="*/ 0 h 272"/>
                <a:gd name="T8" fmla="*/ 232 w 269"/>
                <a:gd name="T9" fmla="*/ 57 h 272"/>
                <a:gd name="T10" fmla="*/ 232 w 269"/>
                <a:gd name="T11" fmla="*/ 106 h 272"/>
                <a:gd name="T12" fmla="*/ 240 w 269"/>
                <a:gd name="T13" fmla="*/ 106 h 272"/>
                <a:gd name="T14" fmla="*/ 216 w 269"/>
                <a:gd name="T15" fmla="*/ 119 h 272"/>
                <a:gd name="T16" fmla="*/ 224 w 269"/>
                <a:gd name="T17" fmla="*/ 144 h 272"/>
                <a:gd name="T18" fmla="*/ 207 w 269"/>
                <a:gd name="T19" fmla="*/ 158 h 272"/>
                <a:gd name="T20" fmla="*/ 216 w 269"/>
                <a:gd name="T21" fmla="*/ 192 h 272"/>
                <a:gd name="T22" fmla="*/ 196 w 269"/>
                <a:gd name="T23" fmla="*/ 223 h 272"/>
                <a:gd name="T24" fmla="*/ 160 w 269"/>
                <a:gd name="T25" fmla="*/ 271 h 272"/>
                <a:gd name="T26" fmla="*/ 0 w 269"/>
                <a:gd name="T27" fmla="*/ 262 h 272"/>
                <a:gd name="T28" fmla="*/ 0 w 269"/>
                <a:gd name="T29" fmla="*/ 31 h 2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9" h="272">
                  <a:moveTo>
                    <a:pt x="0" y="31"/>
                  </a:moveTo>
                  <a:lnTo>
                    <a:pt x="127" y="31"/>
                  </a:lnTo>
                  <a:lnTo>
                    <a:pt x="136" y="0"/>
                  </a:lnTo>
                  <a:lnTo>
                    <a:pt x="268" y="0"/>
                  </a:lnTo>
                  <a:lnTo>
                    <a:pt x="232" y="57"/>
                  </a:lnTo>
                  <a:lnTo>
                    <a:pt x="232" y="106"/>
                  </a:lnTo>
                  <a:lnTo>
                    <a:pt x="240" y="106"/>
                  </a:lnTo>
                  <a:lnTo>
                    <a:pt x="216" y="119"/>
                  </a:lnTo>
                  <a:lnTo>
                    <a:pt x="224" y="144"/>
                  </a:lnTo>
                  <a:lnTo>
                    <a:pt x="207" y="158"/>
                  </a:lnTo>
                  <a:lnTo>
                    <a:pt x="216" y="192"/>
                  </a:lnTo>
                  <a:lnTo>
                    <a:pt x="196" y="223"/>
                  </a:lnTo>
                  <a:lnTo>
                    <a:pt x="160" y="271"/>
                  </a:lnTo>
                  <a:lnTo>
                    <a:pt x="0" y="262"/>
                  </a:lnTo>
                  <a:lnTo>
                    <a:pt x="0" y="3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1"/>
            <p:cNvSpPr>
              <a:spLocks/>
            </p:cNvSpPr>
            <p:nvPr/>
          </p:nvSpPr>
          <p:spPr bwMode="auto">
            <a:xfrm>
              <a:off x="1669" y="1205"/>
              <a:ext cx="233" cy="350"/>
            </a:xfrm>
            <a:custGeom>
              <a:avLst/>
              <a:gdLst>
                <a:gd name="T0" fmla="*/ 36 w 233"/>
                <a:gd name="T1" fmla="*/ 349 h 350"/>
                <a:gd name="T2" fmla="*/ 29 w 233"/>
                <a:gd name="T3" fmla="*/ 340 h 350"/>
                <a:gd name="T4" fmla="*/ 0 w 233"/>
                <a:gd name="T5" fmla="*/ 262 h 350"/>
                <a:gd name="T6" fmla="*/ 0 w 233"/>
                <a:gd name="T7" fmla="*/ 222 h 350"/>
                <a:gd name="T8" fmla="*/ 16 w 233"/>
                <a:gd name="T9" fmla="*/ 214 h 350"/>
                <a:gd name="T10" fmla="*/ 0 w 233"/>
                <a:gd name="T11" fmla="*/ 244 h 350"/>
                <a:gd name="T12" fmla="*/ 8 w 233"/>
                <a:gd name="T13" fmla="*/ 283 h 350"/>
                <a:gd name="T14" fmla="*/ 36 w 233"/>
                <a:gd name="T15" fmla="*/ 340 h 350"/>
                <a:gd name="T16" fmla="*/ 60 w 233"/>
                <a:gd name="T17" fmla="*/ 318 h 350"/>
                <a:gd name="T18" fmla="*/ 72 w 233"/>
                <a:gd name="T19" fmla="*/ 262 h 350"/>
                <a:gd name="T20" fmla="*/ 16 w 233"/>
                <a:gd name="T21" fmla="*/ 183 h 350"/>
                <a:gd name="T22" fmla="*/ 16 w 233"/>
                <a:gd name="T23" fmla="*/ 0 h 350"/>
                <a:gd name="T24" fmla="*/ 177 w 233"/>
                <a:gd name="T25" fmla="*/ 9 h 350"/>
                <a:gd name="T26" fmla="*/ 160 w 233"/>
                <a:gd name="T27" fmla="*/ 71 h 350"/>
                <a:gd name="T28" fmla="*/ 168 w 233"/>
                <a:gd name="T29" fmla="*/ 78 h 350"/>
                <a:gd name="T30" fmla="*/ 168 w 233"/>
                <a:gd name="T31" fmla="*/ 105 h 350"/>
                <a:gd name="T32" fmla="*/ 232 w 233"/>
                <a:gd name="T33" fmla="*/ 145 h 350"/>
                <a:gd name="T34" fmla="*/ 212 w 233"/>
                <a:gd name="T35" fmla="*/ 205 h 350"/>
                <a:gd name="T36" fmla="*/ 232 w 233"/>
                <a:gd name="T37" fmla="*/ 262 h 350"/>
                <a:gd name="T38" fmla="*/ 224 w 233"/>
                <a:gd name="T39" fmla="*/ 283 h 350"/>
                <a:gd name="T40" fmla="*/ 177 w 233"/>
                <a:gd name="T41" fmla="*/ 283 h 350"/>
                <a:gd name="T42" fmla="*/ 116 w 233"/>
                <a:gd name="T43" fmla="*/ 340 h 350"/>
                <a:gd name="T44" fmla="*/ 36 w 233"/>
                <a:gd name="T45" fmla="*/ 349 h 3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3" h="350">
                  <a:moveTo>
                    <a:pt x="36" y="349"/>
                  </a:moveTo>
                  <a:lnTo>
                    <a:pt x="29" y="340"/>
                  </a:lnTo>
                  <a:lnTo>
                    <a:pt x="0" y="262"/>
                  </a:lnTo>
                  <a:lnTo>
                    <a:pt x="0" y="222"/>
                  </a:lnTo>
                  <a:lnTo>
                    <a:pt x="16" y="214"/>
                  </a:lnTo>
                  <a:lnTo>
                    <a:pt x="0" y="244"/>
                  </a:lnTo>
                  <a:lnTo>
                    <a:pt x="8" y="283"/>
                  </a:lnTo>
                  <a:lnTo>
                    <a:pt x="36" y="340"/>
                  </a:lnTo>
                  <a:lnTo>
                    <a:pt x="60" y="318"/>
                  </a:lnTo>
                  <a:lnTo>
                    <a:pt x="72" y="262"/>
                  </a:lnTo>
                  <a:lnTo>
                    <a:pt x="16" y="183"/>
                  </a:lnTo>
                  <a:lnTo>
                    <a:pt x="16" y="0"/>
                  </a:lnTo>
                  <a:lnTo>
                    <a:pt x="177" y="9"/>
                  </a:lnTo>
                  <a:lnTo>
                    <a:pt x="160" y="71"/>
                  </a:lnTo>
                  <a:lnTo>
                    <a:pt x="168" y="78"/>
                  </a:lnTo>
                  <a:lnTo>
                    <a:pt x="168" y="105"/>
                  </a:lnTo>
                  <a:lnTo>
                    <a:pt x="232" y="145"/>
                  </a:lnTo>
                  <a:lnTo>
                    <a:pt x="212" y="205"/>
                  </a:lnTo>
                  <a:lnTo>
                    <a:pt x="232" y="262"/>
                  </a:lnTo>
                  <a:lnTo>
                    <a:pt x="224" y="283"/>
                  </a:lnTo>
                  <a:lnTo>
                    <a:pt x="177" y="283"/>
                  </a:lnTo>
                  <a:lnTo>
                    <a:pt x="116" y="340"/>
                  </a:lnTo>
                  <a:lnTo>
                    <a:pt x="36" y="34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2"/>
            <p:cNvSpPr>
              <a:spLocks/>
            </p:cNvSpPr>
            <p:nvPr/>
          </p:nvSpPr>
          <p:spPr bwMode="auto">
            <a:xfrm>
              <a:off x="1302" y="690"/>
              <a:ext cx="325" cy="197"/>
            </a:xfrm>
            <a:custGeom>
              <a:avLst/>
              <a:gdLst>
                <a:gd name="T0" fmla="*/ 324 w 325"/>
                <a:gd name="T1" fmla="*/ 0 h 197"/>
                <a:gd name="T2" fmla="*/ 296 w 325"/>
                <a:gd name="T3" fmla="*/ 17 h 197"/>
                <a:gd name="T4" fmla="*/ 260 w 325"/>
                <a:gd name="T5" fmla="*/ 104 h 197"/>
                <a:gd name="T6" fmla="*/ 252 w 325"/>
                <a:gd name="T7" fmla="*/ 166 h 197"/>
                <a:gd name="T8" fmla="*/ 180 w 325"/>
                <a:gd name="T9" fmla="*/ 166 h 197"/>
                <a:gd name="T10" fmla="*/ 172 w 325"/>
                <a:gd name="T11" fmla="*/ 135 h 197"/>
                <a:gd name="T12" fmla="*/ 136 w 325"/>
                <a:gd name="T13" fmla="*/ 135 h 197"/>
                <a:gd name="T14" fmla="*/ 128 w 325"/>
                <a:gd name="T15" fmla="*/ 144 h 197"/>
                <a:gd name="T16" fmla="*/ 128 w 325"/>
                <a:gd name="T17" fmla="*/ 174 h 197"/>
                <a:gd name="T18" fmla="*/ 115 w 325"/>
                <a:gd name="T19" fmla="*/ 196 h 197"/>
                <a:gd name="T20" fmla="*/ 0 w 325"/>
                <a:gd name="T21" fmla="*/ 196 h 197"/>
                <a:gd name="T22" fmla="*/ 0 w 325"/>
                <a:gd name="T23" fmla="*/ 0 h 197"/>
                <a:gd name="T24" fmla="*/ 324 w 325"/>
                <a:gd name="T25" fmla="*/ 0 h 1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5" h="197">
                  <a:moveTo>
                    <a:pt x="324" y="0"/>
                  </a:moveTo>
                  <a:lnTo>
                    <a:pt x="296" y="17"/>
                  </a:lnTo>
                  <a:lnTo>
                    <a:pt x="260" y="104"/>
                  </a:lnTo>
                  <a:lnTo>
                    <a:pt x="252" y="166"/>
                  </a:lnTo>
                  <a:lnTo>
                    <a:pt x="180" y="166"/>
                  </a:lnTo>
                  <a:lnTo>
                    <a:pt x="172" y="135"/>
                  </a:lnTo>
                  <a:lnTo>
                    <a:pt x="136" y="135"/>
                  </a:lnTo>
                  <a:lnTo>
                    <a:pt x="128" y="144"/>
                  </a:lnTo>
                  <a:lnTo>
                    <a:pt x="128" y="174"/>
                  </a:lnTo>
                  <a:lnTo>
                    <a:pt x="115" y="196"/>
                  </a:lnTo>
                  <a:lnTo>
                    <a:pt x="0" y="196"/>
                  </a:lnTo>
                  <a:lnTo>
                    <a:pt x="0" y="0"/>
                  </a:lnTo>
                  <a:lnTo>
                    <a:pt x="324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3"/>
            <p:cNvSpPr>
              <a:spLocks/>
            </p:cNvSpPr>
            <p:nvPr/>
          </p:nvSpPr>
          <p:spPr bwMode="auto">
            <a:xfrm>
              <a:off x="1562" y="690"/>
              <a:ext cx="436" cy="284"/>
            </a:xfrm>
            <a:custGeom>
              <a:avLst/>
              <a:gdLst>
                <a:gd name="T0" fmla="*/ 355 w 436"/>
                <a:gd name="T1" fmla="*/ 0 h 284"/>
                <a:gd name="T2" fmla="*/ 355 w 436"/>
                <a:gd name="T3" fmla="*/ 17 h 284"/>
                <a:gd name="T4" fmla="*/ 391 w 436"/>
                <a:gd name="T5" fmla="*/ 77 h 284"/>
                <a:gd name="T6" fmla="*/ 398 w 436"/>
                <a:gd name="T7" fmla="*/ 156 h 284"/>
                <a:gd name="T8" fmla="*/ 435 w 436"/>
                <a:gd name="T9" fmla="*/ 182 h 284"/>
                <a:gd name="T10" fmla="*/ 391 w 436"/>
                <a:gd name="T11" fmla="*/ 252 h 284"/>
                <a:gd name="T12" fmla="*/ 259 w 436"/>
                <a:gd name="T13" fmla="*/ 252 h 284"/>
                <a:gd name="T14" fmla="*/ 251 w 436"/>
                <a:gd name="T15" fmla="*/ 283 h 284"/>
                <a:gd name="T16" fmla="*/ 124 w 436"/>
                <a:gd name="T17" fmla="*/ 283 h 284"/>
                <a:gd name="T18" fmla="*/ 99 w 436"/>
                <a:gd name="T19" fmla="*/ 283 h 284"/>
                <a:gd name="T20" fmla="*/ 99 w 436"/>
                <a:gd name="T21" fmla="*/ 135 h 284"/>
                <a:gd name="T22" fmla="*/ 72 w 436"/>
                <a:gd name="T23" fmla="*/ 135 h 284"/>
                <a:gd name="T24" fmla="*/ 72 w 436"/>
                <a:gd name="T25" fmla="*/ 117 h 284"/>
                <a:gd name="T26" fmla="*/ 0 w 436"/>
                <a:gd name="T27" fmla="*/ 104 h 284"/>
                <a:gd name="T28" fmla="*/ 36 w 436"/>
                <a:gd name="T29" fmla="*/ 17 h 284"/>
                <a:gd name="T30" fmla="*/ 63 w 436"/>
                <a:gd name="T31" fmla="*/ 0 h 284"/>
                <a:gd name="T32" fmla="*/ 355 w 436"/>
                <a:gd name="T33" fmla="*/ 0 h 2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6" h="284">
                  <a:moveTo>
                    <a:pt x="355" y="0"/>
                  </a:moveTo>
                  <a:lnTo>
                    <a:pt x="355" y="17"/>
                  </a:lnTo>
                  <a:lnTo>
                    <a:pt x="391" y="77"/>
                  </a:lnTo>
                  <a:lnTo>
                    <a:pt x="398" y="156"/>
                  </a:lnTo>
                  <a:lnTo>
                    <a:pt x="435" y="182"/>
                  </a:lnTo>
                  <a:lnTo>
                    <a:pt x="391" y="252"/>
                  </a:lnTo>
                  <a:lnTo>
                    <a:pt x="259" y="252"/>
                  </a:lnTo>
                  <a:lnTo>
                    <a:pt x="251" y="283"/>
                  </a:lnTo>
                  <a:lnTo>
                    <a:pt x="124" y="283"/>
                  </a:lnTo>
                  <a:lnTo>
                    <a:pt x="99" y="283"/>
                  </a:lnTo>
                  <a:lnTo>
                    <a:pt x="99" y="135"/>
                  </a:lnTo>
                  <a:lnTo>
                    <a:pt x="72" y="135"/>
                  </a:lnTo>
                  <a:lnTo>
                    <a:pt x="72" y="117"/>
                  </a:lnTo>
                  <a:lnTo>
                    <a:pt x="0" y="104"/>
                  </a:lnTo>
                  <a:lnTo>
                    <a:pt x="36" y="17"/>
                  </a:lnTo>
                  <a:lnTo>
                    <a:pt x="63" y="0"/>
                  </a:lnTo>
                  <a:lnTo>
                    <a:pt x="355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4"/>
            <p:cNvSpPr>
              <a:spLocks/>
            </p:cNvSpPr>
            <p:nvPr/>
          </p:nvSpPr>
          <p:spPr bwMode="auto">
            <a:xfrm>
              <a:off x="1332" y="795"/>
              <a:ext cx="331" cy="293"/>
            </a:xfrm>
            <a:custGeom>
              <a:avLst/>
              <a:gdLst>
                <a:gd name="T0" fmla="*/ 297 w 332"/>
                <a:gd name="T1" fmla="*/ 179 h 293"/>
                <a:gd name="T2" fmla="*/ 297 w 332"/>
                <a:gd name="T3" fmla="*/ 267 h 293"/>
                <a:gd name="T4" fmla="*/ 79 w 332"/>
                <a:gd name="T5" fmla="*/ 253 h 293"/>
                <a:gd name="T6" fmla="*/ 64 w 332"/>
                <a:gd name="T7" fmla="*/ 274 h 293"/>
                <a:gd name="T8" fmla="*/ 0 w 332"/>
                <a:gd name="T9" fmla="*/ 292 h 293"/>
                <a:gd name="T10" fmla="*/ 0 w 332"/>
                <a:gd name="T11" fmla="*/ 267 h 293"/>
                <a:gd name="T12" fmla="*/ 55 w 332"/>
                <a:gd name="T13" fmla="*/ 253 h 293"/>
                <a:gd name="T14" fmla="*/ 79 w 332"/>
                <a:gd name="T15" fmla="*/ 227 h 293"/>
                <a:gd name="T16" fmla="*/ 64 w 332"/>
                <a:gd name="T17" fmla="*/ 213 h 293"/>
                <a:gd name="T18" fmla="*/ 44 w 332"/>
                <a:gd name="T19" fmla="*/ 126 h 293"/>
                <a:gd name="T20" fmla="*/ 87 w 332"/>
                <a:gd name="T21" fmla="*/ 92 h 293"/>
                <a:gd name="T22" fmla="*/ 99 w 332"/>
                <a:gd name="T23" fmla="*/ 70 h 293"/>
                <a:gd name="T24" fmla="*/ 99 w 332"/>
                <a:gd name="T25" fmla="*/ 40 h 293"/>
                <a:gd name="T26" fmla="*/ 108 w 332"/>
                <a:gd name="T27" fmla="*/ 31 h 293"/>
                <a:gd name="T28" fmla="*/ 143 w 332"/>
                <a:gd name="T29" fmla="*/ 31 h 293"/>
                <a:gd name="T30" fmla="*/ 152 w 332"/>
                <a:gd name="T31" fmla="*/ 62 h 293"/>
                <a:gd name="T32" fmla="*/ 217 w 332"/>
                <a:gd name="T33" fmla="*/ 62 h 293"/>
                <a:gd name="T34" fmla="*/ 226 w 332"/>
                <a:gd name="T35" fmla="*/ 0 h 293"/>
                <a:gd name="T36" fmla="*/ 297 w 332"/>
                <a:gd name="T37" fmla="*/ 13 h 293"/>
                <a:gd name="T38" fmla="*/ 297 w 332"/>
                <a:gd name="T39" fmla="*/ 31 h 293"/>
                <a:gd name="T40" fmla="*/ 325 w 332"/>
                <a:gd name="T41" fmla="*/ 31 h 293"/>
                <a:gd name="T42" fmla="*/ 325 w 332"/>
                <a:gd name="T43" fmla="*/ 179 h 293"/>
                <a:gd name="T44" fmla="*/ 297 w 332"/>
                <a:gd name="T45" fmla="*/ 179 h 2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2" h="293">
                  <a:moveTo>
                    <a:pt x="303" y="179"/>
                  </a:moveTo>
                  <a:lnTo>
                    <a:pt x="303" y="267"/>
                  </a:lnTo>
                  <a:lnTo>
                    <a:pt x="79" y="253"/>
                  </a:lnTo>
                  <a:lnTo>
                    <a:pt x="64" y="274"/>
                  </a:lnTo>
                  <a:lnTo>
                    <a:pt x="0" y="292"/>
                  </a:lnTo>
                  <a:lnTo>
                    <a:pt x="0" y="267"/>
                  </a:lnTo>
                  <a:lnTo>
                    <a:pt x="55" y="253"/>
                  </a:lnTo>
                  <a:lnTo>
                    <a:pt x="79" y="227"/>
                  </a:lnTo>
                  <a:lnTo>
                    <a:pt x="64" y="213"/>
                  </a:lnTo>
                  <a:lnTo>
                    <a:pt x="44" y="126"/>
                  </a:lnTo>
                  <a:lnTo>
                    <a:pt x="87" y="92"/>
                  </a:lnTo>
                  <a:lnTo>
                    <a:pt x="99" y="70"/>
                  </a:lnTo>
                  <a:lnTo>
                    <a:pt x="99" y="40"/>
                  </a:lnTo>
                  <a:lnTo>
                    <a:pt x="108" y="31"/>
                  </a:lnTo>
                  <a:lnTo>
                    <a:pt x="143" y="31"/>
                  </a:lnTo>
                  <a:lnTo>
                    <a:pt x="152" y="62"/>
                  </a:lnTo>
                  <a:lnTo>
                    <a:pt x="223" y="62"/>
                  </a:lnTo>
                  <a:lnTo>
                    <a:pt x="232" y="0"/>
                  </a:lnTo>
                  <a:lnTo>
                    <a:pt x="303" y="13"/>
                  </a:lnTo>
                  <a:lnTo>
                    <a:pt x="303" y="31"/>
                  </a:lnTo>
                  <a:lnTo>
                    <a:pt x="331" y="31"/>
                  </a:lnTo>
                  <a:lnTo>
                    <a:pt x="331" y="179"/>
                  </a:lnTo>
                  <a:lnTo>
                    <a:pt x="303" y="17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3" name="Rectangle 75"/>
          <p:cNvSpPr>
            <a:spLocks noChangeArrowheads="1"/>
          </p:cNvSpPr>
          <p:nvPr/>
        </p:nvSpPr>
        <p:spPr bwMode="auto">
          <a:xfrm>
            <a:off x="3856038" y="1093788"/>
            <a:ext cx="420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MADISON</a:t>
            </a:r>
          </a:p>
        </p:txBody>
      </p:sp>
      <p:sp>
        <p:nvSpPr>
          <p:cNvPr id="2084" name="Rectangle 76"/>
          <p:cNvSpPr>
            <a:spLocks noChangeArrowheads="1"/>
          </p:cNvSpPr>
          <p:nvPr/>
        </p:nvSpPr>
        <p:spPr bwMode="auto">
          <a:xfrm>
            <a:off x="3632200" y="1470025"/>
            <a:ext cx="3905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TAYLOR</a:t>
            </a:r>
          </a:p>
        </p:txBody>
      </p:sp>
      <p:sp>
        <p:nvSpPr>
          <p:cNvPr id="2085" name="Rectangle 77"/>
          <p:cNvSpPr>
            <a:spLocks noChangeArrowheads="1"/>
          </p:cNvSpPr>
          <p:nvPr/>
        </p:nvSpPr>
        <p:spPr bwMode="auto">
          <a:xfrm>
            <a:off x="4271963" y="1052513"/>
            <a:ext cx="450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HAMILTON</a:t>
            </a:r>
          </a:p>
        </p:txBody>
      </p:sp>
      <p:sp>
        <p:nvSpPr>
          <p:cNvPr id="2086" name="Rectangle 78"/>
          <p:cNvSpPr>
            <a:spLocks noChangeArrowheads="1"/>
          </p:cNvSpPr>
          <p:nvPr/>
        </p:nvSpPr>
        <p:spPr bwMode="auto">
          <a:xfrm>
            <a:off x="4221163" y="1338263"/>
            <a:ext cx="4746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SUWANNEE</a:t>
            </a:r>
          </a:p>
        </p:txBody>
      </p:sp>
      <p:sp>
        <p:nvSpPr>
          <p:cNvPr id="2087" name="Rectangle 79"/>
          <p:cNvSpPr>
            <a:spLocks noChangeArrowheads="1"/>
          </p:cNvSpPr>
          <p:nvPr/>
        </p:nvSpPr>
        <p:spPr bwMode="auto">
          <a:xfrm>
            <a:off x="4083050" y="1630363"/>
            <a:ext cx="4810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LAFAYETTE</a:t>
            </a:r>
          </a:p>
        </p:txBody>
      </p:sp>
      <p:sp>
        <p:nvSpPr>
          <p:cNvPr id="2088" name="Rectangle 80"/>
          <p:cNvSpPr>
            <a:spLocks noChangeArrowheads="1"/>
          </p:cNvSpPr>
          <p:nvPr/>
        </p:nvSpPr>
        <p:spPr bwMode="auto">
          <a:xfrm>
            <a:off x="4149725" y="1962150"/>
            <a:ext cx="31273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DIXIE</a:t>
            </a:r>
          </a:p>
        </p:txBody>
      </p:sp>
      <p:sp>
        <p:nvSpPr>
          <p:cNvPr id="2089" name="Rectangle 81"/>
          <p:cNvSpPr>
            <a:spLocks noChangeArrowheads="1"/>
          </p:cNvSpPr>
          <p:nvPr/>
        </p:nvSpPr>
        <p:spPr bwMode="auto">
          <a:xfrm>
            <a:off x="4605338" y="1422400"/>
            <a:ext cx="4556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COLUMBIA</a:t>
            </a:r>
          </a:p>
        </p:txBody>
      </p:sp>
      <p:sp>
        <p:nvSpPr>
          <p:cNvPr id="2090" name="Rectangle 82"/>
          <p:cNvSpPr>
            <a:spLocks noChangeArrowheads="1"/>
          </p:cNvSpPr>
          <p:nvPr/>
        </p:nvSpPr>
        <p:spPr bwMode="auto">
          <a:xfrm rot="-1927497">
            <a:off x="4419600" y="1828800"/>
            <a:ext cx="4556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GILCHRIST</a:t>
            </a:r>
          </a:p>
        </p:txBody>
      </p:sp>
      <p:sp>
        <p:nvSpPr>
          <p:cNvPr id="2091" name="Rectangle 83"/>
          <p:cNvSpPr>
            <a:spLocks noChangeArrowheads="1"/>
          </p:cNvSpPr>
          <p:nvPr/>
        </p:nvSpPr>
        <p:spPr bwMode="auto">
          <a:xfrm>
            <a:off x="4578350" y="2252663"/>
            <a:ext cx="3127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LEVY</a:t>
            </a:r>
            <a:endParaRPr lang="en-US" altLang="en-US" sz="500"/>
          </a:p>
        </p:txBody>
      </p:sp>
      <p:sp>
        <p:nvSpPr>
          <p:cNvPr id="2092" name="Rectangle 84"/>
          <p:cNvSpPr>
            <a:spLocks noChangeArrowheads="1"/>
          </p:cNvSpPr>
          <p:nvPr/>
        </p:nvSpPr>
        <p:spPr bwMode="auto">
          <a:xfrm rot="-1271401">
            <a:off x="4905375" y="1506538"/>
            <a:ext cx="344488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UNION</a:t>
            </a:r>
          </a:p>
        </p:txBody>
      </p:sp>
      <p:sp>
        <p:nvSpPr>
          <p:cNvPr id="2093" name="Rectangle 85"/>
          <p:cNvSpPr>
            <a:spLocks noChangeArrowheads="1"/>
          </p:cNvSpPr>
          <p:nvPr/>
        </p:nvSpPr>
        <p:spPr bwMode="auto">
          <a:xfrm rot="-1530409">
            <a:off x="5005388" y="1603375"/>
            <a:ext cx="4714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BRADFORD</a:t>
            </a:r>
          </a:p>
        </p:txBody>
      </p:sp>
      <p:sp>
        <p:nvSpPr>
          <p:cNvPr id="2094" name="Rectangle 86"/>
          <p:cNvSpPr>
            <a:spLocks noChangeArrowheads="1"/>
          </p:cNvSpPr>
          <p:nvPr/>
        </p:nvSpPr>
        <p:spPr bwMode="auto">
          <a:xfrm>
            <a:off x="4876800" y="1828800"/>
            <a:ext cx="4318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ALACHUA</a:t>
            </a:r>
          </a:p>
        </p:txBody>
      </p:sp>
      <p:sp>
        <p:nvSpPr>
          <p:cNvPr id="2095" name="Rectangle 87"/>
          <p:cNvSpPr>
            <a:spLocks noChangeArrowheads="1"/>
          </p:cNvSpPr>
          <p:nvPr/>
        </p:nvSpPr>
        <p:spPr bwMode="auto">
          <a:xfrm>
            <a:off x="5389563" y="1947863"/>
            <a:ext cx="3968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PUTNAM</a:t>
            </a:r>
          </a:p>
        </p:txBody>
      </p:sp>
      <p:sp>
        <p:nvSpPr>
          <p:cNvPr id="2096" name="Rectangle 88"/>
          <p:cNvSpPr>
            <a:spLocks noChangeArrowheads="1"/>
          </p:cNvSpPr>
          <p:nvPr/>
        </p:nvSpPr>
        <p:spPr bwMode="auto">
          <a:xfrm>
            <a:off x="5127625" y="2366963"/>
            <a:ext cx="3873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MARION</a:t>
            </a:r>
          </a:p>
        </p:txBody>
      </p:sp>
      <p:sp>
        <p:nvSpPr>
          <p:cNvPr id="2097" name="Rectangle 89"/>
          <p:cNvSpPr>
            <a:spLocks noChangeArrowheads="1"/>
          </p:cNvSpPr>
          <p:nvPr/>
        </p:nvSpPr>
        <p:spPr bwMode="auto">
          <a:xfrm>
            <a:off x="5507038" y="2708275"/>
            <a:ext cx="3190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LAKE</a:t>
            </a:r>
          </a:p>
        </p:txBody>
      </p:sp>
      <p:sp>
        <p:nvSpPr>
          <p:cNvPr id="2098" name="Rectangle 90"/>
          <p:cNvSpPr>
            <a:spLocks noChangeArrowheads="1"/>
          </p:cNvSpPr>
          <p:nvPr/>
        </p:nvSpPr>
        <p:spPr bwMode="auto">
          <a:xfrm>
            <a:off x="4800600" y="2743200"/>
            <a:ext cx="3698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CITRUS</a:t>
            </a:r>
          </a:p>
        </p:txBody>
      </p:sp>
      <p:sp>
        <p:nvSpPr>
          <p:cNvPr id="2099" name="Rectangle 91"/>
          <p:cNvSpPr>
            <a:spLocks noChangeArrowheads="1"/>
          </p:cNvSpPr>
          <p:nvPr/>
        </p:nvSpPr>
        <p:spPr bwMode="auto">
          <a:xfrm rot="-1472260">
            <a:off x="5154613" y="2800350"/>
            <a:ext cx="3952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SUMTER</a:t>
            </a:r>
          </a:p>
        </p:txBody>
      </p:sp>
      <p:sp>
        <p:nvSpPr>
          <p:cNvPr id="2100" name="Rectangle 92"/>
          <p:cNvSpPr>
            <a:spLocks noChangeArrowheads="1"/>
          </p:cNvSpPr>
          <p:nvPr/>
        </p:nvSpPr>
        <p:spPr bwMode="auto">
          <a:xfrm>
            <a:off x="4864100" y="2971800"/>
            <a:ext cx="4730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A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HERNANDO</a:t>
            </a:r>
            <a:endParaRPr lang="en-US" altLang="en-US" sz="500"/>
          </a:p>
        </p:txBody>
      </p:sp>
      <p:sp>
        <p:nvSpPr>
          <p:cNvPr id="2101" name="Rectangle 93"/>
          <p:cNvSpPr>
            <a:spLocks noChangeArrowheads="1"/>
          </p:cNvSpPr>
          <p:nvPr/>
        </p:nvSpPr>
        <p:spPr bwMode="auto">
          <a:xfrm>
            <a:off x="4983163" y="1300163"/>
            <a:ext cx="3603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BAKER</a:t>
            </a:r>
          </a:p>
        </p:txBody>
      </p:sp>
      <p:sp>
        <p:nvSpPr>
          <p:cNvPr id="2102" name="Rectangle 94"/>
          <p:cNvSpPr>
            <a:spLocks noChangeArrowheads="1"/>
          </p:cNvSpPr>
          <p:nvPr/>
        </p:nvSpPr>
        <p:spPr bwMode="auto">
          <a:xfrm>
            <a:off x="5391150" y="901700"/>
            <a:ext cx="393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NASSAU</a:t>
            </a:r>
          </a:p>
        </p:txBody>
      </p:sp>
      <p:sp>
        <p:nvSpPr>
          <p:cNvPr id="2103" name="Rectangle 95"/>
          <p:cNvSpPr>
            <a:spLocks noChangeArrowheads="1"/>
          </p:cNvSpPr>
          <p:nvPr/>
        </p:nvSpPr>
        <p:spPr bwMode="auto">
          <a:xfrm>
            <a:off x="5489575" y="1271588"/>
            <a:ext cx="3540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DUVAL</a:t>
            </a:r>
          </a:p>
        </p:txBody>
      </p:sp>
      <p:sp>
        <p:nvSpPr>
          <p:cNvPr id="2104" name="Rectangle 96"/>
          <p:cNvSpPr>
            <a:spLocks noChangeArrowheads="1"/>
          </p:cNvSpPr>
          <p:nvPr/>
        </p:nvSpPr>
        <p:spPr bwMode="auto">
          <a:xfrm>
            <a:off x="5334000" y="1600200"/>
            <a:ext cx="3190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CLAY</a:t>
            </a:r>
          </a:p>
        </p:txBody>
      </p:sp>
      <p:sp>
        <p:nvSpPr>
          <p:cNvPr id="2105" name="Rectangle 97"/>
          <p:cNvSpPr>
            <a:spLocks noChangeArrowheads="1"/>
          </p:cNvSpPr>
          <p:nvPr/>
        </p:nvSpPr>
        <p:spPr bwMode="auto">
          <a:xfrm rot="2044775">
            <a:off x="5726113" y="1649413"/>
            <a:ext cx="4349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ST JOHNS</a:t>
            </a:r>
          </a:p>
        </p:txBody>
      </p:sp>
      <p:sp>
        <p:nvSpPr>
          <p:cNvPr id="2106" name="Rectangle 98"/>
          <p:cNvSpPr>
            <a:spLocks noChangeArrowheads="1"/>
          </p:cNvSpPr>
          <p:nvPr/>
        </p:nvSpPr>
        <p:spPr bwMode="auto">
          <a:xfrm>
            <a:off x="5843588" y="2030413"/>
            <a:ext cx="4222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FLAGLER</a:t>
            </a:r>
            <a:endParaRPr lang="en-US" altLang="en-US" sz="500"/>
          </a:p>
        </p:txBody>
      </p:sp>
      <p:sp>
        <p:nvSpPr>
          <p:cNvPr id="2107" name="Rectangle 99"/>
          <p:cNvSpPr>
            <a:spLocks noChangeArrowheads="1"/>
          </p:cNvSpPr>
          <p:nvPr/>
        </p:nvSpPr>
        <p:spPr bwMode="auto">
          <a:xfrm>
            <a:off x="6043613" y="2530475"/>
            <a:ext cx="406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VOLUSIA</a:t>
            </a:r>
          </a:p>
        </p:txBody>
      </p:sp>
      <p:sp>
        <p:nvSpPr>
          <p:cNvPr id="2108" name="Rectangle 100"/>
          <p:cNvSpPr>
            <a:spLocks noChangeArrowheads="1"/>
          </p:cNvSpPr>
          <p:nvPr/>
        </p:nvSpPr>
        <p:spPr bwMode="auto">
          <a:xfrm>
            <a:off x="5957888" y="2832100"/>
            <a:ext cx="4460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SEMINOLE</a:t>
            </a:r>
          </a:p>
        </p:txBody>
      </p:sp>
      <p:sp>
        <p:nvSpPr>
          <p:cNvPr id="2109" name="Rectangle 101"/>
          <p:cNvSpPr>
            <a:spLocks noChangeArrowheads="1"/>
          </p:cNvSpPr>
          <p:nvPr/>
        </p:nvSpPr>
        <p:spPr bwMode="auto">
          <a:xfrm>
            <a:off x="5848350" y="3052763"/>
            <a:ext cx="4032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ORANGE</a:t>
            </a:r>
            <a:endParaRPr lang="en-US" altLang="en-US" sz="500"/>
          </a:p>
        </p:txBody>
      </p:sp>
      <p:sp>
        <p:nvSpPr>
          <p:cNvPr id="2110" name="Rectangle 102"/>
          <p:cNvSpPr>
            <a:spLocks noChangeArrowheads="1"/>
          </p:cNvSpPr>
          <p:nvPr/>
        </p:nvSpPr>
        <p:spPr bwMode="auto">
          <a:xfrm>
            <a:off x="6453188" y="3043238"/>
            <a:ext cx="4302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BREVARD</a:t>
            </a:r>
            <a:endParaRPr lang="en-US" altLang="en-US" sz="500"/>
          </a:p>
        </p:txBody>
      </p:sp>
      <p:sp>
        <p:nvSpPr>
          <p:cNvPr id="2111" name="Rectangle 103"/>
          <p:cNvSpPr>
            <a:spLocks noChangeArrowheads="1"/>
          </p:cNvSpPr>
          <p:nvPr/>
        </p:nvSpPr>
        <p:spPr bwMode="auto">
          <a:xfrm>
            <a:off x="6072188" y="3444875"/>
            <a:ext cx="431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OSCEOLA</a:t>
            </a:r>
          </a:p>
        </p:txBody>
      </p:sp>
      <p:sp>
        <p:nvSpPr>
          <p:cNvPr id="2112" name="Rectangle 104"/>
          <p:cNvSpPr>
            <a:spLocks noChangeArrowheads="1"/>
          </p:cNvSpPr>
          <p:nvPr/>
        </p:nvSpPr>
        <p:spPr bwMode="auto">
          <a:xfrm>
            <a:off x="4867275" y="3246438"/>
            <a:ext cx="3603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PASCO</a:t>
            </a:r>
          </a:p>
        </p:txBody>
      </p:sp>
      <p:sp>
        <p:nvSpPr>
          <p:cNvPr id="2113" name="Rectangle 105"/>
          <p:cNvSpPr>
            <a:spLocks noChangeArrowheads="1"/>
          </p:cNvSpPr>
          <p:nvPr/>
        </p:nvSpPr>
        <p:spPr bwMode="auto">
          <a:xfrm>
            <a:off x="4843463" y="3471863"/>
            <a:ext cx="5937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HILLSBOROUGH</a:t>
            </a:r>
            <a:endParaRPr lang="en-US" altLang="en-US" sz="500"/>
          </a:p>
        </p:txBody>
      </p:sp>
      <p:sp>
        <p:nvSpPr>
          <p:cNvPr id="2114" name="Rectangle 106"/>
          <p:cNvSpPr>
            <a:spLocks noChangeArrowheads="1"/>
          </p:cNvSpPr>
          <p:nvPr/>
        </p:nvSpPr>
        <p:spPr bwMode="auto">
          <a:xfrm>
            <a:off x="5478463" y="3595688"/>
            <a:ext cx="322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POLK</a:t>
            </a:r>
            <a:endParaRPr lang="en-US" altLang="en-US" sz="500" dirty="0"/>
          </a:p>
        </p:txBody>
      </p:sp>
      <p:sp>
        <p:nvSpPr>
          <p:cNvPr id="2115" name="Rectangle 107"/>
          <p:cNvSpPr>
            <a:spLocks noChangeArrowheads="1"/>
          </p:cNvSpPr>
          <p:nvPr/>
        </p:nvSpPr>
        <p:spPr bwMode="auto">
          <a:xfrm>
            <a:off x="4991100" y="3952875"/>
            <a:ext cx="431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MANATEE</a:t>
            </a:r>
            <a:endParaRPr lang="en-US" altLang="en-US" sz="500"/>
          </a:p>
        </p:txBody>
      </p:sp>
      <p:sp>
        <p:nvSpPr>
          <p:cNvPr id="2116" name="Rectangle 108"/>
          <p:cNvSpPr>
            <a:spLocks noChangeArrowheads="1"/>
          </p:cNvSpPr>
          <p:nvPr/>
        </p:nvSpPr>
        <p:spPr bwMode="auto">
          <a:xfrm>
            <a:off x="5408613" y="4002088"/>
            <a:ext cx="3921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HARDEE</a:t>
            </a:r>
            <a:endParaRPr lang="en-US" altLang="en-US" sz="500"/>
          </a:p>
        </p:txBody>
      </p:sp>
      <p:sp>
        <p:nvSpPr>
          <p:cNvPr id="2117" name="Rectangle 109"/>
          <p:cNvSpPr>
            <a:spLocks noChangeArrowheads="1"/>
          </p:cNvSpPr>
          <p:nvPr/>
        </p:nvSpPr>
        <p:spPr bwMode="auto">
          <a:xfrm>
            <a:off x="6516688" y="3833813"/>
            <a:ext cx="5238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INDIAN RIVER</a:t>
            </a:r>
          </a:p>
        </p:txBody>
      </p:sp>
      <p:sp>
        <p:nvSpPr>
          <p:cNvPr id="2118" name="Rectangle 110"/>
          <p:cNvSpPr>
            <a:spLocks noChangeArrowheads="1"/>
          </p:cNvSpPr>
          <p:nvPr/>
        </p:nvSpPr>
        <p:spPr bwMode="auto">
          <a:xfrm>
            <a:off x="6208713" y="4059238"/>
            <a:ext cx="539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OKEECHOBEE</a:t>
            </a:r>
          </a:p>
        </p:txBody>
      </p:sp>
      <p:sp>
        <p:nvSpPr>
          <p:cNvPr id="2119" name="Rectangle 111"/>
          <p:cNvSpPr>
            <a:spLocks noChangeArrowheads="1"/>
          </p:cNvSpPr>
          <p:nvPr/>
        </p:nvSpPr>
        <p:spPr bwMode="auto">
          <a:xfrm>
            <a:off x="6694488" y="4146550"/>
            <a:ext cx="412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ST LUCIE</a:t>
            </a:r>
          </a:p>
        </p:txBody>
      </p:sp>
      <p:sp>
        <p:nvSpPr>
          <p:cNvPr id="2120" name="Rectangle 112"/>
          <p:cNvSpPr>
            <a:spLocks noChangeArrowheads="1"/>
          </p:cNvSpPr>
          <p:nvPr/>
        </p:nvSpPr>
        <p:spPr bwMode="auto">
          <a:xfrm>
            <a:off x="6732588" y="4445000"/>
            <a:ext cx="379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MARTIN</a:t>
            </a:r>
            <a:endParaRPr lang="en-US" altLang="en-US" sz="500"/>
          </a:p>
        </p:txBody>
      </p:sp>
      <p:sp>
        <p:nvSpPr>
          <p:cNvPr id="2121" name="Rectangle 113"/>
          <p:cNvSpPr>
            <a:spLocks noChangeArrowheads="1"/>
          </p:cNvSpPr>
          <p:nvPr/>
        </p:nvSpPr>
        <p:spPr bwMode="auto">
          <a:xfrm>
            <a:off x="6642100" y="4911725"/>
            <a:ext cx="5191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PALM BEACH</a:t>
            </a:r>
          </a:p>
        </p:txBody>
      </p:sp>
      <p:sp>
        <p:nvSpPr>
          <p:cNvPr id="2122" name="Rectangle 114"/>
          <p:cNvSpPr>
            <a:spLocks noChangeArrowheads="1"/>
          </p:cNvSpPr>
          <p:nvPr/>
        </p:nvSpPr>
        <p:spPr bwMode="auto">
          <a:xfrm>
            <a:off x="6596063" y="5391150"/>
            <a:ext cx="450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BROWARD</a:t>
            </a:r>
          </a:p>
        </p:txBody>
      </p:sp>
      <p:sp>
        <p:nvSpPr>
          <p:cNvPr id="2123" name="Rectangle 115"/>
          <p:cNvSpPr>
            <a:spLocks noChangeArrowheads="1"/>
          </p:cNvSpPr>
          <p:nvPr/>
        </p:nvSpPr>
        <p:spPr bwMode="auto">
          <a:xfrm>
            <a:off x="6556375" y="5813425"/>
            <a:ext cx="5143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Miami - DADE</a:t>
            </a:r>
          </a:p>
        </p:txBody>
      </p:sp>
      <p:sp>
        <p:nvSpPr>
          <p:cNvPr id="2124" name="Rectangle 116"/>
          <p:cNvSpPr>
            <a:spLocks noChangeArrowheads="1"/>
          </p:cNvSpPr>
          <p:nvPr/>
        </p:nvSpPr>
        <p:spPr bwMode="auto">
          <a:xfrm>
            <a:off x="6078538" y="5805488"/>
            <a:ext cx="4095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MONROE</a:t>
            </a:r>
          </a:p>
        </p:txBody>
      </p:sp>
      <p:sp>
        <p:nvSpPr>
          <p:cNvPr id="2125" name="Rectangle 117"/>
          <p:cNvSpPr>
            <a:spLocks noChangeArrowheads="1"/>
          </p:cNvSpPr>
          <p:nvPr/>
        </p:nvSpPr>
        <p:spPr bwMode="auto">
          <a:xfrm>
            <a:off x="5784850" y="4221163"/>
            <a:ext cx="4826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HIGHLANDS</a:t>
            </a:r>
            <a:endParaRPr lang="en-US" altLang="en-US" sz="500"/>
          </a:p>
        </p:txBody>
      </p:sp>
      <p:sp>
        <p:nvSpPr>
          <p:cNvPr id="2126" name="Rectangle 118"/>
          <p:cNvSpPr>
            <a:spLocks noChangeArrowheads="1"/>
          </p:cNvSpPr>
          <p:nvPr/>
        </p:nvSpPr>
        <p:spPr bwMode="auto">
          <a:xfrm>
            <a:off x="5765800" y="5449888"/>
            <a:ext cx="4048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COLLIER</a:t>
            </a:r>
          </a:p>
        </p:txBody>
      </p:sp>
      <p:sp>
        <p:nvSpPr>
          <p:cNvPr id="2127" name="Rectangle 119"/>
          <p:cNvSpPr>
            <a:spLocks noChangeArrowheads="1"/>
          </p:cNvSpPr>
          <p:nvPr/>
        </p:nvSpPr>
        <p:spPr bwMode="auto">
          <a:xfrm>
            <a:off x="6032500" y="4940300"/>
            <a:ext cx="393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HENDRY</a:t>
            </a:r>
          </a:p>
        </p:txBody>
      </p:sp>
      <p:sp>
        <p:nvSpPr>
          <p:cNvPr id="2128" name="Rectangle 120"/>
          <p:cNvSpPr>
            <a:spLocks noChangeArrowheads="1"/>
          </p:cNvSpPr>
          <p:nvPr/>
        </p:nvSpPr>
        <p:spPr bwMode="auto">
          <a:xfrm>
            <a:off x="5507038" y="4954588"/>
            <a:ext cx="279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LEE</a:t>
            </a:r>
          </a:p>
        </p:txBody>
      </p:sp>
      <p:grpSp>
        <p:nvGrpSpPr>
          <p:cNvPr id="2129" name="Group 121"/>
          <p:cNvGrpSpPr>
            <a:grpSpLocks/>
          </p:cNvGrpSpPr>
          <p:nvPr/>
        </p:nvGrpSpPr>
        <p:grpSpPr bwMode="auto">
          <a:xfrm>
            <a:off x="4970219" y="4206994"/>
            <a:ext cx="1574800" cy="1543050"/>
            <a:chOff x="3134" y="2641"/>
            <a:chExt cx="992" cy="972"/>
          </a:xfrm>
          <a:solidFill>
            <a:srgbClr val="9DC3E6"/>
          </a:solidFill>
        </p:grpSpPr>
        <p:sp>
          <p:nvSpPr>
            <p:cNvPr id="2177" name="Freeform 122"/>
            <p:cNvSpPr>
              <a:spLocks/>
            </p:cNvSpPr>
            <p:nvPr/>
          </p:nvSpPr>
          <p:spPr bwMode="auto">
            <a:xfrm>
              <a:off x="3388" y="3018"/>
              <a:ext cx="317" cy="282"/>
            </a:xfrm>
            <a:custGeom>
              <a:avLst/>
              <a:gdLst>
                <a:gd name="T0" fmla="*/ 143 w 311"/>
                <a:gd name="T1" fmla="*/ 204 h 293"/>
                <a:gd name="T2" fmla="*/ 117 w 311"/>
                <a:gd name="T3" fmla="*/ 204 h 293"/>
                <a:gd name="T4" fmla="*/ 106 w 311"/>
                <a:gd name="T5" fmla="*/ 197 h 293"/>
                <a:gd name="T6" fmla="*/ 98 w 311"/>
                <a:gd name="T7" fmla="*/ 204 h 293"/>
                <a:gd name="T8" fmla="*/ 90 w 311"/>
                <a:gd name="T9" fmla="*/ 184 h 293"/>
                <a:gd name="T10" fmla="*/ 45 w 311"/>
                <a:gd name="T11" fmla="*/ 167 h 293"/>
                <a:gd name="T12" fmla="*/ 53 w 311"/>
                <a:gd name="T13" fmla="*/ 176 h 293"/>
                <a:gd name="T14" fmla="*/ 45 w 311"/>
                <a:gd name="T15" fmla="*/ 146 h 293"/>
                <a:gd name="T16" fmla="*/ 60 w 311"/>
                <a:gd name="T17" fmla="*/ 167 h 293"/>
                <a:gd name="T18" fmla="*/ 98 w 311"/>
                <a:gd name="T19" fmla="*/ 139 h 293"/>
                <a:gd name="T20" fmla="*/ 125 w 311"/>
                <a:gd name="T21" fmla="*/ 74 h 293"/>
                <a:gd name="T22" fmla="*/ 178 w 311"/>
                <a:gd name="T23" fmla="*/ 46 h 293"/>
                <a:gd name="T24" fmla="*/ 117 w 311"/>
                <a:gd name="T25" fmla="*/ 62 h 293"/>
                <a:gd name="T26" fmla="*/ 90 w 311"/>
                <a:gd name="T27" fmla="*/ 139 h 293"/>
                <a:gd name="T28" fmla="*/ 37 w 311"/>
                <a:gd name="T29" fmla="*/ 146 h 293"/>
                <a:gd name="T30" fmla="*/ 16 w 311"/>
                <a:gd name="T31" fmla="*/ 130 h 293"/>
                <a:gd name="T32" fmla="*/ 24 w 311"/>
                <a:gd name="T33" fmla="*/ 113 h 293"/>
                <a:gd name="T34" fmla="*/ 0 w 311"/>
                <a:gd name="T35" fmla="*/ 46 h 293"/>
                <a:gd name="T36" fmla="*/ 16 w 311"/>
                <a:gd name="T37" fmla="*/ 0 h 293"/>
                <a:gd name="T38" fmla="*/ 316 w 311"/>
                <a:gd name="T39" fmla="*/ 0 h 293"/>
                <a:gd name="T40" fmla="*/ 316 w 311"/>
                <a:gd name="T41" fmla="*/ 159 h 293"/>
                <a:gd name="T42" fmla="*/ 316 w 311"/>
                <a:gd name="T43" fmla="*/ 213 h 293"/>
                <a:gd name="T44" fmla="*/ 260 w 311"/>
                <a:gd name="T45" fmla="*/ 213 h 293"/>
                <a:gd name="T46" fmla="*/ 260 w 311"/>
                <a:gd name="T47" fmla="*/ 281 h 293"/>
                <a:gd name="T48" fmla="*/ 143 w 311"/>
                <a:gd name="T49" fmla="*/ 269 h 293"/>
                <a:gd name="T50" fmla="*/ 143 w 311"/>
                <a:gd name="T51" fmla="*/ 204 h 2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11" h="293">
                  <a:moveTo>
                    <a:pt x="140" y="212"/>
                  </a:moveTo>
                  <a:lnTo>
                    <a:pt x="115" y="212"/>
                  </a:lnTo>
                  <a:lnTo>
                    <a:pt x="104" y="205"/>
                  </a:lnTo>
                  <a:lnTo>
                    <a:pt x="96" y="212"/>
                  </a:lnTo>
                  <a:lnTo>
                    <a:pt x="88" y="191"/>
                  </a:lnTo>
                  <a:lnTo>
                    <a:pt x="44" y="174"/>
                  </a:lnTo>
                  <a:lnTo>
                    <a:pt x="52" y="183"/>
                  </a:lnTo>
                  <a:lnTo>
                    <a:pt x="44" y="152"/>
                  </a:lnTo>
                  <a:lnTo>
                    <a:pt x="59" y="174"/>
                  </a:lnTo>
                  <a:lnTo>
                    <a:pt x="96" y="144"/>
                  </a:lnTo>
                  <a:lnTo>
                    <a:pt x="123" y="77"/>
                  </a:lnTo>
                  <a:lnTo>
                    <a:pt x="175" y="48"/>
                  </a:lnTo>
                  <a:lnTo>
                    <a:pt x="115" y="64"/>
                  </a:lnTo>
                  <a:lnTo>
                    <a:pt x="88" y="144"/>
                  </a:lnTo>
                  <a:lnTo>
                    <a:pt x="36" y="152"/>
                  </a:lnTo>
                  <a:lnTo>
                    <a:pt x="16" y="135"/>
                  </a:lnTo>
                  <a:lnTo>
                    <a:pt x="24" y="117"/>
                  </a:lnTo>
                  <a:lnTo>
                    <a:pt x="0" y="48"/>
                  </a:lnTo>
                  <a:lnTo>
                    <a:pt x="16" y="0"/>
                  </a:lnTo>
                  <a:lnTo>
                    <a:pt x="310" y="0"/>
                  </a:lnTo>
                  <a:lnTo>
                    <a:pt x="310" y="165"/>
                  </a:lnTo>
                  <a:lnTo>
                    <a:pt x="310" y="221"/>
                  </a:lnTo>
                  <a:lnTo>
                    <a:pt x="255" y="221"/>
                  </a:lnTo>
                  <a:lnTo>
                    <a:pt x="255" y="292"/>
                  </a:lnTo>
                  <a:lnTo>
                    <a:pt x="140" y="279"/>
                  </a:lnTo>
                  <a:lnTo>
                    <a:pt x="140" y="21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178" name="Group 123"/>
            <p:cNvGrpSpPr>
              <a:grpSpLocks/>
            </p:cNvGrpSpPr>
            <p:nvPr/>
          </p:nvGrpSpPr>
          <p:grpSpPr bwMode="auto">
            <a:xfrm>
              <a:off x="3134" y="2641"/>
              <a:ext cx="992" cy="972"/>
              <a:chOff x="3134" y="2641"/>
              <a:chExt cx="992" cy="972"/>
            </a:xfrm>
            <a:grpFill/>
          </p:grpSpPr>
          <p:sp>
            <p:nvSpPr>
              <p:cNvPr id="2179" name="Freeform 124"/>
              <p:cNvSpPr>
                <a:spLocks/>
              </p:cNvSpPr>
              <p:nvPr/>
            </p:nvSpPr>
            <p:spPr bwMode="auto">
              <a:xfrm>
                <a:off x="3338" y="3038"/>
                <a:ext cx="76" cy="139"/>
              </a:xfrm>
              <a:custGeom>
                <a:avLst/>
                <a:gdLst>
                  <a:gd name="T0" fmla="*/ 38 w 74"/>
                  <a:gd name="T1" fmla="*/ 0 h 146"/>
                  <a:gd name="T2" fmla="*/ 46 w 74"/>
                  <a:gd name="T3" fmla="*/ 25 h 146"/>
                  <a:gd name="T4" fmla="*/ 46 w 74"/>
                  <a:gd name="T5" fmla="*/ 63 h 146"/>
                  <a:gd name="T6" fmla="*/ 75 w 74"/>
                  <a:gd name="T7" fmla="*/ 129 h 146"/>
                  <a:gd name="T8" fmla="*/ 58 w 74"/>
                  <a:gd name="T9" fmla="*/ 138 h 146"/>
                  <a:gd name="T10" fmla="*/ 0 w 74"/>
                  <a:gd name="T11" fmla="*/ 0 h 146"/>
                  <a:gd name="T12" fmla="*/ 38 w 74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" h="146">
                    <a:moveTo>
                      <a:pt x="37" y="0"/>
                    </a:moveTo>
                    <a:lnTo>
                      <a:pt x="45" y="26"/>
                    </a:lnTo>
                    <a:lnTo>
                      <a:pt x="45" y="66"/>
                    </a:lnTo>
                    <a:lnTo>
                      <a:pt x="73" y="136"/>
                    </a:lnTo>
                    <a:lnTo>
                      <a:pt x="56" y="145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0" name="Freeform 125"/>
              <p:cNvSpPr>
                <a:spLocks/>
              </p:cNvSpPr>
              <p:nvPr/>
            </p:nvSpPr>
            <p:spPr bwMode="auto">
              <a:xfrm>
                <a:off x="3525" y="3177"/>
                <a:ext cx="594" cy="436"/>
              </a:xfrm>
              <a:custGeom>
                <a:avLst/>
                <a:gdLst>
                  <a:gd name="T0" fmla="*/ 147 w 581"/>
                  <a:gd name="T1" fmla="*/ 381 h 455"/>
                  <a:gd name="T2" fmla="*/ 119 w 581"/>
                  <a:gd name="T3" fmla="*/ 381 h 455"/>
                  <a:gd name="T4" fmla="*/ 93 w 581"/>
                  <a:gd name="T5" fmla="*/ 411 h 455"/>
                  <a:gd name="T6" fmla="*/ 29 w 581"/>
                  <a:gd name="T7" fmla="*/ 268 h 455"/>
                  <a:gd name="T8" fmla="*/ 0 w 581"/>
                  <a:gd name="T9" fmla="*/ 109 h 455"/>
                  <a:gd name="T10" fmla="*/ 119 w 581"/>
                  <a:gd name="T11" fmla="*/ 122 h 455"/>
                  <a:gd name="T12" fmla="*/ 119 w 581"/>
                  <a:gd name="T13" fmla="*/ 54 h 455"/>
                  <a:gd name="T14" fmla="*/ 175 w 581"/>
                  <a:gd name="T15" fmla="*/ 54 h 455"/>
                  <a:gd name="T16" fmla="*/ 175 w 581"/>
                  <a:gd name="T17" fmla="*/ 0 h 455"/>
                  <a:gd name="T18" fmla="*/ 348 w 581"/>
                  <a:gd name="T19" fmla="*/ 0 h 455"/>
                  <a:gd name="T20" fmla="*/ 356 w 581"/>
                  <a:gd name="T21" fmla="*/ 159 h 455"/>
                  <a:gd name="T22" fmla="*/ 593 w 581"/>
                  <a:gd name="T23" fmla="*/ 159 h 455"/>
                  <a:gd name="T24" fmla="*/ 593 w 581"/>
                  <a:gd name="T25" fmla="*/ 335 h 455"/>
                  <a:gd name="T26" fmla="*/ 593 w 581"/>
                  <a:gd name="T27" fmla="*/ 435 h 455"/>
                  <a:gd name="T28" fmla="*/ 237 w 581"/>
                  <a:gd name="T29" fmla="*/ 435 h 455"/>
                  <a:gd name="T30" fmla="*/ 147 w 581"/>
                  <a:gd name="T31" fmla="*/ 381 h 45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81" h="455">
                    <a:moveTo>
                      <a:pt x="144" y="398"/>
                    </a:moveTo>
                    <a:lnTo>
                      <a:pt x="116" y="398"/>
                    </a:lnTo>
                    <a:lnTo>
                      <a:pt x="91" y="429"/>
                    </a:lnTo>
                    <a:lnTo>
                      <a:pt x="28" y="280"/>
                    </a:lnTo>
                    <a:lnTo>
                      <a:pt x="0" y="114"/>
                    </a:lnTo>
                    <a:lnTo>
                      <a:pt x="116" y="127"/>
                    </a:lnTo>
                    <a:lnTo>
                      <a:pt x="116" y="56"/>
                    </a:lnTo>
                    <a:lnTo>
                      <a:pt x="171" y="56"/>
                    </a:lnTo>
                    <a:lnTo>
                      <a:pt x="171" y="0"/>
                    </a:lnTo>
                    <a:lnTo>
                      <a:pt x="340" y="0"/>
                    </a:lnTo>
                    <a:lnTo>
                      <a:pt x="348" y="166"/>
                    </a:lnTo>
                    <a:lnTo>
                      <a:pt x="580" y="166"/>
                    </a:lnTo>
                    <a:lnTo>
                      <a:pt x="580" y="350"/>
                    </a:lnTo>
                    <a:lnTo>
                      <a:pt x="580" y="454"/>
                    </a:lnTo>
                    <a:lnTo>
                      <a:pt x="232" y="454"/>
                    </a:lnTo>
                    <a:lnTo>
                      <a:pt x="144" y="398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1" name="Freeform 126"/>
              <p:cNvSpPr>
                <a:spLocks/>
              </p:cNvSpPr>
              <p:nvPr/>
            </p:nvSpPr>
            <p:spPr bwMode="auto">
              <a:xfrm>
                <a:off x="3230" y="2855"/>
                <a:ext cx="495" cy="171"/>
              </a:xfrm>
              <a:custGeom>
                <a:avLst/>
                <a:gdLst>
                  <a:gd name="T0" fmla="*/ 192 w 484"/>
                  <a:gd name="T1" fmla="*/ 101 h 178"/>
                  <a:gd name="T2" fmla="*/ 176 w 484"/>
                  <a:gd name="T3" fmla="*/ 86 h 178"/>
                  <a:gd name="T4" fmla="*/ 229 w 484"/>
                  <a:gd name="T5" fmla="*/ 55 h 178"/>
                  <a:gd name="T6" fmla="*/ 229 w 484"/>
                  <a:gd name="T7" fmla="*/ 37 h 178"/>
                  <a:gd name="T8" fmla="*/ 192 w 484"/>
                  <a:gd name="T9" fmla="*/ 55 h 178"/>
                  <a:gd name="T10" fmla="*/ 154 w 484"/>
                  <a:gd name="T11" fmla="*/ 37 h 178"/>
                  <a:gd name="T12" fmla="*/ 154 w 484"/>
                  <a:gd name="T13" fmla="*/ 63 h 178"/>
                  <a:gd name="T14" fmla="*/ 120 w 484"/>
                  <a:gd name="T15" fmla="*/ 55 h 178"/>
                  <a:gd name="T16" fmla="*/ 131 w 484"/>
                  <a:gd name="T17" fmla="*/ 46 h 178"/>
                  <a:gd name="T18" fmla="*/ 120 w 484"/>
                  <a:gd name="T19" fmla="*/ 37 h 178"/>
                  <a:gd name="T20" fmla="*/ 102 w 484"/>
                  <a:gd name="T21" fmla="*/ 46 h 178"/>
                  <a:gd name="T22" fmla="*/ 82 w 484"/>
                  <a:gd name="T23" fmla="*/ 17 h 178"/>
                  <a:gd name="T24" fmla="*/ 82 w 484"/>
                  <a:gd name="T25" fmla="*/ 46 h 178"/>
                  <a:gd name="T26" fmla="*/ 120 w 484"/>
                  <a:gd name="T27" fmla="*/ 63 h 178"/>
                  <a:gd name="T28" fmla="*/ 139 w 484"/>
                  <a:gd name="T29" fmla="*/ 149 h 178"/>
                  <a:gd name="T30" fmla="*/ 131 w 484"/>
                  <a:gd name="T31" fmla="*/ 161 h 178"/>
                  <a:gd name="T32" fmla="*/ 131 w 484"/>
                  <a:gd name="T33" fmla="*/ 132 h 178"/>
                  <a:gd name="T34" fmla="*/ 110 w 484"/>
                  <a:gd name="T35" fmla="*/ 149 h 178"/>
                  <a:gd name="T36" fmla="*/ 102 w 484"/>
                  <a:gd name="T37" fmla="*/ 132 h 178"/>
                  <a:gd name="T38" fmla="*/ 82 w 484"/>
                  <a:gd name="T39" fmla="*/ 140 h 178"/>
                  <a:gd name="T40" fmla="*/ 82 w 484"/>
                  <a:gd name="T41" fmla="*/ 132 h 178"/>
                  <a:gd name="T42" fmla="*/ 46 w 484"/>
                  <a:gd name="T43" fmla="*/ 123 h 178"/>
                  <a:gd name="T44" fmla="*/ 0 w 484"/>
                  <a:gd name="T45" fmla="*/ 55 h 178"/>
                  <a:gd name="T46" fmla="*/ 75 w 484"/>
                  <a:gd name="T47" fmla="*/ 55 h 178"/>
                  <a:gd name="T48" fmla="*/ 75 w 484"/>
                  <a:gd name="T49" fmla="*/ 0 h 178"/>
                  <a:gd name="T50" fmla="*/ 192 w 484"/>
                  <a:gd name="T51" fmla="*/ 0 h 178"/>
                  <a:gd name="T52" fmla="*/ 494 w 484"/>
                  <a:gd name="T53" fmla="*/ 0 h 178"/>
                  <a:gd name="T54" fmla="*/ 494 w 484"/>
                  <a:gd name="T55" fmla="*/ 170 h 178"/>
                  <a:gd name="T56" fmla="*/ 192 w 484"/>
                  <a:gd name="T57" fmla="*/ 170 h 178"/>
                  <a:gd name="T58" fmla="*/ 192 w 484"/>
                  <a:gd name="T59" fmla="*/ 101 h 17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84" h="178">
                    <a:moveTo>
                      <a:pt x="188" y="105"/>
                    </a:moveTo>
                    <a:lnTo>
                      <a:pt x="172" y="89"/>
                    </a:lnTo>
                    <a:lnTo>
                      <a:pt x="224" y="57"/>
                    </a:lnTo>
                    <a:lnTo>
                      <a:pt x="224" y="39"/>
                    </a:lnTo>
                    <a:lnTo>
                      <a:pt x="188" y="57"/>
                    </a:lnTo>
                    <a:lnTo>
                      <a:pt x="151" y="39"/>
                    </a:lnTo>
                    <a:lnTo>
                      <a:pt x="151" y="66"/>
                    </a:lnTo>
                    <a:lnTo>
                      <a:pt x="117" y="57"/>
                    </a:lnTo>
                    <a:lnTo>
                      <a:pt x="128" y="48"/>
                    </a:lnTo>
                    <a:lnTo>
                      <a:pt x="117" y="39"/>
                    </a:lnTo>
                    <a:lnTo>
                      <a:pt x="100" y="48"/>
                    </a:lnTo>
                    <a:lnTo>
                      <a:pt x="80" y="18"/>
                    </a:lnTo>
                    <a:lnTo>
                      <a:pt x="80" y="48"/>
                    </a:lnTo>
                    <a:lnTo>
                      <a:pt x="117" y="66"/>
                    </a:lnTo>
                    <a:lnTo>
                      <a:pt x="136" y="155"/>
                    </a:lnTo>
                    <a:lnTo>
                      <a:pt x="128" y="168"/>
                    </a:lnTo>
                    <a:lnTo>
                      <a:pt x="128" y="137"/>
                    </a:lnTo>
                    <a:lnTo>
                      <a:pt x="108" y="155"/>
                    </a:lnTo>
                    <a:lnTo>
                      <a:pt x="100" y="137"/>
                    </a:lnTo>
                    <a:lnTo>
                      <a:pt x="80" y="146"/>
                    </a:lnTo>
                    <a:lnTo>
                      <a:pt x="80" y="137"/>
                    </a:lnTo>
                    <a:lnTo>
                      <a:pt x="45" y="128"/>
                    </a:lnTo>
                    <a:lnTo>
                      <a:pt x="0" y="57"/>
                    </a:lnTo>
                    <a:lnTo>
                      <a:pt x="73" y="57"/>
                    </a:lnTo>
                    <a:lnTo>
                      <a:pt x="73" y="0"/>
                    </a:lnTo>
                    <a:lnTo>
                      <a:pt x="188" y="0"/>
                    </a:lnTo>
                    <a:lnTo>
                      <a:pt x="483" y="0"/>
                    </a:lnTo>
                    <a:lnTo>
                      <a:pt x="483" y="177"/>
                    </a:lnTo>
                    <a:lnTo>
                      <a:pt x="188" y="177"/>
                    </a:lnTo>
                    <a:lnTo>
                      <a:pt x="188" y="105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2" name="Freeform 127"/>
              <p:cNvSpPr>
                <a:spLocks/>
              </p:cNvSpPr>
              <p:nvPr/>
            </p:nvSpPr>
            <p:spPr bwMode="auto">
              <a:xfrm>
                <a:off x="3705" y="3018"/>
                <a:ext cx="421" cy="318"/>
              </a:xfrm>
              <a:custGeom>
                <a:avLst/>
                <a:gdLst>
                  <a:gd name="T0" fmla="*/ 412 w 410"/>
                  <a:gd name="T1" fmla="*/ 16 h 331"/>
                  <a:gd name="T2" fmla="*/ 412 w 410"/>
                  <a:gd name="T3" fmla="*/ 267 h 331"/>
                  <a:gd name="T4" fmla="*/ 420 w 410"/>
                  <a:gd name="T5" fmla="*/ 317 h 331"/>
                  <a:gd name="T6" fmla="*/ 182 w 410"/>
                  <a:gd name="T7" fmla="*/ 317 h 331"/>
                  <a:gd name="T8" fmla="*/ 174 w 410"/>
                  <a:gd name="T9" fmla="*/ 158 h 331"/>
                  <a:gd name="T10" fmla="*/ 0 w 410"/>
                  <a:gd name="T11" fmla="*/ 158 h 331"/>
                  <a:gd name="T12" fmla="*/ 0 w 410"/>
                  <a:gd name="T13" fmla="*/ 0 h 331"/>
                  <a:gd name="T14" fmla="*/ 375 w 410"/>
                  <a:gd name="T15" fmla="*/ 0 h 331"/>
                  <a:gd name="T16" fmla="*/ 412 w 410"/>
                  <a:gd name="T17" fmla="*/ 16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0" h="331">
                    <a:moveTo>
                      <a:pt x="401" y="17"/>
                    </a:moveTo>
                    <a:lnTo>
                      <a:pt x="401" y="278"/>
                    </a:lnTo>
                    <a:lnTo>
                      <a:pt x="409" y="330"/>
                    </a:lnTo>
                    <a:lnTo>
                      <a:pt x="177" y="330"/>
                    </a:lnTo>
                    <a:lnTo>
                      <a:pt x="169" y="164"/>
                    </a:lnTo>
                    <a:lnTo>
                      <a:pt x="0" y="164"/>
                    </a:lnTo>
                    <a:lnTo>
                      <a:pt x="0" y="0"/>
                    </a:lnTo>
                    <a:lnTo>
                      <a:pt x="365" y="0"/>
                    </a:lnTo>
                    <a:lnTo>
                      <a:pt x="401" y="1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3" name="Freeform 128"/>
              <p:cNvSpPr>
                <a:spLocks/>
              </p:cNvSpPr>
              <p:nvPr/>
            </p:nvSpPr>
            <p:spPr bwMode="auto">
              <a:xfrm>
                <a:off x="3408" y="2663"/>
                <a:ext cx="299" cy="190"/>
              </a:xfrm>
              <a:custGeom>
                <a:avLst/>
                <a:gdLst>
                  <a:gd name="T0" fmla="*/ 0 w 295"/>
                  <a:gd name="T1" fmla="*/ 189 h 198"/>
                  <a:gd name="T2" fmla="*/ 0 w 295"/>
                  <a:gd name="T3" fmla="*/ 85 h 198"/>
                  <a:gd name="T4" fmla="*/ 0 w 295"/>
                  <a:gd name="T5" fmla="*/ 0 h 198"/>
                  <a:gd name="T6" fmla="*/ 298 w 295"/>
                  <a:gd name="T7" fmla="*/ 0 h 198"/>
                  <a:gd name="T8" fmla="*/ 298 w 295"/>
                  <a:gd name="T9" fmla="*/ 189 h 198"/>
                  <a:gd name="T10" fmla="*/ 0 w 295"/>
                  <a:gd name="T11" fmla="*/ 189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5" h="198">
                    <a:moveTo>
                      <a:pt x="0" y="197"/>
                    </a:moveTo>
                    <a:lnTo>
                      <a:pt x="0" y="89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197"/>
                    </a:lnTo>
                    <a:lnTo>
                      <a:pt x="0" y="19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4" name="Freeform 129"/>
              <p:cNvSpPr>
                <a:spLocks/>
              </p:cNvSpPr>
              <p:nvPr/>
            </p:nvSpPr>
            <p:spPr bwMode="auto">
              <a:xfrm>
                <a:off x="3705" y="2745"/>
                <a:ext cx="421" cy="274"/>
              </a:xfrm>
              <a:custGeom>
                <a:avLst/>
                <a:gdLst>
                  <a:gd name="T0" fmla="*/ 420 w 410"/>
                  <a:gd name="T1" fmla="*/ 46 h 286"/>
                  <a:gd name="T2" fmla="*/ 367 w 410"/>
                  <a:gd name="T3" fmla="*/ 83 h 286"/>
                  <a:gd name="T4" fmla="*/ 367 w 410"/>
                  <a:gd name="T5" fmla="*/ 104 h 286"/>
                  <a:gd name="T6" fmla="*/ 276 w 410"/>
                  <a:gd name="T7" fmla="*/ 150 h 286"/>
                  <a:gd name="T8" fmla="*/ 283 w 410"/>
                  <a:gd name="T9" fmla="*/ 159 h 286"/>
                  <a:gd name="T10" fmla="*/ 283 w 410"/>
                  <a:gd name="T11" fmla="*/ 168 h 286"/>
                  <a:gd name="T12" fmla="*/ 301 w 410"/>
                  <a:gd name="T13" fmla="*/ 159 h 286"/>
                  <a:gd name="T14" fmla="*/ 293 w 410"/>
                  <a:gd name="T15" fmla="*/ 197 h 286"/>
                  <a:gd name="T16" fmla="*/ 320 w 410"/>
                  <a:gd name="T17" fmla="*/ 214 h 286"/>
                  <a:gd name="T18" fmla="*/ 358 w 410"/>
                  <a:gd name="T19" fmla="*/ 197 h 286"/>
                  <a:gd name="T20" fmla="*/ 338 w 410"/>
                  <a:gd name="T21" fmla="*/ 214 h 286"/>
                  <a:gd name="T22" fmla="*/ 358 w 410"/>
                  <a:gd name="T23" fmla="*/ 214 h 286"/>
                  <a:gd name="T24" fmla="*/ 375 w 410"/>
                  <a:gd name="T25" fmla="*/ 273 h 286"/>
                  <a:gd name="T26" fmla="*/ 0 w 410"/>
                  <a:gd name="T27" fmla="*/ 273 h 286"/>
                  <a:gd name="T28" fmla="*/ 0 w 410"/>
                  <a:gd name="T29" fmla="*/ 104 h 286"/>
                  <a:gd name="T30" fmla="*/ 182 w 410"/>
                  <a:gd name="T31" fmla="*/ 104 h 286"/>
                  <a:gd name="T32" fmla="*/ 182 w 410"/>
                  <a:gd name="T33" fmla="*/ 46 h 286"/>
                  <a:gd name="T34" fmla="*/ 246 w 410"/>
                  <a:gd name="T35" fmla="*/ 46 h 286"/>
                  <a:gd name="T36" fmla="*/ 246 w 410"/>
                  <a:gd name="T37" fmla="*/ 0 h 286"/>
                  <a:gd name="T38" fmla="*/ 375 w 410"/>
                  <a:gd name="T39" fmla="*/ 0 h 286"/>
                  <a:gd name="T40" fmla="*/ 420 w 410"/>
                  <a:gd name="T41" fmla="*/ 29 h 286"/>
                  <a:gd name="T42" fmla="*/ 420 w 410"/>
                  <a:gd name="T43" fmla="*/ 46 h 2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10" h="286">
                    <a:moveTo>
                      <a:pt x="409" y="48"/>
                    </a:moveTo>
                    <a:lnTo>
                      <a:pt x="357" y="87"/>
                    </a:lnTo>
                    <a:lnTo>
                      <a:pt x="357" y="109"/>
                    </a:lnTo>
                    <a:lnTo>
                      <a:pt x="269" y="157"/>
                    </a:lnTo>
                    <a:lnTo>
                      <a:pt x="276" y="166"/>
                    </a:lnTo>
                    <a:lnTo>
                      <a:pt x="276" y="175"/>
                    </a:lnTo>
                    <a:lnTo>
                      <a:pt x="293" y="166"/>
                    </a:lnTo>
                    <a:lnTo>
                      <a:pt x="285" y="206"/>
                    </a:lnTo>
                    <a:lnTo>
                      <a:pt x="312" y="223"/>
                    </a:lnTo>
                    <a:lnTo>
                      <a:pt x="349" y="206"/>
                    </a:lnTo>
                    <a:lnTo>
                      <a:pt x="329" y="223"/>
                    </a:lnTo>
                    <a:lnTo>
                      <a:pt x="349" y="223"/>
                    </a:lnTo>
                    <a:lnTo>
                      <a:pt x="365" y="285"/>
                    </a:lnTo>
                    <a:lnTo>
                      <a:pt x="0" y="285"/>
                    </a:lnTo>
                    <a:lnTo>
                      <a:pt x="0" y="109"/>
                    </a:lnTo>
                    <a:lnTo>
                      <a:pt x="177" y="109"/>
                    </a:lnTo>
                    <a:lnTo>
                      <a:pt x="177" y="48"/>
                    </a:lnTo>
                    <a:lnTo>
                      <a:pt x="240" y="48"/>
                    </a:lnTo>
                    <a:lnTo>
                      <a:pt x="240" y="0"/>
                    </a:lnTo>
                    <a:lnTo>
                      <a:pt x="365" y="0"/>
                    </a:lnTo>
                    <a:lnTo>
                      <a:pt x="409" y="30"/>
                    </a:lnTo>
                    <a:lnTo>
                      <a:pt x="409" y="48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85" name="Freeform 130"/>
              <p:cNvSpPr>
                <a:spLocks/>
              </p:cNvSpPr>
              <p:nvPr/>
            </p:nvSpPr>
            <p:spPr bwMode="auto">
              <a:xfrm>
                <a:off x="3134" y="2641"/>
                <a:ext cx="299" cy="270"/>
              </a:xfrm>
              <a:custGeom>
                <a:avLst/>
                <a:gdLst>
                  <a:gd name="T0" fmla="*/ 0 w 293"/>
                  <a:gd name="T1" fmla="*/ 71 h 281"/>
                  <a:gd name="T2" fmla="*/ 8 w 293"/>
                  <a:gd name="T3" fmla="*/ 47 h 281"/>
                  <a:gd name="T4" fmla="*/ 16 w 293"/>
                  <a:gd name="T5" fmla="*/ 63 h 281"/>
                  <a:gd name="T6" fmla="*/ 26 w 293"/>
                  <a:gd name="T7" fmla="*/ 47 h 281"/>
                  <a:gd name="T8" fmla="*/ 8 w 293"/>
                  <a:gd name="T9" fmla="*/ 0 h 281"/>
                  <a:gd name="T10" fmla="*/ 180 w 293"/>
                  <a:gd name="T11" fmla="*/ 0 h 281"/>
                  <a:gd name="T12" fmla="*/ 180 w 293"/>
                  <a:gd name="T13" fmla="*/ 110 h 281"/>
                  <a:gd name="T14" fmla="*/ 298 w 293"/>
                  <a:gd name="T15" fmla="*/ 110 h 281"/>
                  <a:gd name="T16" fmla="*/ 298 w 293"/>
                  <a:gd name="T17" fmla="*/ 214 h 281"/>
                  <a:gd name="T18" fmla="*/ 180 w 293"/>
                  <a:gd name="T19" fmla="*/ 214 h 281"/>
                  <a:gd name="T20" fmla="*/ 180 w 293"/>
                  <a:gd name="T21" fmla="*/ 269 h 281"/>
                  <a:gd name="T22" fmla="*/ 105 w 293"/>
                  <a:gd name="T23" fmla="*/ 269 h 281"/>
                  <a:gd name="T24" fmla="*/ 0 w 293"/>
                  <a:gd name="T25" fmla="*/ 71 h 2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3" h="281">
                    <a:moveTo>
                      <a:pt x="0" y="74"/>
                    </a:moveTo>
                    <a:lnTo>
                      <a:pt x="8" y="49"/>
                    </a:lnTo>
                    <a:lnTo>
                      <a:pt x="16" y="66"/>
                    </a:lnTo>
                    <a:lnTo>
                      <a:pt x="25" y="49"/>
                    </a:lnTo>
                    <a:lnTo>
                      <a:pt x="8" y="0"/>
                    </a:lnTo>
                    <a:lnTo>
                      <a:pt x="176" y="0"/>
                    </a:lnTo>
                    <a:lnTo>
                      <a:pt x="176" y="114"/>
                    </a:lnTo>
                    <a:lnTo>
                      <a:pt x="292" y="114"/>
                    </a:lnTo>
                    <a:lnTo>
                      <a:pt x="292" y="223"/>
                    </a:lnTo>
                    <a:lnTo>
                      <a:pt x="176" y="223"/>
                    </a:lnTo>
                    <a:lnTo>
                      <a:pt x="176" y="280"/>
                    </a:lnTo>
                    <a:lnTo>
                      <a:pt x="103" y="280"/>
                    </a:lnTo>
                    <a:lnTo>
                      <a:pt x="0" y="74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130" name="Rectangle 131"/>
          <p:cNvSpPr>
            <a:spLocks noChangeArrowheads="1"/>
          </p:cNvSpPr>
          <p:nvPr/>
        </p:nvSpPr>
        <p:spPr bwMode="auto">
          <a:xfrm>
            <a:off x="5380038" y="4635500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CHARLOTTE</a:t>
            </a:r>
          </a:p>
        </p:txBody>
      </p:sp>
      <p:sp>
        <p:nvSpPr>
          <p:cNvPr id="2131" name="Rectangle 132"/>
          <p:cNvSpPr>
            <a:spLocks noChangeArrowheads="1"/>
          </p:cNvSpPr>
          <p:nvPr/>
        </p:nvSpPr>
        <p:spPr bwMode="auto">
          <a:xfrm>
            <a:off x="5946775" y="4627563"/>
            <a:ext cx="3921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GLADES</a:t>
            </a:r>
          </a:p>
        </p:txBody>
      </p:sp>
      <p:sp>
        <p:nvSpPr>
          <p:cNvPr id="2132" name="Rectangle 133"/>
          <p:cNvSpPr>
            <a:spLocks noChangeArrowheads="1"/>
          </p:cNvSpPr>
          <p:nvPr/>
        </p:nvSpPr>
        <p:spPr bwMode="auto">
          <a:xfrm>
            <a:off x="5427663" y="4322763"/>
            <a:ext cx="3952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 dirty="0"/>
              <a:t>DESOTO</a:t>
            </a:r>
            <a:endParaRPr lang="en-US" altLang="en-US" sz="500" dirty="0"/>
          </a:p>
        </p:txBody>
      </p:sp>
      <p:sp>
        <p:nvSpPr>
          <p:cNvPr id="2133" name="Rectangle 134"/>
          <p:cNvSpPr>
            <a:spLocks noChangeArrowheads="1"/>
          </p:cNvSpPr>
          <p:nvPr/>
        </p:nvSpPr>
        <p:spPr bwMode="auto">
          <a:xfrm rot="921835">
            <a:off x="4951413" y="4329113"/>
            <a:ext cx="4667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SARASOTA</a:t>
            </a:r>
            <a:endParaRPr lang="en-US" altLang="en-US" sz="500"/>
          </a:p>
        </p:txBody>
      </p:sp>
      <p:sp>
        <p:nvSpPr>
          <p:cNvPr id="2134" name="Rectangle 135"/>
          <p:cNvSpPr>
            <a:spLocks noChangeArrowheads="1"/>
          </p:cNvSpPr>
          <p:nvPr/>
        </p:nvSpPr>
        <p:spPr bwMode="auto">
          <a:xfrm rot="-3825463">
            <a:off x="3337719" y="1153319"/>
            <a:ext cx="48577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JEFFERSON</a:t>
            </a:r>
          </a:p>
        </p:txBody>
      </p:sp>
      <p:sp>
        <p:nvSpPr>
          <p:cNvPr id="2135" name="Rectangle 136"/>
          <p:cNvSpPr>
            <a:spLocks noChangeArrowheads="1"/>
          </p:cNvSpPr>
          <p:nvPr/>
        </p:nvSpPr>
        <p:spPr bwMode="auto">
          <a:xfrm rot="-4163304">
            <a:off x="4473576" y="3448050"/>
            <a:ext cx="582612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PINELLAS</a:t>
            </a:r>
            <a:endParaRPr lang="en-US" altLang="en-US" sz="500"/>
          </a:p>
        </p:txBody>
      </p:sp>
      <p:sp>
        <p:nvSpPr>
          <p:cNvPr id="2136" name="Rectangle 137"/>
          <p:cNvSpPr>
            <a:spLocks noChangeArrowheads="1"/>
          </p:cNvSpPr>
          <p:nvPr/>
        </p:nvSpPr>
        <p:spPr bwMode="auto">
          <a:xfrm>
            <a:off x="1509713" y="703263"/>
            <a:ext cx="3984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HOLMES</a:t>
            </a:r>
          </a:p>
        </p:txBody>
      </p:sp>
      <p:sp>
        <p:nvSpPr>
          <p:cNvPr id="2137" name="Rectangle 138"/>
          <p:cNvSpPr>
            <a:spLocks noChangeArrowheads="1"/>
          </p:cNvSpPr>
          <p:nvPr/>
        </p:nvSpPr>
        <p:spPr bwMode="auto">
          <a:xfrm>
            <a:off x="2108200" y="777875"/>
            <a:ext cx="428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JACKSON</a:t>
            </a:r>
          </a:p>
        </p:txBody>
      </p:sp>
      <p:sp>
        <p:nvSpPr>
          <p:cNvPr id="2138" name="Rectangle 139"/>
          <p:cNvSpPr>
            <a:spLocks noChangeArrowheads="1"/>
          </p:cNvSpPr>
          <p:nvPr/>
        </p:nvSpPr>
        <p:spPr bwMode="auto">
          <a:xfrm rot="-920241">
            <a:off x="1647825" y="925513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WASHINGTON</a:t>
            </a:r>
          </a:p>
        </p:txBody>
      </p:sp>
      <p:sp>
        <p:nvSpPr>
          <p:cNvPr id="2139" name="Rectangle 140"/>
          <p:cNvSpPr>
            <a:spLocks noChangeArrowheads="1"/>
          </p:cNvSpPr>
          <p:nvPr/>
        </p:nvSpPr>
        <p:spPr bwMode="auto">
          <a:xfrm>
            <a:off x="2095500" y="1138238"/>
            <a:ext cx="4349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CALHOUN</a:t>
            </a:r>
          </a:p>
        </p:txBody>
      </p:sp>
      <p:sp>
        <p:nvSpPr>
          <p:cNvPr id="2140" name="Rectangle 141"/>
          <p:cNvSpPr>
            <a:spLocks noChangeArrowheads="1"/>
          </p:cNvSpPr>
          <p:nvPr/>
        </p:nvSpPr>
        <p:spPr bwMode="auto">
          <a:xfrm>
            <a:off x="1685925" y="1176338"/>
            <a:ext cx="2873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BAY</a:t>
            </a:r>
          </a:p>
        </p:txBody>
      </p:sp>
      <p:sp>
        <p:nvSpPr>
          <p:cNvPr id="2141" name="Rectangle 142"/>
          <p:cNvSpPr>
            <a:spLocks noChangeArrowheads="1"/>
          </p:cNvSpPr>
          <p:nvPr/>
        </p:nvSpPr>
        <p:spPr bwMode="auto">
          <a:xfrm>
            <a:off x="2141538" y="1620838"/>
            <a:ext cx="32067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GULF</a:t>
            </a:r>
          </a:p>
        </p:txBody>
      </p:sp>
      <p:sp>
        <p:nvSpPr>
          <p:cNvPr id="2142" name="Rectangle 143"/>
          <p:cNvSpPr>
            <a:spLocks noChangeArrowheads="1"/>
          </p:cNvSpPr>
          <p:nvPr/>
        </p:nvSpPr>
        <p:spPr bwMode="auto">
          <a:xfrm>
            <a:off x="2682875" y="973138"/>
            <a:ext cx="4333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GADSDEN</a:t>
            </a:r>
          </a:p>
        </p:txBody>
      </p:sp>
      <p:sp>
        <p:nvSpPr>
          <p:cNvPr id="2143" name="Rectangle 144"/>
          <p:cNvSpPr>
            <a:spLocks noChangeArrowheads="1"/>
          </p:cNvSpPr>
          <p:nvPr/>
        </p:nvSpPr>
        <p:spPr bwMode="auto">
          <a:xfrm>
            <a:off x="2443163" y="1339850"/>
            <a:ext cx="39846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LIBERTY</a:t>
            </a:r>
            <a:endParaRPr lang="en-US" altLang="en-US" sz="500"/>
          </a:p>
        </p:txBody>
      </p:sp>
      <p:sp>
        <p:nvSpPr>
          <p:cNvPr id="2144" name="Rectangle 145"/>
          <p:cNvSpPr>
            <a:spLocks noChangeArrowheads="1"/>
          </p:cNvSpPr>
          <p:nvPr/>
        </p:nvSpPr>
        <p:spPr bwMode="auto">
          <a:xfrm>
            <a:off x="2447925" y="1673225"/>
            <a:ext cx="4413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FRANKLIN</a:t>
            </a:r>
          </a:p>
        </p:txBody>
      </p:sp>
      <p:sp>
        <p:nvSpPr>
          <p:cNvPr id="2145" name="Rectangle 146"/>
          <p:cNvSpPr>
            <a:spLocks noChangeArrowheads="1"/>
          </p:cNvSpPr>
          <p:nvPr/>
        </p:nvSpPr>
        <p:spPr bwMode="auto">
          <a:xfrm>
            <a:off x="3109913" y="1093788"/>
            <a:ext cx="322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LEON</a:t>
            </a:r>
          </a:p>
        </p:txBody>
      </p:sp>
      <p:sp>
        <p:nvSpPr>
          <p:cNvPr id="2146" name="Rectangle 147"/>
          <p:cNvSpPr>
            <a:spLocks noChangeArrowheads="1"/>
          </p:cNvSpPr>
          <p:nvPr/>
        </p:nvSpPr>
        <p:spPr bwMode="auto">
          <a:xfrm>
            <a:off x="2894013" y="1339850"/>
            <a:ext cx="43815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WAKULLA</a:t>
            </a:r>
            <a:endParaRPr lang="en-US" altLang="en-US" sz="500"/>
          </a:p>
        </p:txBody>
      </p:sp>
      <p:sp>
        <p:nvSpPr>
          <p:cNvPr id="2147" name="Freeform 148"/>
          <p:cNvSpPr>
            <a:spLocks/>
          </p:cNvSpPr>
          <p:nvPr/>
        </p:nvSpPr>
        <p:spPr bwMode="auto">
          <a:xfrm>
            <a:off x="328613" y="1214438"/>
            <a:ext cx="427037" cy="79375"/>
          </a:xfrm>
          <a:custGeom>
            <a:avLst/>
            <a:gdLst>
              <a:gd name="T0" fmla="*/ 2147483647 w 261"/>
              <a:gd name="T1" fmla="*/ 0 h 52"/>
              <a:gd name="T2" fmla="*/ 2147483647 w 261"/>
              <a:gd name="T3" fmla="*/ 2147483647 h 52"/>
              <a:gd name="T4" fmla="*/ 0 w 261"/>
              <a:gd name="T5" fmla="*/ 2147483647 h 52"/>
              <a:gd name="T6" fmla="*/ 2147483647 w 261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" h="52">
                <a:moveTo>
                  <a:pt x="260" y="0"/>
                </a:moveTo>
                <a:lnTo>
                  <a:pt x="16" y="51"/>
                </a:lnTo>
                <a:lnTo>
                  <a:pt x="0" y="42"/>
                </a:lnTo>
                <a:lnTo>
                  <a:pt x="260" y="0"/>
                </a:lnTo>
              </a:path>
            </a:pathLst>
          </a:custGeom>
          <a:solidFill>
            <a:srgbClr val="BFFFE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149"/>
          <p:cNvSpPr>
            <a:spLocks/>
          </p:cNvSpPr>
          <p:nvPr/>
        </p:nvSpPr>
        <p:spPr bwMode="auto">
          <a:xfrm>
            <a:off x="1095375" y="1189038"/>
            <a:ext cx="120650" cy="26987"/>
          </a:xfrm>
          <a:custGeom>
            <a:avLst/>
            <a:gdLst>
              <a:gd name="T0" fmla="*/ 0 w 75"/>
              <a:gd name="T1" fmla="*/ 2147483647 h 18"/>
              <a:gd name="T2" fmla="*/ 2147483647 w 75"/>
              <a:gd name="T3" fmla="*/ 0 h 18"/>
              <a:gd name="T4" fmla="*/ 2147483647 w 75"/>
              <a:gd name="T5" fmla="*/ 2147483647 h 18"/>
              <a:gd name="T6" fmla="*/ 0 w 75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" h="18">
                <a:moveTo>
                  <a:pt x="0" y="17"/>
                </a:moveTo>
                <a:lnTo>
                  <a:pt x="8" y="0"/>
                </a:lnTo>
                <a:lnTo>
                  <a:pt x="74" y="17"/>
                </a:lnTo>
                <a:lnTo>
                  <a:pt x="0" y="17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9" name="Group 150"/>
          <p:cNvGrpSpPr>
            <a:grpSpLocks/>
          </p:cNvGrpSpPr>
          <p:nvPr/>
        </p:nvGrpSpPr>
        <p:grpSpPr bwMode="auto">
          <a:xfrm>
            <a:off x="12700" y="627063"/>
            <a:ext cx="1731963" cy="727075"/>
            <a:chOff x="351" y="690"/>
            <a:chExt cx="1067" cy="478"/>
          </a:xfrm>
          <a:solidFill>
            <a:srgbClr val="FFC000"/>
          </a:solidFill>
        </p:grpSpPr>
        <p:sp>
          <p:nvSpPr>
            <p:cNvPr id="2174" name="Freeform 151"/>
            <p:cNvSpPr>
              <a:spLocks/>
            </p:cNvSpPr>
            <p:nvPr/>
          </p:nvSpPr>
          <p:spPr bwMode="auto">
            <a:xfrm>
              <a:off x="351" y="690"/>
              <a:ext cx="284" cy="465"/>
            </a:xfrm>
            <a:custGeom>
              <a:avLst/>
              <a:gdLst>
                <a:gd name="T0" fmla="*/ 254 w 285"/>
                <a:gd name="T1" fmla="*/ 300 h 465"/>
                <a:gd name="T2" fmla="*/ 278 w 285"/>
                <a:gd name="T3" fmla="*/ 316 h 465"/>
                <a:gd name="T4" fmla="*/ 270 w 285"/>
                <a:gd name="T5" fmla="*/ 347 h 465"/>
                <a:gd name="T6" fmla="*/ 263 w 285"/>
                <a:gd name="T7" fmla="*/ 369 h 465"/>
                <a:gd name="T8" fmla="*/ 206 w 285"/>
                <a:gd name="T9" fmla="*/ 395 h 465"/>
                <a:gd name="T10" fmla="*/ 206 w 285"/>
                <a:gd name="T11" fmla="*/ 417 h 465"/>
                <a:gd name="T12" fmla="*/ 64 w 285"/>
                <a:gd name="T13" fmla="*/ 464 h 465"/>
                <a:gd name="T14" fmla="*/ 107 w 285"/>
                <a:gd name="T15" fmla="*/ 442 h 465"/>
                <a:gd name="T16" fmla="*/ 115 w 285"/>
                <a:gd name="T17" fmla="*/ 434 h 465"/>
                <a:gd name="T18" fmla="*/ 79 w 285"/>
                <a:gd name="T19" fmla="*/ 434 h 465"/>
                <a:gd name="T20" fmla="*/ 107 w 285"/>
                <a:gd name="T21" fmla="*/ 434 h 465"/>
                <a:gd name="T22" fmla="*/ 123 w 285"/>
                <a:gd name="T23" fmla="*/ 417 h 465"/>
                <a:gd name="T24" fmla="*/ 115 w 285"/>
                <a:gd name="T25" fmla="*/ 408 h 465"/>
                <a:gd name="T26" fmla="*/ 123 w 285"/>
                <a:gd name="T27" fmla="*/ 377 h 465"/>
                <a:gd name="T28" fmla="*/ 162 w 285"/>
                <a:gd name="T29" fmla="*/ 356 h 465"/>
                <a:gd name="T30" fmla="*/ 123 w 285"/>
                <a:gd name="T31" fmla="*/ 347 h 465"/>
                <a:gd name="T32" fmla="*/ 115 w 285"/>
                <a:gd name="T33" fmla="*/ 316 h 465"/>
                <a:gd name="T34" fmla="*/ 142 w 285"/>
                <a:gd name="T35" fmla="*/ 251 h 465"/>
                <a:gd name="T36" fmla="*/ 132 w 285"/>
                <a:gd name="T37" fmla="*/ 212 h 465"/>
                <a:gd name="T38" fmla="*/ 72 w 285"/>
                <a:gd name="T39" fmla="*/ 165 h 465"/>
                <a:gd name="T40" fmla="*/ 0 w 285"/>
                <a:gd name="T41" fmla="*/ 86 h 465"/>
                <a:gd name="T42" fmla="*/ 35 w 285"/>
                <a:gd name="T43" fmla="*/ 17 h 465"/>
                <a:gd name="T44" fmla="*/ 27 w 285"/>
                <a:gd name="T45" fmla="*/ 0 h 465"/>
                <a:gd name="T46" fmla="*/ 278 w 285"/>
                <a:gd name="T47" fmla="*/ 0 h 465"/>
                <a:gd name="T48" fmla="*/ 206 w 285"/>
                <a:gd name="T49" fmla="*/ 47 h 465"/>
                <a:gd name="T50" fmla="*/ 206 w 285"/>
                <a:gd name="T51" fmla="*/ 69 h 465"/>
                <a:gd name="T52" fmla="*/ 190 w 285"/>
                <a:gd name="T53" fmla="*/ 95 h 465"/>
                <a:gd name="T54" fmla="*/ 198 w 285"/>
                <a:gd name="T55" fmla="*/ 117 h 465"/>
                <a:gd name="T56" fmla="*/ 190 w 285"/>
                <a:gd name="T57" fmla="*/ 173 h 465"/>
                <a:gd name="T58" fmla="*/ 206 w 285"/>
                <a:gd name="T59" fmla="*/ 182 h 465"/>
                <a:gd name="T60" fmla="*/ 218 w 285"/>
                <a:gd name="T61" fmla="*/ 242 h 465"/>
                <a:gd name="T62" fmla="*/ 263 w 285"/>
                <a:gd name="T63" fmla="*/ 291 h 465"/>
                <a:gd name="T64" fmla="*/ 254 w 285"/>
                <a:gd name="T65" fmla="*/ 300 h 4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5" h="465">
                  <a:moveTo>
                    <a:pt x="260" y="300"/>
                  </a:moveTo>
                  <a:lnTo>
                    <a:pt x="284" y="316"/>
                  </a:lnTo>
                  <a:lnTo>
                    <a:pt x="276" y="347"/>
                  </a:lnTo>
                  <a:lnTo>
                    <a:pt x="269" y="369"/>
                  </a:lnTo>
                  <a:lnTo>
                    <a:pt x="212" y="395"/>
                  </a:lnTo>
                  <a:lnTo>
                    <a:pt x="212" y="417"/>
                  </a:lnTo>
                  <a:lnTo>
                    <a:pt x="64" y="464"/>
                  </a:lnTo>
                  <a:lnTo>
                    <a:pt x="107" y="442"/>
                  </a:lnTo>
                  <a:lnTo>
                    <a:pt x="115" y="434"/>
                  </a:lnTo>
                  <a:lnTo>
                    <a:pt x="79" y="434"/>
                  </a:lnTo>
                  <a:lnTo>
                    <a:pt x="107" y="434"/>
                  </a:lnTo>
                  <a:lnTo>
                    <a:pt x="123" y="417"/>
                  </a:lnTo>
                  <a:lnTo>
                    <a:pt x="115" y="408"/>
                  </a:lnTo>
                  <a:lnTo>
                    <a:pt x="123" y="377"/>
                  </a:lnTo>
                  <a:lnTo>
                    <a:pt x="168" y="356"/>
                  </a:lnTo>
                  <a:lnTo>
                    <a:pt x="123" y="347"/>
                  </a:lnTo>
                  <a:lnTo>
                    <a:pt x="115" y="316"/>
                  </a:lnTo>
                  <a:lnTo>
                    <a:pt x="144" y="251"/>
                  </a:lnTo>
                  <a:lnTo>
                    <a:pt x="132" y="212"/>
                  </a:lnTo>
                  <a:lnTo>
                    <a:pt x="72" y="165"/>
                  </a:lnTo>
                  <a:lnTo>
                    <a:pt x="0" y="86"/>
                  </a:lnTo>
                  <a:lnTo>
                    <a:pt x="35" y="17"/>
                  </a:lnTo>
                  <a:lnTo>
                    <a:pt x="27" y="0"/>
                  </a:lnTo>
                  <a:lnTo>
                    <a:pt x="284" y="0"/>
                  </a:lnTo>
                  <a:lnTo>
                    <a:pt x="212" y="47"/>
                  </a:lnTo>
                  <a:lnTo>
                    <a:pt x="212" y="69"/>
                  </a:lnTo>
                  <a:lnTo>
                    <a:pt x="196" y="95"/>
                  </a:lnTo>
                  <a:lnTo>
                    <a:pt x="204" y="117"/>
                  </a:lnTo>
                  <a:lnTo>
                    <a:pt x="196" y="173"/>
                  </a:lnTo>
                  <a:lnTo>
                    <a:pt x="212" y="182"/>
                  </a:lnTo>
                  <a:lnTo>
                    <a:pt x="224" y="242"/>
                  </a:lnTo>
                  <a:lnTo>
                    <a:pt x="269" y="291"/>
                  </a:lnTo>
                  <a:lnTo>
                    <a:pt x="260" y="30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52"/>
            <p:cNvSpPr>
              <a:spLocks/>
            </p:cNvSpPr>
            <p:nvPr/>
          </p:nvSpPr>
          <p:spPr bwMode="auto">
            <a:xfrm>
              <a:off x="852" y="690"/>
              <a:ext cx="245" cy="378"/>
            </a:xfrm>
            <a:custGeom>
              <a:avLst/>
              <a:gdLst>
                <a:gd name="T0" fmla="*/ 216 w 246"/>
                <a:gd name="T1" fmla="*/ 347 h 378"/>
                <a:gd name="T2" fmla="*/ 196 w 246"/>
                <a:gd name="T3" fmla="*/ 316 h 378"/>
                <a:gd name="T4" fmla="*/ 216 w 246"/>
                <a:gd name="T5" fmla="*/ 308 h 378"/>
                <a:gd name="T6" fmla="*/ 188 w 246"/>
                <a:gd name="T7" fmla="*/ 308 h 378"/>
                <a:gd name="T8" fmla="*/ 188 w 246"/>
                <a:gd name="T9" fmla="*/ 330 h 378"/>
                <a:gd name="T10" fmla="*/ 180 w 246"/>
                <a:gd name="T11" fmla="*/ 308 h 378"/>
                <a:gd name="T12" fmla="*/ 180 w 246"/>
                <a:gd name="T13" fmla="*/ 338 h 378"/>
                <a:gd name="T14" fmla="*/ 107 w 246"/>
                <a:gd name="T15" fmla="*/ 369 h 378"/>
                <a:gd name="T16" fmla="*/ 123 w 246"/>
                <a:gd name="T17" fmla="*/ 377 h 378"/>
                <a:gd name="T18" fmla="*/ 0 w 246"/>
                <a:gd name="T19" fmla="*/ 377 h 378"/>
                <a:gd name="T20" fmla="*/ 8 w 246"/>
                <a:gd name="T21" fmla="*/ 0 h 378"/>
                <a:gd name="T22" fmla="*/ 239 w 246"/>
                <a:gd name="T23" fmla="*/ 0 h 378"/>
                <a:gd name="T24" fmla="*/ 232 w 246"/>
                <a:gd name="T25" fmla="*/ 347 h 378"/>
                <a:gd name="T26" fmla="*/ 216 w 246"/>
                <a:gd name="T27" fmla="*/ 34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6" h="378">
                  <a:moveTo>
                    <a:pt x="222" y="347"/>
                  </a:moveTo>
                  <a:lnTo>
                    <a:pt x="202" y="316"/>
                  </a:lnTo>
                  <a:lnTo>
                    <a:pt x="222" y="308"/>
                  </a:lnTo>
                  <a:lnTo>
                    <a:pt x="194" y="308"/>
                  </a:lnTo>
                  <a:lnTo>
                    <a:pt x="194" y="330"/>
                  </a:lnTo>
                  <a:lnTo>
                    <a:pt x="186" y="308"/>
                  </a:lnTo>
                  <a:lnTo>
                    <a:pt x="186" y="338"/>
                  </a:lnTo>
                  <a:lnTo>
                    <a:pt x="107" y="369"/>
                  </a:lnTo>
                  <a:lnTo>
                    <a:pt x="123" y="377"/>
                  </a:lnTo>
                  <a:lnTo>
                    <a:pt x="0" y="377"/>
                  </a:lnTo>
                  <a:lnTo>
                    <a:pt x="8" y="0"/>
                  </a:lnTo>
                  <a:lnTo>
                    <a:pt x="245" y="0"/>
                  </a:lnTo>
                  <a:lnTo>
                    <a:pt x="238" y="347"/>
                  </a:lnTo>
                  <a:lnTo>
                    <a:pt x="222" y="347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53"/>
            <p:cNvSpPr>
              <a:spLocks/>
            </p:cNvSpPr>
            <p:nvPr/>
          </p:nvSpPr>
          <p:spPr bwMode="auto">
            <a:xfrm>
              <a:off x="546" y="690"/>
              <a:ext cx="313" cy="429"/>
            </a:xfrm>
            <a:custGeom>
              <a:avLst/>
              <a:gdLst>
                <a:gd name="T0" fmla="*/ 73 w 313"/>
                <a:gd name="T1" fmla="*/ 428 h 429"/>
                <a:gd name="T2" fmla="*/ 64 w 313"/>
                <a:gd name="T3" fmla="*/ 410 h 429"/>
                <a:gd name="T4" fmla="*/ 73 w 313"/>
                <a:gd name="T5" fmla="*/ 410 h 429"/>
                <a:gd name="T6" fmla="*/ 168 w 313"/>
                <a:gd name="T7" fmla="*/ 388 h 429"/>
                <a:gd name="T8" fmla="*/ 224 w 313"/>
                <a:gd name="T9" fmla="*/ 349 h 429"/>
                <a:gd name="T10" fmla="*/ 260 w 313"/>
                <a:gd name="T11" fmla="*/ 371 h 429"/>
                <a:gd name="T12" fmla="*/ 180 w 313"/>
                <a:gd name="T13" fmla="*/ 318 h 429"/>
                <a:gd name="T14" fmla="*/ 188 w 313"/>
                <a:gd name="T15" fmla="*/ 309 h 429"/>
                <a:gd name="T16" fmla="*/ 180 w 313"/>
                <a:gd name="T17" fmla="*/ 302 h 429"/>
                <a:gd name="T18" fmla="*/ 196 w 313"/>
                <a:gd name="T19" fmla="*/ 271 h 429"/>
                <a:gd name="T20" fmla="*/ 180 w 313"/>
                <a:gd name="T21" fmla="*/ 253 h 429"/>
                <a:gd name="T22" fmla="*/ 160 w 313"/>
                <a:gd name="T23" fmla="*/ 262 h 429"/>
                <a:gd name="T24" fmla="*/ 180 w 313"/>
                <a:gd name="T25" fmla="*/ 284 h 429"/>
                <a:gd name="T26" fmla="*/ 124 w 313"/>
                <a:gd name="T27" fmla="*/ 371 h 429"/>
                <a:gd name="T28" fmla="*/ 124 w 313"/>
                <a:gd name="T29" fmla="*/ 358 h 429"/>
                <a:gd name="T30" fmla="*/ 124 w 313"/>
                <a:gd name="T31" fmla="*/ 309 h 429"/>
                <a:gd name="T32" fmla="*/ 108 w 313"/>
                <a:gd name="T33" fmla="*/ 302 h 429"/>
                <a:gd name="T34" fmla="*/ 108 w 313"/>
                <a:gd name="T35" fmla="*/ 293 h 429"/>
                <a:gd name="T36" fmla="*/ 80 w 313"/>
                <a:gd name="T37" fmla="*/ 271 h 429"/>
                <a:gd name="T38" fmla="*/ 73 w 313"/>
                <a:gd name="T39" fmla="*/ 271 h 429"/>
                <a:gd name="T40" fmla="*/ 80 w 313"/>
                <a:gd name="T41" fmla="*/ 293 h 429"/>
                <a:gd name="T42" fmla="*/ 73 w 313"/>
                <a:gd name="T43" fmla="*/ 293 h 429"/>
                <a:gd name="T44" fmla="*/ 29 w 313"/>
                <a:gd name="T45" fmla="*/ 244 h 429"/>
                <a:gd name="T46" fmla="*/ 16 w 313"/>
                <a:gd name="T47" fmla="*/ 183 h 429"/>
                <a:gd name="T48" fmla="*/ 0 w 313"/>
                <a:gd name="T49" fmla="*/ 174 h 429"/>
                <a:gd name="T50" fmla="*/ 8 w 313"/>
                <a:gd name="T51" fmla="*/ 118 h 429"/>
                <a:gd name="T52" fmla="*/ 0 w 313"/>
                <a:gd name="T53" fmla="*/ 95 h 429"/>
                <a:gd name="T54" fmla="*/ 16 w 313"/>
                <a:gd name="T55" fmla="*/ 70 h 429"/>
                <a:gd name="T56" fmla="*/ 16 w 313"/>
                <a:gd name="T57" fmla="*/ 48 h 429"/>
                <a:gd name="T58" fmla="*/ 88 w 313"/>
                <a:gd name="T59" fmla="*/ 0 h 429"/>
                <a:gd name="T60" fmla="*/ 312 w 313"/>
                <a:gd name="T61" fmla="*/ 0 h 429"/>
                <a:gd name="T62" fmla="*/ 304 w 313"/>
                <a:gd name="T63" fmla="*/ 379 h 429"/>
                <a:gd name="T64" fmla="*/ 73 w 313"/>
                <a:gd name="T65" fmla="*/ 428 h 4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3" h="429">
                  <a:moveTo>
                    <a:pt x="73" y="428"/>
                  </a:moveTo>
                  <a:lnTo>
                    <a:pt x="64" y="410"/>
                  </a:lnTo>
                  <a:lnTo>
                    <a:pt x="73" y="410"/>
                  </a:lnTo>
                  <a:lnTo>
                    <a:pt x="168" y="388"/>
                  </a:lnTo>
                  <a:lnTo>
                    <a:pt x="224" y="349"/>
                  </a:lnTo>
                  <a:lnTo>
                    <a:pt x="260" y="371"/>
                  </a:lnTo>
                  <a:lnTo>
                    <a:pt x="180" y="318"/>
                  </a:lnTo>
                  <a:lnTo>
                    <a:pt x="188" y="309"/>
                  </a:lnTo>
                  <a:lnTo>
                    <a:pt x="180" y="302"/>
                  </a:lnTo>
                  <a:lnTo>
                    <a:pt x="196" y="271"/>
                  </a:lnTo>
                  <a:lnTo>
                    <a:pt x="180" y="253"/>
                  </a:lnTo>
                  <a:lnTo>
                    <a:pt x="160" y="262"/>
                  </a:lnTo>
                  <a:lnTo>
                    <a:pt x="180" y="284"/>
                  </a:lnTo>
                  <a:lnTo>
                    <a:pt x="124" y="371"/>
                  </a:lnTo>
                  <a:lnTo>
                    <a:pt x="124" y="358"/>
                  </a:lnTo>
                  <a:lnTo>
                    <a:pt x="124" y="309"/>
                  </a:lnTo>
                  <a:lnTo>
                    <a:pt x="108" y="302"/>
                  </a:lnTo>
                  <a:lnTo>
                    <a:pt x="108" y="293"/>
                  </a:lnTo>
                  <a:lnTo>
                    <a:pt x="80" y="271"/>
                  </a:lnTo>
                  <a:lnTo>
                    <a:pt x="73" y="271"/>
                  </a:lnTo>
                  <a:lnTo>
                    <a:pt x="80" y="293"/>
                  </a:lnTo>
                  <a:lnTo>
                    <a:pt x="73" y="293"/>
                  </a:lnTo>
                  <a:lnTo>
                    <a:pt x="29" y="244"/>
                  </a:lnTo>
                  <a:lnTo>
                    <a:pt x="16" y="183"/>
                  </a:lnTo>
                  <a:lnTo>
                    <a:pt x="0" y="174"/>
                  </a:lnTo>
                  <a:lnTo>
                    <a:pt x="8" y="118"/>
                  </a:lnTo>
                  <a:lnTo>
                    <a:pt x="0" y="95"/>
                  </a:lnTo>
                  <a:lnTo>
                    <a:pt x="16" y="70"/>
                  </a:lnTo>
                  <a:lnTo>
                    <a:pt x="16" y="48"/>
                  </a:lnTo>
                  <a:lnTo>
                    <a:pt x="88" y="0"/>
                  </a:lnTo>
                  <a:lnTo>
                    <a:pt x="312" y="0"/>
                  </a:lnTo>
                  <a:lnTo>
                    <a:pt x="304" y="379"/>
                  </a:lnTo>
                  <a:lnTo>
                    <a:pt x="73" y="428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4"/>
            <p:cNvSpPr>
              <a:spLocks/>
            </p:cNvSpPr>
            <p:nvPr/>
          </p:nvSpPr>
          <p:spPr bwMode="auto">
            <a:xfrm>
              <a:off x="1091" y="690"/>
              <a:ext cx="327" cy="478"/>
            </a:xfrm>
            <a:custGeom>
              <a:avLst/>
              <a:gdLst>
                <a:gd name="T0" fmla="*/ 0 w 327"/>
                <a:gd name="T1" fmla="*/ 389 h 478"/>
                <a:gd name="T2" fmla="*/ 44 w 327"/>
                <a:gd name="T3" fmla="*/ 398 h 478"/>
                <a:gd name="T4" fmla="*/ 44 w 327"/>
                <a:gd name="T5" fmla="*/ 372 h 478"/>
                <a:gd name="T6" fmla="*/ 51 w 327"/>
                <a:gd name="T7" fmla="*/ 389 h 478"/>
                <a:gd name="T8" fmla="*/ 87 w 327"/>
                <a:gd name="T9" fmla="*/ 398 h 478"/>
                <a:gd name="T10" fmla="*/ 99 w 327"/>
                <a:gd name="T11" fmla="*/ 389 h 478"/>
                <a:gd name="T12" fmla="*/ 80 w 327"/>
                <a:gd name="T13" fmla="*/ 380 h 478"/>
                <a:gd name="T14" fmla="*/ 87 w 327"/>
                <a:gd name="T15" fmla="*/ 372 h 478"/>
                <a:gd name="T16" fmla="*/ 131 w 327"/>
                <a:gd name="T17" fmla="*/ 398 h 478"/>
                <a:gd name="T18" fmla="*/ 167 w 327"/>
                <a:gd name="T19" fmla="*/ 411 h 478"/>
                <a:gd name="T20" fmla="*/ 151 w 327"/>
                <a:gd name="T21" fmla="*/ 372 h 478"/>
                <a:gd name="T22" fmla="*/ 159 w 327"/>
                <a:gd name="T23" fmla="*/ 372 h 478"/>
                <a:gd name="T24" fmla="*/ 143 w 327"/>
                <a:gd name="T25" fmla="*/ 372 h 478"/>
                <a:gd name="T26" fmla="*/ 151 w 327"/>
                <a:gd name="T27" fmla="*/ 341 h 478"/>
                <a:gd name="T28" fmla="*/ 124 w 327"/>
                <a:gd name="T29" fmla="*/ 350 h 478"/>
                <a:gd name="T30" fmla="*/ 115 w 327"/>
                <a:gd name="T31" fmla="*/ 319 h 478"/>
                <a:gd name="T32" fmla="*/ 99 w 327"/>
                <a:gd name="T33" fmla="*/ 341 h 478"/>
                <a:gd name="T34" fmla="*/ 87 w 327"/>
                <a:gd name="T35" fmla="*/ 332 h 478"/>
                <a:gd name="T36" fmla="*/ 87 w 327"/>
                <a:gd name="T37" fmla="*/ 319 h 478"/>
                <a:gd name="T38" fmla="*/ 0 w 327"/>
                <a:gd name="T39" fmla="*/ 350 h 478"/>
                <a:gd name="T40" fmla="*/ 7 w 327"/>
                <a:gd name="T41" fmla="*/ 0 h 478"/>
                <a:gd name="T42" fmla="*/ 212 w 327"/>
                <a:gd name="T43" fmla="*/ 0 h 478"/>
                <a:gd name="T44" fmla="*/ 212 w 327"/>
                <a:gd name="T45" fmla="*/ 197 h 478"/>
                <a:gd name="T46" fmla="*/ 326 w 327"/>
                <a:gd name="T47" fmla="*/ 197 h 478"/>
                <a:gd name="T48" fmla="*/ 283 w 327"/>
                <a:gd name="T49" fmla="*/ 231 h 478"/>
                <a:gd name="T50" fmla="*/ 302 w 327"/>
                <a:gd name="T51" fmla="*/ 319 h 478"/>
                <a:gd name="T52" fmla="*/ 318 w 327"/>
                <a:gd name="T53" fmla="*/ 332 h 478"/>
                <a:gd name="T54" fmla="*/ 294 w 327"/>
                <a:gd name="T55" fmla="*/ 359 h 478"/>
                <a:gd name="T56" fmla="*/ 239 w 327"/>
                <a:gd name="T57" fmla="*/ 372 h 478"/>
                <a:gd name="T58" fmla="*/ 239 w 327"/>
                <a:gd name="T59" fmla="*/ 398 h 478"/>
                <a:gd name="T60" fmla="*/ 239 w 327"/>
                <a:gd name="T61" fmla="*/ 477 h 478"/>
                <a:gd name="T62" fmla="*/ 0 w 327"/>
                <a:gd name="T63" fmla="*/ 389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27" h="478">
                  <a:moveTo>
                    <a:pt x="0" y="389"/>
                  </a:moveTo>
                  <a:lnTo>
                    <a:pt x="44" y="398"/>
                  </a:lnTo>
                  <a:lnTo>
                    <a:pt x="44" y="372"/>
                  </a:lnTo>
                  <a:lnTo>
                    <a:pt x="51" y="389"/>
                  </a:lnTo>
                  <a:lnTo>
                    <a:pt x="87" y="398"/>
                  </a:lnTo>
                  <a:lnTo>
                    <a:pt x="99" y="389"/>
                  </a:lnTo>
                  <a:lnTo>
                    <a:pt x="80" y="380"/>
                  </a:lnTo>
                  <a:lnTo>
                    <a:pt x="87" y="372"/>
                  </a:lnTo>
                  <a:lnTo>
                    <a:pt x="131" y="398"/>
                  </a:lnTo>
                  <a:lnTo>
                    <a:pt x="167" y="411"/>
                  </a:lnTo>
                  <a:lnTo>
                    <a:pt x="151" y="372"/>
                  </a:lnTo>
                  <a:lnTo>
                    <a:pt x="159" y="372"/>
                  </a:lnTo>
                  <a:lnTo>
                    <a:pt x="143" y="372"/>
                  </a:lnTo>
                  <a:lnTo>
                    <a:pt x="151" y="341"/>
                  </a:lnTo>
                  <a:lnTo>
                    <a:pt x="124" y="350"/>
                  </a:lnTo>
                  <a:lnTo>
                    <a:pt x="115" y="319"/>
                  </a:lnTo>
                  <a:lnTo>
                    <a:pt x="99" y="341"/>
                  </a:lnTo>
                  <a:lnTo>
                    <a:pt x="87" y="332"/>
                  </a:lnTo>
                  <a:lnTo>
                    <a:pt x="87" y="319"/>
                  </a:lnTo>
                  <a:lnTo>
                    <a:pt x="0" y="350"/>
                  </a:lnTo>
                  <a:lnTo>
                    <a:pt x="7" y="0"/>
                  </a:lnTo>
                  <a:lnTo>
                    <a:pt x="212" y="0"/>
                  </a:lnTo>
                  <a:lnTo>
                    <a:pt x="212" y="197"/>
                  </a:lnTo>
                  <a:lnTo>
                    <a:pt x="326" y="197"/>
                  </a:lnTo>
                  <a:lnTo>
                    <a:pt x="283" y="231"/>
                  </a:lnTo>
                  <a:lnTo>
                    <a:pt x="302" y="319"/>
                  </a:lnTo>
                  <a:lnTo>
                    <a:pt x="318" y="332"/>
                  </a:lnTo>
                  <a:lnTo>
                    <a:pt x="294" y="359"/>
                  </a:lnTo>
                  <a:lnTo>
                    <a:pt x="239" y="372"/>
                  </a:lnTo>
                  <a:lnTo>
                    <a:pt x="239" y="398"/>
                  </a:lnTo>
                  <a:lnTo>
                    <a:pt x="239" y="477"/>
                  </a:lnTo>
                  <a:lnTo>
                    <a:pt x="0" y="38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" name="Rectangle 155"/>
          <p:cNvSpPr>
            <a:spLocks noChangeArrowheads="1"/>
          </p:cNvSpPr>
          <p:nvPr/>
        </p:nvSpPr>
        <p:spPr bwMode="auto">
          <a:xfrm rot="-3121172">
            <a:off x="303213" y="720725"/>
            <a:ext cx="6794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SANTA ROSA</a:t>
            </a:r>
          </a:p>
        </p:txBody>
      </p:sp>
      <p:sp>
        <p:nvSpPr>
          <p:cNvPr id="2151" name="Rectangle 156"/>
          <p:cNvSpPr>
            <a:spLocks noChangeArrowheads="1"/>
          </p:cNvSpPr>
          <p:nvPr/>
        </p:nvSpPr>
        <p:spPr bwMode="auto">
          <a:xfrm rot="-3719694">
            <a:off x="817562" y="828676"/>
            <a:ext cx="4730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OKALOOSA</a:t>
            </a:r>
          </a:p>
        </p:txBody>
      </p:sp>
      <p:sp>
        <p:nvSpPr>
          <p:cNvPr id="2152" name="Rectangle 157"/>
          <p:cNvSpPr>
            <a:spLocks noChangeArrowheads="1"/>
          </p:cNvSpPr>
          <p:nvPr/>
        </p:nvSpPr>
        <p:spPr bwMode="auto">
          <a:xfrm>
            <a:off x="1147763" y="912813"/>
            <a:ext cx="4048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WALTON</a:t>
            </a:r>
          </a:p>
        </p:txBody>
      </p:sp>
      <p:sp>
        <p:nvSpPr>
          <p:cNvPr id="2153" name="Rectangle 158"/>
          <p:cNvSpPr>
            <a:spLocks noChangeArrowheads="1"/>
          </p:cNvSpPr>
          <p:nvPr/>
        </p:nvSpPr>
        <p:spPr bwMode="auto">
          <a:xfrm rot="-2616006">
            <a:off x="-12700" y="690563"/>
            <a:ext cx="452438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ESCAMBIA</a:t>
            </a:r>
            <a:endParaRPr lang="en-US" altLang="en-US" sz="500"/>
          </a:p>
        </p:txBody>
      </p:sp>
      <p:sp>
        <p:nvSpPr>
          <p:cNvPr id="2154" name="Rectangle 159"/>
          <p:cNvSpPr>
            <a:spLocks noChangeArrowheads="1"/>
          </p:cNvSpPr>
          <p:nvPr/>
        </p:nvSpPr>
        <p:spPr bwMode="auto">
          <a:xfrm>
            <a:off x="688975" y="1255713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</a:t>
            </a:r>
          </a:p>
        </p:txBody>
      </p:sp>
      <p:sp>
        <p:nvSpPr>
          <p:cNvPr id="2155" name="Rectangle 160"/>
          <p:cNvSpPr>
            <a:spLocks noChangeArrowheads="1"/>
          </p:cNvSpPr>
          <p:nvPr/>
        </p:nvSpPr>
        <p:spPr bwMode="auto">
          <a:xfrm>
            <a:off x="1500188" y="154940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2A</a:t>
            </a:r>
          </a:p>
        </p:txBody>
      </p:sp>
      <p:sp>
        <p:nvSpPr>
          <p:cNvPr id="2156" name="Rectangle 161"/>
          <p:cNvSpPr>
            <a:spLocks noChangeArrowheads="1"/>
          </p:cNvSpPr>
          <p:nvPr/>
        </p:nvSpPr>
        <p:spPr bwMode="auto">
          <a:xfrm>
            <a:off x="4041775" y="227965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3/13</a:t>
            </a:r>
          </a:p>
        </p:txBody>
      </p:sp>
      <p:sp>
        <p:nvSpPr>
          <p:cNvPr id="2157" name="Rectangle 162"/>
          <p:cNvSpPr>
            <a:spLocks noChangeArrowheads="1"/>
          </p:cNvSpPr>
          <p:nvPr/>
        </p:nvSpPr>
        <p:spPr bwMode="auto">
          <a:xfrm>
            <a:off x="4443413" y="3959225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6</a:t>
            </a:r>
          </a:p>
        </p:txBody>
      </p:sp>
      <p:sp>
        <p:nvSpPr>
          <p:cNvPr id="2158" name="Rectangle 163"/>
          <p:cNvSpPr>
            <a:spLocks noChangeArrowheads="1"/>
          </p:cNvSpPr>
          <p:nvPr/>
        </p:nvSpPr>
        <p:spPr bwMode="auto">
          <a:xfrm>
            <a:off x="4430713" y="3230563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5</a:t>
            </a:r>
          </a:p>
        </p:txBody>
      </p:sp>
      <p:sp>
        <p:nvSpPr>
          <p:cNvPr id="2159" name="Rectangle 164"/>
          <p:cNvSpPr>
            <a:spLocks noChangeArrowheads="1"/>
          </p:cNvSpPr>
          <p:nvPr/>
        </p:nvSpPr>
        <p:spPr bwMode="auto">
          <a:xfrm>
            <a:off x="5989638" y="107950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4</a:t>
            </a:r>
          </a:p>
        </p:txBody>
      </p:sp>
      <p:sp>
        <p:nvSpPr>
          <p:cNvPr id="2160" name="Rectangle 165"/>
          <p:cNvSpPr>
            <a:spLocks noChangeArrowheads="1"/>
          </p:cNvSpPr>
          <p:nvPr/>
        </p:nvSpPr>
        <p:spPr bwMode="auto">
          <a:xfrm>
            <a:off x="6223000" y="2157413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12</a:t>
            </a:r>
          </a:p>
        </p:txBody>
      </p:sp>
      <p:sp>
        <p:nvSpPr>
          <p:cNvPr id="2161" name="Rectangle 166"/>
          <p:cNvSpPr>
            <a:spLocks noChangeArrowheads="1"/>
          </p:cNvSpPr>
          <p:nvPr/>
        </p:nvSpPr>
        <p:spPr bwMode="auto">
          <a:xfrm>
            <a:off x="6535738" y="330200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7</a:t>
            </a:r>
          </a:p>
        </p:txBody>
      </p:sp>
      <p:sp>
        <p:nvSpPr>
          <p:cNvPr id="2162" name="Rectangle 167"/>
          <p:cNvSpPr>
            <a:spLocks noChangeArrowheads="1"/>
          </p:cNvSpPr>
          <p:nvPr/>
        </p:nvSpPr>
        <p:spPr bwMode="auto">
          <a:xfrm>
            <a:off x="7086600" y="527685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10</a:t>
            </a:r>
          </a:p>
        </p:txBody>
      </p:sp>
      <p:sp>
        <p:nvSpPr>
          <p:cNvPr id="2163" name="Rectangle 168"/>
          <p:cNvSpPr>
            <a:spLocks noChangeArrowheads="1"/>
          </p:cNvSpPr>
          <p:nvPr/>
        </p:nvSpPr>
        <p:spPr bwMode="auto">
          <a:xfrm>
            <a:off x="6800850" y="6048375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11A</a:t>
            </a:r>
          </a:p>
        </p:txBody>
      </p:sp>
      <p:sp>
        <p:nvSpPr>
          <p:cNvPr id="2164" name="Rectangle 169"/>
          <p:cNvSpPr>
            <a:spLocks noChangeArrowheads="1"/>
          </p:cNvSpPr>
          <p:nvPr/>
        </p:nvSpPr>
        <p:spPr bwMode="auto">
          <a:xfrm>
            <a:off x="7016749" y="4668897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 dirty="0"/>
              <a:t>9</a:t>
            </a:r>
          </a:p>
        </p:txBody>
      </p:sp>
      <p:sp>
        <p:nvSpPr>
          <p:cNvPr id="2165" name="Rectangle 170"/>
          <p:cNvSpPr>
            <a:spLocks noChangeArrowheads="1"/>
          </p:cNvSpPr>
          <p:nvPr/>
        </p:nvSpPr>
        <p:spPr bwMode="auto">
          <a:xfrm>
            <a:off x="7016750" y="3813175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 dirty="0"/>
              <a:t>15</a:t>
            </a:r>
          </a:p>
        </p:txBody>
      </p:sp>
      <p:sp>
        <p:nvSpPr>
          <p:cNvPr id="2166" name="Rectangle 171"/>
          <p:cNvSpPr>
            <a:spLocks noChangeArrowheads="1"/>
          </p:cNvSpPr>
          <p:nvPr/>
        </p:nvSpPr>
        <p:spPr bwMode="auto">
          <a:xfrm>
            <a:off x="5834063" y="6078538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11B</a:t>
            </a:r>
          </a:p>
        </p:txBody>
      </p:sp>
      <p:sp>
        <p:nvSpPr>
          <p:cNvPr id="2167" name="Rectangle 172"/>
          <p:cNvSpPr>
            <a:spLocks noChangeArrowheads="1"/>
          </p:cNvSpPr>
          <p:nvPr/>
        </p:nvSpPr>
        <p:spPr bwMode="auto">
          <a:xfrm>
            <a:off x="5210175" y="5129213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8</a:t>
            </a:r>
          </a:p>
        </p:txBody>
      </p:sp>
      <p:sp>
        <p:nvSpPr>
          <p:cNvPr id="2168" name="Rectangle 173"/>
          <p:cNvSpPr>
            <a:spLocks noChangeArrowheads="1"/>
          </p:cNvSpPr>
          <p:nvPr/>
        </p:nvSpPr>
        <p:spPr bwMode="auto">
          <a:xfrm>
            <a:off x="5756275" y="374015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14</a:t>
            </a:r>
          </a:p>
        </p:txBody>
      </p:sp>
      <p:sp>
        <p:nvSpPr>
          <p:cNvPr id="2169" name="Rectangle 174"/>
          <p:cNvSpPr>
            <a:spLocks noChangeArrowheads="1"/>
          </p:cNvSpPr>
          <p:nvPr/>
        </p:nvSpPr>
        <p:spPr bwMode="auto">
          <a:xfrm>
            <a:off x="3260725" y="1549400"/>
            <a:ext cx="320675" cy="3206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/>
              <a:t>2B</a:t>
            </a:r>
          </a:p>
        </p:txBody>
      </p:sp>
      <p:sp>
        <p:nvSpPr>
          <p:cNvPr id="2170" name="Rectangle 175"/>
          <p:cNvSpPr>
            <a:spLocks noChangeArrowheads="1"/>
          </p:cNvSpPr>
          <p:nvPr/>
        </p:nvSpPr>
        <p:spPr bwMode="auto">
          <a:xfrm>
            <a:off x="5849938" y="5399088"/>
            <a:ext cx="4048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COLLIER</a:t>
            </a:r>
          </a:p>
        </p:txBody>
      </p:sp>
      <p:sp>
        <p:nvSpPr>
          <p:cNvPr id="2171" name="Rectangle 176"/>
          <p:cNvSpPr>
            <a:spLocks noChangeArrowheads="1"/>
          </p:cNvSpPr>
          <p:nvPr/>
        </p:nvSpPr>
        <p:spPr bwMode="auto">
          <a:xfrm>
            <a:off x="5957888" y="4891088"/>
            <a:ext cx="393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HENDRY</a:t>
            </a:r>
          </a:p>
        </p:txBody>
      </p:sp>
      <p:sp>
        <p:nvSpPr>
          <p:cNvPr id="2172" name="Rectangle 177"/>
          <p:cNvSpPr>
            <a:spLocks noChangeArrowheads="1"/>
          </p:cNvSpPr>
          <p:nvPr/>
        </p:nvSpPr>
        <p:spPr bwMode="auto">
          <a:xfrm>
            <a:off x="5529263" y="4905375"/>
            <a:ext cx="279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LEE</a:t>
            </a:r>
          </a:p>
        </p:txBody>
      </p:sp>
      <p:sp>
        <p:nvSpPr>
          <p:cNvPr id="2173" name="Rectangle 4"/>
          <p:cNvSpPr>
            <a:spLocks noChangeArrowheads="1"/>
          </p:cNvSpPr>
          <p:nvPr/>
        </p:nvSpPr>
        <p:spPr bwMode="auto">
          <a:xfrm>
            <a:off x="7359424" y="518505"/>
            <a:ext cx="1637199" cy="4545620"/>
          </a:xfrm>
          <a:prstGeom prst="rect">
            <a:avLst/>
          </a:prstGeom>
          <a:solidFill>
            <a:srgbClr val="16AAB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u="sng" dirty="0">
                <a:latin typeface="Arial Narrow" panose="020B0606020202030204" pitchFamily="34" charset="0"/>
              </a:rPr>
              <a:t>CTL Field Representative: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Robert Phelps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850- 901-6682</a:t>
            </a:r>
          </a:p>
          <a:p>
            <a:endParaRPr lang="en-US" altLang="en-US" sz="1000" b="0" u="sng" dirty="0">
              <a:latin typeface="Arial Narrow" panose="020B0606020202030204" pitchFamily="34" charset="0"/>
            </a:endParaRPr>
          </a:p>
          <a:p>
            <a:r>
              <a:rPr lang="en-US" altLang="en-US" sz="1000" u="sng" dirty="0">
                <a:latin typeface="Arial Narrow" panose="020B0606020202030204" pitchFamily="34" charset="0"/>
              </a:rPr>
              <a:t>EICs: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Areas 3/13 –Arsit Adem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352-334-7972</a:t>
            </a:r>
          </a:p>
          <a:p>
            <a:r>
              <a:rPr lang="en-US" altLang="en-US" sz="1000" u="sng" dirty="0">
                <a:latin typeface="Arial Narrow" panose="020B0606020202030204" pitchFamily="34" charset="0"/>
              </a:rPr>
              <a:t> </a:t>
            </a:r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4 – Brandi Williamson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904-253-2899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5 – Nicole Houston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727-824-6998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6 – Michelle McKinney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813-559-4063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14 – Frances Benton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563-578-2266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7 – Dean Hutchins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407-858- 1400 x1148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12 – Betty Davenport</a:t>
            </a:r>
          </a:p>
          <a:p>
            <a:r>
              <a:rPr lang="en-US" altLang="en-US" sz="1000" b="0">
                <a:latin typeface="Arial Narrow" panose="020B0606020202030204" pitchFamily="34" charset="0"/>
              </a:rPr>
              <a:t>386- 274-0647</a:t>
            </a:r>
            <a:endParaRPr lang="en-US" altLang="en-US" sz="1000" b="0" dirty="0">
              <a:latin typeface="Arial Narrow" panose="020B0606020202030204" pitchFamily="34" charset="0"/>
            </a:endParaRP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Area15-Alejandro Ramirez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772-462-3928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2578993" y="3294121"/>
            <a:ext cx="1538873" cy="3622290"/>
          </a:xfrm>
          <a:prstGeom prst="rect">
            <a:avLst/>
          </a:prstGeom>
          <a:solidFill>
            <a:srgbClr val="9DC3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u="sng" dirty="0">
                <a:latin typeface="Arial Narrow" panose="020B0606020202030204" pitchFamily="34" charset="0"/>
              </a:rPr>
              <a:t>CTL Field Team Leader: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Derrick Traylor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(850)-901-6726</a:t>
            </a:r>
          </a:p>
          <a:p>
            <a:endParaRPr lang="en-US" altLang="en-US" sz="1000" b="0" u="sng" dirty="0">
              <a:latin typeface="Arial Narrow" panose="020B0606020202030204" pitchFamily="34" charset="0"/>
            </a:endParaRPr>
          </a:p>
          <a:p>
            <a:r>
              <a:rPr lang="en-US" altLang="en-US" sz="1000" u="sng" dirty="0">
                <a:latin typeface="Arial Narrow" panose="020B0606020202030204" pitchFamily="34" charset="0"/>
              </a:rPr>
              <a:t>EICs: 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8-Harry Marius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HAPC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239-461-6113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9-Open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561-840-4570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10- Open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(954) 270-8360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11A-Sandra Estevez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305-710-5512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Area 11B-Lisset Ivey</a:t>
            </a:r>
          </a:p>
          <a:p>
            <a:r>
              <a:rPr lang="en-US" altLang="en-US" sz="1000" b="0" dirty="0">
                <a:latin typeface="Arial Narrow" panose="020B0606020202030204" pitchFamily="34" charset="0"/>
              </a:rPr>
              <a:t>(305) 676-3938 </a:t>
            </a: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endParaRPr lang="en-US" altLang="en-US" sz="1000" b="0" dirty="0">
              <a:latin typeface="Arial Narrow" panose="020B0606020202030204" pitchFamily="34" charset="0"/>
            </a:endParaRPr>
          </a:p>
          <a:p>
            <a:endParaRPr lang="en-US" altLang="en-US" sz="1000" b="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/>
          </p:cNvSpPr>
          <p:nvPr/>
        </p:nvSpPr>
        <p:spPr bwMode="auto">
          <a:xfrm>
            <a:off x="5100638" y="1795463"/>
            <a:ext cx="596900" cy="546100"/>
          </a:xfrm>
          <a:custGeom>
            <a:avLst/>
            <a:gdLst>
              <a:gd name="T0" fmla="*/ 2147483647 w 357"/>
              <a:gd name="T1" fmla="*/ 2147483647 h 350"/>
              <a:gd name="T2" fmla="*/ 2147483647 w 357"/>
              <a:gd name="T3" fmla="*/ 2147483647 h 350"/>
              <a:gd name="T4" fmla="*/ 2147483647 w 357"/>
              <a:gd name="T5" fmla="*/ 2147483647 h 350"/>
              <a:gd name="T6" fmla="*/ 2147483647 w 357"/>
              <a:gd name="T7" fmla="*/ 2147483647 h 350"/>
              <a:gd name="T8" fmla="*/ 2147483647 w 357"/>
              <a:gd name="T9" fmla="*/ 0 h 350"/>
              <a:gd name="T10" fmla="*/ 2147483647 w 357"/>
              <a:gd name="T11" fmla="*/ 2147483647 h 350"/>
              <a:gd name="T12" fmla="*/ 2147483647 w 357"/>
              <a:gd name="T13" fmla="*/ 2147483647 h 350"/>
              <a:gd name="T14" fmla="*/ 0 w 357"/>
              <a:gd name="T15" fmla="*/ 2147483647 h 350"/>
              <a:gd name="T16" fmla="*/ 0 w 357"/>
              <a:gd name="T17" fmla="*/ 2147483647 h 350"/>
              <a:gd name="T18" fmla="*/ 0 w 357"/>
              <a:gd name="T19" fmla="*/ 2147483647 h 350"/>
              <a:gd name="T20" fmla="*/ 2147483647 w 357"/>
              <a:gd name="T21" fmla="*/ 2147483647 h 350"/>
              <a:gd name="T22" fmla="*/ 2147483647 w 357"/>
              <a:gd name="T23" fmla="*/ 2147483647 h 350"/>
              <a:gd name="T24" fmla="*/ 2147483647 w 357"/>
              <a:gd name="T25" fmla="*/ 2147483647 h 350"/>
              <a:gd name="T26" fmla="*/ 2147483647 w 357"/>
              <a:gd name="T27" fmla="*/ 2147483647 h 350"/>
              <a:gd name="T28" fmla="*/ 2147483647 w 357"/>
              <a:gd name="T29" fmla="*/ 2147483647 h 350"/>
              <a:gd name="T30" fmla="*/ 2147483647 w 357"/>
              <a:gd name="T31" fmla="*/ 2147483647 h 350"/>
              <a:gd name="T32" fmla="*/ 2147483647 w 357"/>
              <a:gd name="T33" fmla="*/ 2147483647 h 350"/>
              <a:gd name="T34" fmla="*/ 2147483647 w 357"/>
              <a:gd name="T35" fmla="*/ 2147483647 h 350"/>
              <a:gd name="T36" fmla="*/ 2147483647 w 357"/>
              <a:gd name="T37" fmla="*/ 2147483647 h 350"/>
              <a:gd name="T38" fmla="*/ 2147483647 w 357"/>
              <a:gd name="T39" fmla="*/ 2147483647 h 350"/>
              <a:gd name="T40" fmla="*/ 2147483647 w 357"/>
              <a:gd name="T41" fmla="*/ 2147483647 h 350"/>
              <a:gd name="T42" fmla="*/ 2147483647 w 357"/>
              <a:gd name="T43" fmla="*/ 2147483647 h 3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57" h="350">
                <a:moveTo>
                  <a:pt x="312" y="78"/>
                </a:moveTo>
                <a:lnTo>
                  <a:pt x="224" y="65"/>
                </a:lnTo>
                <a:lnTo>
                  <a:pt x="160" y="40"/>
                </a:lnTo>
                <a:lnTo>
                  <a:pt x="144" y="18"/>
                </a:lnTo>
                <a:lnTo>
                  <a:pt x="80" y="0"/>
                </a:lnTo>
                <a:lnTo>
                  <a:pt x="51" y="18"/>
                </a:lnTo>
                <a:lnTo>
                  <a:pt x="36" y="56"/>
                </a:lnTo>
                <a:lnTo>
                  <a:pt x="0" y="78"/>
                </a:lnTo>
                <a:lnTo>
                  <a:pt x="0" y="253"/>
                </a:lnTo>
                <a:lnTo>
                  <a:pt x="0" y="269"/>
                </a:lnTo>
                <a:lnTo>
                  <a:pt x="64" y="269"/>
                </a:lnTo>
                <a:lnTo>
                  <a:pt x="64" y="309"/>
                </a:lnTo>
                <a:lnTo>
                  <a:pt x="152" y="300"/>
                </a:lnTo>
                <a:lnTo>
                  <a:pt x="268" y="300"/>
                </a:lnTo>
                <a:lnTo>
                  <a:pt x="284" y="318"/>
                </a:lnTo>
                <a:lnTo>
                  <a:pt x="268" y="309"/>
                </a:lnTo>
                <a:lnTo>
                  <a:pt x="268" y="340"/>
                </a:lnTo>
                <a:lnTo>
                  <a:pt x="304" y="349"/>
                </a:lnTo>
                <a:lnTo>
                  <a:pt x="356" y="331"/>
                </a:lnTo>
                <a:lnTo>
                  <a:pt x="356" y="309"/>
                </a:lnTo>
                <a:lnTo>
                  <a:pt x="356" y="152"/>
                </a:lnTo>
                <a:lnTo>
                  <a:pt x="312" y="78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Freeform 117"/>
          <p:cNvSpPr>
            <a:spLocks/>
          </p:cNvSpPr>
          <p:nvPr/>
        </p:nvSpPr>
        <p:spPr bwMode="auto">
          <a:xfrm>
            <a:off x="5884863" y="5275263"/>
            <a:ext cx="969962" cy="709612"/>
          </a:xfrm>
          <a:custGeom>
            <a:avLst/>
            <a:gdLst>
              <a:gd name="T0" fmla="*/ 2147483647 w 581"/>
              <a:gd name="T1" fmla="*/ 2147483647 h 455"/>
              <a:gd name="T2" fmla="*/ 2147483647 w 581"/>
              <a:gd name="T3" fmla="*/ 2147483647 h 455"/>
              <a:gd name="T4" fmla="*/ 2147483647 w 581"/>
              <a:gd name="T5" fmla="*/ 2147483647 h 455"/>
              <a:gd name="T6" fmla="*/ 2147483647 w 581"/>
              <a:gd name="T7" fmla="*/ 2147483647 h 455"/>
              <a:gd name="T8" fmla="*/ 0 w 581"/>
              <a:gd name="T9" fmla="*/ 2147483647 h 455"/>
              <a:gd name="T10" fmla="*/ 2147483647 w 581"/>
              <a:gd name="T11" fmla="*/ 2147483647 h 455"/>
              <a:gd name="T12" fmla="*/ 2147483647 w 581"/>
              <a:gd name="T13" fmla="*/ 2147483647 h 455"/>
              <a:gd name="T14" fmla="*/ 2147483647 w 581"/>
              <a:gd name="T15" fmla="*/ 2147483647 h 455"/>
              <a:gd name="T16" fmla="*/ 2147483647 w 581"/>
              <a:gd name="T17" fmla="*/ 0 h 455"/>
              <a:gd name="T18" fmla="*/ 2147483647 w 581"/>
              <a:gd name="T19" fmla="*/ 0 h 455"/>
              <a:gd name="T20" fmla="*/ 2147483647 w 581"/>
              <a:gd name="T21" fmla="*/ 2147483647 h 455"/>
              <a:gd name="T22" fmla="*/ 2147483647 w 581"/>
              <a:gd name="T23" fmla="*/ 2147483647 h 455"/>
              <a:gd name="T24" fmla="*/ 2147483647 w 581"/>
              <a:gd name="T25" fmla="*/ 2147483647 h 455"/>
              <a:gd name="T26" fmla="*/ 2147483647 w 581"/>
              <a:gd name="T27" fmla="*/ 2147483647 h 455"/>
              <a:gd name="T28" fmla="*/ 2147483647 w 581"/>
              <a:gd name="T29" fmla="*/ 2147483647 h 455"/>
              <a:gd name="T30" fmla="*/ 2147483647 w 581"/>
              <a:gd name="T31" fmla="*/ 2147483647 h 4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81" h="455">
                <a:moveTo>
                  <a:pt x="144" y="398"/>
                </a:moveTo>
                <a:lnTo>
                  <a:pt x="116" y="398"/>
                </a:lnTo>
                <a:lnTo>
                  <a:pt x="91" y="429"/>
                </a:lnTo>
                <a:lnTo>
                  <a:pt x="28" y="280"/>
                </a:lnTo>
                <a:lnTo>
                  <a:pt x="0" y="114"/>
                </a:lnTo>
                <a:lnTo>
                  <a:pt x="116" y="127"/>
                </a:lnTo>
                <a:lnTo>
                  <a:pt x="116" y="56"/>
                </a:lnTo>
                <a:lnTo>
                  <a:pt x="171" y="56"/>
                </a:lnTo>
                <a:lnTo>
                  <a:pt x="171" y="0"/>
                </a:lnTo>
                <a:lnTo>
                  <a:pt x="340" y="0"/>
                </a:lnTo>
                <a:lnTo>
                  <a:pt x="348" y="166"/>
                </a:lnTo>
                <a:lnTo>
                  <a:pt x="580" y="166"/>
                </a:lnTo>
                <a:lnTo>
                  <a:pt x="580" y="350"/>
                </a:lnTo>
                <a:lnTo>
                  <a:pt x="580" y="454"/>
                </a:lnTo>
                <a:lnTo>
                  <a:pt x="232" y="454"/>
                </a:lnTo>
                <a:lnTo>
                  <a:pt x="144" y="398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Freeform 10"/>
          <p:cNvSpPr>
            <a:spLocks/>
          </p:cNvSpPr>
          <p:nvPr/>
        </p:nvSpPr>
        <p:spPr bwMode="auto">
          <a:xfrm>
            <a:off x="4386263" y="1487488"/>
            <a:ext cx="512762" cy="442912"/>
          </a:xfrm>
          <a:custGeom>
            <a:avLst/>
            <a:gdLst>
              <a:gd name="T0" fmla="*/ 2147483647 w 306"/>
              <a:gd name="T1" fmla="*/ 2147483647 h 283"/>
              <a:gd name="T2" fmla="*/ 2147483647 w 306"/>
              <a:gd name="T3" fmla="*/ 2147483647 h 283"/>
              <a:gd name="T4" fmla="*/ 2147483647 w 306"/>
              <a:gd name="T5" fmla="*/ 2147483647 h 283"/>
              <a:gd name="T6" fmla="*/ 0 w 306"/>
              <a:gd name="T7" fmla="*/ 2147483647 h 283"/>
              <a:gd name="T8" fmla="*/ 2147483647 w 306"/>
              <a:gd name="T9" fmla="*/ 0 h 283"/>
              <a:gd name="T10" fmla="*/ 2147483647 w 306"/>
              <a:gd name="T11" fmla="*/ 0 h 283"/>
              <a:gd name="T12" fmla="*/ 2147483647 w 306"/>
              <a:gd name="T13" fmla="*/ 2147483647 h 283"/>
              <a:gd name="T14" fmla="*/ 2147483647 w 306"/>
              <a:gd name="T15" fmla="*/ 2147483647 h 283"/>
              <a:gd name="T16" fmla="*/ 2147483647 w 306"/>
              <a:gd name="T17" fmla="*/ 2147483647 h 283"/>
              <a:gd name="T18" fmla="*/ 2147483647 w 306"/>
              <a:gd name="T19" fmla="*/ 2147483647 h 283"/>
              <a:gd name="T20" fmla="*/ 2147483647 w 306"/>
              <a:gd name="T21" fmla="*/ 2147483647 h 283"/>
              <a:gd name="T22" fmla="*/ 2147483647 w 306"/>
              <a:gd name="T23" fmla="*/ 2147483647 h 283"/>
              <a:gd name="T24" fmla="*/ 2147483647 w 306"/>
              <a:gd name="T25" fmla="*/ 2147483647 h 283"/>
              <a:gd name="T26" fmla="*/ 2147483647 w 306"/>
              <a:gd name="T27" fmla="*/ 2147483647 h 28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06" h="283">
                <a:moveTo>
                  <a:pt x="35" y="282"/>
                </a:moveTo>
                <a:lnTo>
                  <a:pt x="15" y="282"/>
                </a:lnTo>
                <a:lnTo>
                  <a:pt x="15" y="243"/>
                </a:lnTo>
                <a:lnTo>
                  <a:pt x="0" y="243"/>
                </a:lnTo>
                <a:lnTo>
                  <a:pt x="7" y="0"/>
                </a:lnTo>
                <a:lnTo>
                  <a:pt x="79" y="0"/>
                </a:lnTo>
                <a:lnTo>
                  <a:pt x="88" y="96"/>
                </a:lnTo>
                <a:lnTo>
                  <a:pt x="180" y="117"/>
                </a:lnTo>
                <a:lnTo>
                  <a:pt x="269" y="204"/>
                </a:lnTo>
                <a:lnTo>
                  <a:pt x="276" y="243"/>
                </a:lnTo>
                <a:lnTo>
                  <a:pt x="305" y="243"/>
                </a:lnTo>
                <a:lnTo>
                  <a:pt x="284" y="282"/>
                </a:lnTo>
                <a:lnTo>
                  <a:pt x="269" y="282"/>
                </a:lnTo>
                <a:lnTo>
                  <a:pt x="35" y="282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Freeform 8"/>
          <p:cNvSpPr>
            <a:spLocks/>
          </p:cNvSpPr>
          <p:nvPr/>
        </p:nvSpPr>
        <p:spPr bwMode="auto">
          <a:xfrm>
            <a:off x="4341813" y="1927225"/>
            <a:ext cx="495300" cy="546100"/>
          </a:xfrm>
          <a:custGeom>
            <a:avLst/>
            <a:gdLst>
              <a:gd name="T0" fmla="*/ 2147483647 w 297"/>
              <a:gd name="T1" fmla="*/ 2147483647 h 350"/>
              <a:gd name="T2" fmla="*/ 2147483647 w 297"/>
              <a:gd name="T3" fmla="*/ 2147483647 h 350"/>
              <a:gd name="T4" fmla="*/ 2147483647 w 297"/>
              <a:gd name="T5" fmla="*/ 2147483647 h 350"/>
              <a:gd name="T6" fmla="*/ 2147483647 w 297"/>
              <a:gd name="T7" fmla="*/ 2147483647 h 350"/>
              <a:gd name="T8" fmla="*/ 2147483647 w 297"/>
              <a:gd name="T9" fmla="*/ 2147483647 h 350"/>
              <a:gd name="T10" fmla="*/ 2147483647 w 297"/>
              <a:gd name="T11" fmla="*/ 2147483647 h 350"/>
              <a:gd name="T12" fmla="*/ 2147483647 w 297"/>
              <a:gd name="T13" fmla="*/ 2147483647 h 350"/>
              <a:gd name="T14" fmla="*/ 0 w 297"/>
              <a:gd name="T15" fmla="*/ 2147483647 h 350"/>
              <a:gd name="T16" fmla="*/ 2147483647 w 297"/>
              <a:gd name="T17" fmla="*/ 2147483647 h 350"/>
              <a:gd name="T18" fmla="*/ 2147483647 w 297"/>
              <a:gd name="T19" fmla="*/ 0 h 350"/>
              <a:gd name="T20" fmla="*/ 2147483647 w 297"/>
              <a:gd name="T21" fmla="*/ 0 h 350"/>
              <a:gd name="T22" fmla="*/ 2147483647 w 297"/>
              <a:gd name="T23" fmla="*/ 2147483647 h 350"/>
              <a:gd name="T24" fmla="*/ 2147483647 w 297"/>
              <a:gd name="T25" fmla="*/ 2147483647 h 350"/>
              <a:gd name="T26" fmla="*/ 2147483647 w 297"/>
              <a:gd name="T27" fmla="*/ 2147483647 h 350"/>
              <a:gd name="T28" fmla="*/ 2147483647 w 297"/>
              <a:gd name="T29" fmla="*/ 2147483647 h 350"/>
              <a:gd name="T30" fmla="*/ 2147483647 w 297"/>
              <a:gd name="T31" fmla="*/ 2147483647 h 350"/>
              <a:gd name="T32" fmla="*/ 2147483647 w 297"/>
              <a:gd name="T33" fmla="*/ 2147483647 h 350"/>
              <a:gd name="T34" fmla="*/ 2147483647 w 297"/>
              <a:gd name="T35" fmla="*/ 2147483647 h 350"/>
              <a:gd name="T36" fmla="*/ 2147483647 w 297"/>
              <a:gd name="T37" fmla="*/ 2147483647 h 350"/>
              <a:gd name="T38" fmla="*/ 2147483647 w 297"/>
              <a:gd name="T39" fmla="*/ 2147483647 h 350"/>
              <a:gd name="T40" fmla="*/ 2147483647 w 297"/>
              <a:gd name="T41" fmla="*/ 2147483647 h 3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7" h="350">
                <a:moveTo>
                  <a:pt x="152" y="310"/>
                </a:moveTo>
                <a:lnTo>
                  <a:pt x="136" y="301"/>
                </a:lnTo>
                <a:lnTo>
                  <a:pt x="116" y="263"/>
                </a:lnTo>
                <a:lnTo>
                  <a:pt x="80" y="263"/>
                </a:lnTo>
                <a:lnTo>
                  <a:pt x="64" y="232"/>
                </a:lnTo>
                <a:lnTo>
                  <a:pt x="12" y="214"/>
                </a:lnTo>
                <a:lnTo>
                  <a:pt x="12" y="136"/>
                </a:lnTo>
                <a:lnTo>
                  <a:pt x="0" y="105"/>
                </a:lnTo>
                <a:lnTo>
                  <a:pt x="36" y="105"/>
                </a:lnTo>
                <a:lnTo>
                  <a:pt x="64" y="0"/>
                </a:lnTo>
                <a:lnTo>
                  <a:pt x="296" y="0"/>
                </a:lnTo>
                <a:lnTo>
                  <a:pt x="268" y="136"/>
                </a:lnTo>
                <a:lnTo>
                  <a:pt x="276" y="153"/>
                </a:lnTo>
                <a:lnTo>
                  <a:pt x="296" y="153"/>
                </a:lnTo>
                <a:lnTo>
                  <a:pt x="268" y="192"/>
                </a:lnTo>
                <a:lnTo>
                  <a:pt x="260" y="232"/>
                </a:lnTo>
                <a:lnTo>
                  <a:pt x="216" y="288"/>
                </a:lnTo>
                <a:lnTo>
                  <a:pt x="216" y="310"/>
                </a:lnTo>
                <a:lnTo>
                  <a:pt x="172" y="327"/>
                </a:lnTo>
                <a:lnTo>
                  <a:pt x="152" y="349"/>
                </a:lnTo>
                <a:lnTo>
                  <a:pt x="152" y="310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Freeform 9"/>
          <p:cNvSpPr>
            <a:spLocks/>
          </p:cNvSpPr>
          <p:nvPr/>
        </p:nvSpPr>
        <p:spPr bwMode="auto">
          <a:xfrm>
            <a:off x="4460875" y="1101725"/>
            <a:ext cx="657225" cy="311150"/>
          </a:xfrm>
          <a:custGeom>
            <a:avLst/>
            <a:gdLst>
              <a:gd name="T0" fmla="*/ 2147483647 w 393"/>
              <a:gd name="T1" fmla="*/ 2147483647 h 199"/>
              <a:gd name="T2" fmla="*/ 2147483647 w 393"/>
              <a:gd name="T3" fmla="*/ 2147483647 h 199"/>
              <a:gd name="T4" fmla="*/ 2147483647 w 393"/>
              <a:gd name="T5" fmla="*/ 2147483647 h 199"/>
              <a:gd name="T6" fmla="*/ 2147483647 w 393"/>
              <a:gd name="T7" fmla="*/ 2147483647 h 199"/>
              <a:gd name="T8" fmla="*/ 2147483647 w 393"/>
              <a:gd name="T9" fmla="*/ 2147483647 h 199"/>
              <a:gd name="T10" fmla="*/ 2147483647 w 393"/>
              <a:gd name="T11" fmla="*/ 2147483647 h 199"/>
              <a:gd name="T12" fmla="*/ 2147483647 w 393"/>
              <a:gd name="T13" fmla="*/ 2147483647 h 199"/>
              <a:gd name="T14" fmla="*/ 2147483647 w 393"/>
              <a:gd name="T15" fmla="*/ 2147483647 h 199"/>
              <a:gd name="T16" fmla="*/ 2147483647 w 393"/>
              <a:gd name="T17" fmla="*/ 2147483647 h 199"/>
              <a:gd name="T18" fmla="*/ 2147483647 w 393"/>
              <a:gd name="T19" fmla="*/ 2147483647 h 199"/>
              <a:gd name="T20" fmla="*/ 2147483647 w 393"/>
              <a:gd name="T21" fmla="*/ 2147483647 h 199"/>
              <a:gd name="T22" fmla="*/ 2147483647 w 393"/>
              <a:gd name="T23" fmla="*/ 2147483647 h 199"/>
              <a:gd name="T24" fmla="*/ 2147483647 w 393"/>
              <a:gd name="T25" fmla="*/ 2147483647 h 199"/>
              <a:gd name="T26" fmla="*/ 2147483647 w 393"/>
              <a:gd name="T27" fmla="*/ 2147483647 h 199"/>
              <a:gd name="T28" fmla="*/ 0 w 393"/>
              <a:gd name="T29" fmla="*/ 0 h 199"/>
              <a:gd name="T30" fmla="*/ 2147483647 w 393"/>
              <a:gd name="T31" fmla="*/ 2147483647 h 1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93" h="199">
                <a:moveTo>
                  <a:pt x="367" y="31"/>
                </a:moveTo>
                <a:lnTo>
                  <a:pt x="348" y="53"/>
                </a:lnTo>
                <a:lnTo>
                  <a:pt x="348" y="79"/>
                </a:lnTo>
                <a:lnTo>
                  <a:pt x="384" y="128"/>
                </a:lnTo>
                <a:lnTo>
                  <a:pt x="392" y="158"/>
                </a:lnTo>
                <a:lnTo>
                  <a:pt x="367" y="198"/>
                </a:lnTo>
                <a:lnTo>
                  <a:pt x="304" y="198"/>
                </a:lnTo>
                <a:lnTo>
                  <a:pt x="276" y="198"/>
                </a:lnTo>
                <a:lnTo>
                  <a:pt x="252" y="167"/>
                </a:lnTo>
                <a:lnTo>
                  <a:pt x="180" y="141"/>
                </a:lnTo>
                <a:lnTo>
                  <a:pt x="108" y="141"/>
                </a:lnTo>
                <a:lnTo>
                  <a:pt x="80" y="167"/>
                </a:lnTo>
                <a:lnTo>
                  <a:pt x="44" y="141"/>
                </a:lnTo>
                <a:lnTo>
                  <a:pt x="29" y="13"/>
                </a:lnTo>
                <a:lnTo>
                  <a:pt x="0" y="0"/>
                </a:lnTo>
                <a:lnTo>
                  <a:pt x="367" y="3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Freeform 12"/>
          <p:cNvSpPr>
            <a:spLocks/>
          </p:cNvSpPr>
          <p:nvPr/>
        </p:nvSpPr>
        <p:spPr bwMode="auto">
          <a:xfrm>
            <a:off x="4605338" y="2157413"/>
            <a:ext cx="763587" cy="609600"/>
          </a:xfrm>
          <a:custGeom>
            <a:avLst/>
            <a:gdLst>
              <a:gd name="T0" fmla="*/ 2147483647 w 458"/>
              <a:gd name="T1" fmla="*/ 2147483647 h 391"/>
              <a:gd name="T2" fmla="*/ 2147483647 w 458"/>
              <a:gd name="T3" fmla="*/ 2147483647 h 391"/>
              <a:gd name="T4" fmla="*/ 2147483647 w 458"/>
              <a:gd name="T5" fmla="*/ 2147483647 h 391"/>
              <a:gd name="T6" fmla="*/ 2147483647 w 458"/>
              <a:gd name="T7" fmla="*/ 2147483647 h 391"/>
              <a:gd name="T8" fmla="*/ 2147483647 w 458"/>
              <a:gd name="T9" fmla="*/ 2147483647 h 391"/>
              <a:gd name="T10" fmla="*/ 2147483647 w 458"/>
              <a:gd name="T11" fmla="*/ 2147483647 h 391"/>
              <a:gd name="T12" fmla="*/ 2147483647 w 458"/>
              <a:gd name="T13" fmla="*/ 2147483647 h 391"/>
              <a:gd name="T14" fmla="*/ 2147483647 w 458"/>
              <a:gd name="T15" fmla="*/ 2147483647 h 391"/>
              <a:gd name="T16" fmla="*/ 2147483647 w 458"/>
              <a:gd name="T17" fmla="*/ 2147483647 h 391"/>
              <a:gd name="T18" fmla="*/ 0 w 458"/>
              <a:gd name="T19" fmla="*/ 2147483647 h 391"/>
              <a:gd name="T20" fmla="*/ 2147483647 w 458"/>
              <a:gd name="T21" fmla="*/ 2147483647 h 391"/>
              <a:gd name="T22" fmla="*/ 2147483647 w 458"/>
              <a:gd name="T23" fmla="*/ 2147483647 h 391"/>
              <a:gd name="T24" fmla="*/ 2147483647 w 458"/>
              <a:gd name="T25" fmla="*/ 2147483647 h 391"/>
              <a:gd name="T26" fmla="*/ 2147483647 w 458"/>
              <a:gd name="T27" fmla="*/ 2147483647 h 391"/>
              <a:gd name="T28" fmla="*/ 2147483647 w 458"/>
              <a:gd name="T29" fmla="*/ 2147483647 h 391"/>
              <a:gd name="T30" fmla="*/ 2147483647 w 458"/>
              <a:gd name="T31" fmla="*/ 0 h 391"/>
              <a:gd name="T32" fmla="*/ 2147483647 w 458"/>
              <a:gd name="T33" fmla="*/ 2147483647 h 391"/>
              <a:gd name="T34" fmla="*/ 2147483647 w 458"/>
              <a:gd name="T35" fmla="*/ 2147483647 h 391"/>
              <a:gd name="T36" fmla="*/ 2147483647 w 458"/>
              <a:gd name="T37" fmla="*/ 2147483647 h 391"/>
              <a:gd name="T38" fmla="*/ 2147483647 w 458"/>
              <a:gd name="T39" fmla="*/ 2147483647 h 391"/>
              <a:gd name="T40" fmla="*/ 2147483647 w 458"/>
              <a:gd name="T41" fmla="*/ 2147483647 h 391"/>
              <a:gd name="T42" fmla="*/ 2147483647 w 458"/>
              <a:gd name="T43" fmla="*/ 2147483647 h 391"/>
              <a:gd name="T44" fmla="*/ 2147483647 w 458"/>
              <a:gd name="T45" fmla="*/ 2147483647 h 391"/>
              <a:gd name="T46" fmla="*/ 2147483647 w 458"/>
              <a:gd name="T47" fmla="*/ 2147483647 h 391"/>
              <a:gd name="T48" fmla="*/ 2147483647 w 458"/>
              <a:gd name="T49" fmla="*/ 2147483647 h 391"/>
              <a:gd name="T50" fmla="*/ 2147483647 w 458"/>
              <a:gd name="T51" fmla="*/ 2147483647 h 391"/>
              <a:gd name="T52" fmla="*/ 2147483647 w 458"/>
              <a:gd name="T53" fmla="*/ 2147483647 h 391"/>
              <a:gd name="T54" fmla="*/ 2147483647 w 458"/>
              <a:gd name="T55" fmla="*/ 2147483647 h 3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58" h="391">
                <a:moveTo>
                  <a:pt x="240" y="372"/>
                </a:moveTo>
                <a:lnTo>
                  <a:pt x="217" y="332"/>
                </a:lnTo>
                <a:lnTo>
                  <a:pt x="217" y="293"/>
                </a:lnTo>
                <a:lnTo>
                  <a:pt x="109" y="276"/>
                </a:lnTo>
                <a:lnTo>
                  <a:pt x="88" y="314"/>
                </a:lnTo>
                <a:lnTo>
                  <a:pt x="56" y="302"/>
                </a:lnTo>
                <a:lnTo>
                  <a:pt x="65" y="284"/>
                </a:lnTo>
                <a:lnTo>
                  <a:pt x="56" y="254"/>
                </a:lnTo>
                <a:lnTo>
                  <a:pt x="56" y="214"/>
                </a:lnTo>
                <a:lnTo>
                  <a:pt x="0" y="197"/>
                </a:lnTo>
                <a:lnTo>
                  <a:pt x="21" y="174"/>
                </a:lnTo>
                <a:lnTo>
                  <a:pt x="65" y="158"/>
                </a:lnTo>
                <a:lnTo>
                  <a:pt x="65" y="136"/>
                </a:lnTo>
                <a:lnTo>
                  <a:pt x="109" y="79"/>
                </a:lnTo>
                <a:lnTo>
                  <a:pt x="117" y="39"/>
                </a:lnTo>
                <a:lnTo>
                  <a:pt x="145" y="0"/>
                </a:lnTo>
                <a:lnTo>
                  <a:pt x="305" y="22"/>
                </a:lnTo>
                <a:lnTo>
                  <a:pt x="305" y="39"/>
                </a:lnTo>
                <a:lnTo>
                  <a:pt x="369" y="39"/>
                </a:lnTo>
                <a:lnTo>
                  <a:pt x="369" y="79"/>
                </a:lnTo>
                <a:lnTo>
                  <a:pt x="457" y="70"/>
                </a:lnTo>
                <a:lnTo>
                  <a:pt x="457" y="246"/>
                </a:lnTo>
                <a:lnTo>
                  <a:pt x="377" y="246"/>
                </a:lnTo>
                <a:lnTo>
                  <a:pt x="377" y="350"/>
                </a:lnTo>
                <a:lnTo>
                  <a:pt x="333" y="381"/>
                </a:lnTo>
                <a:lnTo>
                  <a:pt x="269" y="363"/>
                </a:lnTo>
                <a:lnTo>
                  <a:pt x="240" y="390"/>
                </a:lnTo>
                <a:lnTo>
                  <a:pt x="240" y="372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Text Box 168"/>
          <p:cNvSpPr txBox="1">
            <a:spLocks noChangeArrowheads="1"/>
          </p:cNvSpPr>
          <p:nvPr/>
        </p:nvSpPr>
        <p:spPr bwMode="auto">
          <a:xfrm>
            <a:off x="761999" y="6214526"/>
            <a:ext cx="1608139" cy="47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000" dirty="0"/>
              <a:t>Updated 09-12-2023</a:t>
            </a:r>
          </a:p>
          <a:p>
            <a:pPr algn="l">
              <a:spcBef>
                <a:spcPct val="50000"/>
              </a:spcBef>
            </a:pPr>
            <a:endParaRPr lang="en-US" altLang="en-US" sz="1000" dirty="0"/>
          </a:p>
        </p:txBody>
      </p:sp>
      <p:sp>
        <p:nvSpPr>
          <p:cNvPr id="3081" name="Rectangle 370"/>
          <p:cNvSpPr>
            <a:spLocks noChangeArrowheads="1"/>
          </p:cNvSpPr>
          <p:nvPr/>
        </p:nvSpPr>
        <p:spPr bwMode="auto">
          <a:xfrm>
            <a:off x="7652521" y="4061082"/>
            <a:ext cx="1211263" cy="35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204" tIns="39889" rIns="81204" bIns="3988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15</a:t>
            </a:r>
          </a:p>
          <a:p>
            <a:pPr algn="l"/>
            <a:r>
              <a:rPr lang="en-US" altLang="en-US" sz="900" dirty="0"/>
              <a:t>Alejandro Ramirez</a:t>
            </a:r>
          </a:p>
        </p:txBody>
      </p:sp>
      <p:sp>
        <p:nvSpPr>
          <p:cNvPr id="3082" name="Rectangle 371"/>
          <p:cNvSpPr>
            <a:spLocks noChangeArrowheads="1"/>
          </p:cNvSpPr>
          <p:nvPr/>
        </p:nvSpPr>
        <p:spPr bwMode="auto">
          <a:xfrm>
            <a:off x="7704137" y="6057900"/>
            <a:ext cx="1211263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11A </a:t>
            </a:r>
          </a:p>
          <a:p>
            <a:pPr algn="l"/>
            <a:r>
              <a:rPr lang="en-US" altLang="en-US" sz="900" dirty="0"/>
              <a:t>Sandra Estevez</a:t>
            </a:r>
          </a:p>
        </p:txBody>
      </p:sp>
      <p:sp>
        <p:nvSpPr>
          <p:cNvPr id="3083" name="Rectangle 372"/>
          <p:cNvSpPr>
            <a:spLocks noChangeArrowheads="1"/>
          </p:cNvSpPr>
          <p:nvPr/>
        </p:nvSpPr>
        <p:spPr bwMode="auto">
          <a:xfrm>
            <a:off x="3924301" y="2636073"/>
            <a:ext cx="1155700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Areas 3 &amp; 13</a:t>
            </a:r>
          </a:p>
          <a:p>
            <a:pPr algn="l"/>
            <a:r>
              <a:rPr lang="en-US" altLang="en-US" sz="900" dirty="0"/>
              <a:t>Arsit Adem</a:t>
            </a:r>
          </a:p>
        </p:txBody>
      </p:sp>
      <p:sp>
        <p:nvSpPr>
          <p:cNvPr id="3084" name="Rectangle 373"/>
          <p:cNvSpPr>
            <a:spLocks noChangeArrowheads="1"/>
          </p:cNvSpPr>
          <p:nvPr/>
        </p:nvSpPr>
        <p:spPr bwMode="auto">
          <a:xfrm>
            <a:off x="4102101" y="5180799"/>
            <a:ext cx="1664909" cy="50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8</a:t>
            </a:r>
          </a:p>
          <a:p>
            <a:pPr algn="l"/>
            <a:r>
              <a:rPr lang="en-US" altLang="en-US" sz="900" dirty="0"/>
              <a:t>Open – Harry Marius</a:t>
            </a:r>
          </a:p>
          <a:p>
            <a:pPr algn="l"/>
            <a:r>
              <a:rPr lang="en-US" altLang="en-US" sz="900"/>
              <a:t>HAPC</a:t>
            </a:r>
            <a:endParaRPr lang="en-US" altLang="en-US" sz="900" dirty="0"/>
          </a:p>
        </p:txBody>
      </p:sp>
      <p:sp>
        <p:nvSpPr>
          <p:cNvPr id="3085" name="Rectangle 374"/>
          <p:cNvSpPr>
            <a:spLocks noChangeArrowheads="1"/>
          </p:cNvSpPr>
          <p:nvPr/>
        </p:nvSpPr>
        <p:spPr bwMode="auto">
          <a:xfrm>
            <a:off x="8021638" y="5502275"/>
            <a:ext cx="969962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10</a:t>
            </a:r>
          </a:p>
          <a:p>
            <a:pPr algn="l"/>
            <a:r>
              <a:rPr lang="en-US" altLang="en-US" sz="900" dirty="0"/>
              <a:t>Open</a:t>
            </a:r>
          </a:p>
        </p:txBody>
      </p:sp>
      <p:sp>
        <p:nvSpPr>
          <p:cNvPr id="3086" name="Rectangle 375"/>
          <p:cNvSpPr>
            <a:spLocks noChangeArrowheads="1"/>
          </p:cNvSpPr>
          <p:nvPr/>
        </p:nvSpPr>
        <p:spPr bwMode="auto">
          <a:xfrm>
            <a:off x="7427618" y="3372560"/>
            <a:ext cx="1030582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7</a:t>
            </a:r>
          </a:p>
          <a:p>
            <a:pPr algn="l"/>
            <a:r>
              <a:rPr lang="en-US" altLang="en-US" sz="900" dirty="0"/>
              <a:t>Dean Hutchins</a:t>
            </a:r>
          </a:p>
        </p:txBody>
      </p:sp>
      <p:sp>
        <p:nvSpPr>
          <p:cNvPr id="3087" name="Rectangle 376"/>
          <p:cNvSpPr>
            <a:spLocks noChangeArrowheads="1"/>
          </p:cNvSpPr>
          <p:nvPr/>
        </p:nvSpPr>
        <p:spPr bwMode="auto">
          <a:xfrm>
            <a:off x="6665912" y="1111916"/>
            <a:ext cx="1195388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4</a:t>
            </a:r>
          </a:p>
          <a:p>
            <a:pPr algn="l"/>
            <a:r>
              <a:rPr lang="en-US" altLang="en-US" sz="900" dirty="0"/>
              <a:t>Brandi Williamson</a:t>
            </a:r>
          </a:p>
        </p:txBody>
      </p:sp>
      <p:sp>
        <p:nvSpPr>
          <p:cNvPr id="3088" name="Text Box 377"/>
          <p:cNvSpPr txBox="1">
            <a:spLocks noChangeArrowheads="1"/>
          </p:cNvSpPr>
          <p:nvPr/>
        </p:nvSpPr>
        <p:spPr bwMode="auto">
          <a:xfrm>
            <a:off x="7984295" y="4849019"/>
            <a:ext cx="990600" cy="46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9</a:t>
            </a:r>
          </a:p>
          <a:p>
            <a:pPr algn="l"/>
            <a:r>
              <a:rPr lang="en-US" altLang="en-US" sz="900" dirty="0"/>
              <a:t>Open</a:t>
            </a:r>
          </a:p>
          <a:p>
            <a:pPr algn="l"/>
            <a:endParaRPr lang="en-US" altLang="en-US" sz="700" b="0" dirty="0"/>
          </a:p>
        </p:txBody>
      </p:sp>
      <p:sp>
        <p:nvSpPr>
          <p:cNvPr id="3089" name="Text Box 378"/>
          <p:cNvSpPr txBox="1">
            <a:spLocks noChangeArrowheads="1"/>
          </p:cNvSpPr>
          <p:nvPr/>
        </p:nvSpPr>
        <p:spPr bwMode="auto">
          <a:xfrm>
            <a:off x="4055397" y="3272883"/>
            <a:ext cx="112633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5 </a:t>
            </a:r>
          </a:p>
          <a:p>
            <a:pPr algn="l"/>
            <a:r>
              <a:rPr lang="en-US" altLang="en-US" sz="900" dirty="0"/>
              <a:t>Nicole Houston</a:t>
            </a:r>
          </a:p>
        </p:txBody>
      </p:sp>
      <p:sp>
        <p:nvSpPr>
          <p:cNvPr id="3090" name="Rectangle 379"/>
          <p:cNvSpPr>
            <a:spLocks noChangeArrowheads="1"/>
          </p:cNvSpPr>
          <p:nvPr/>
        </p:nvSpPr>
        <p:spPr bwMode="auto">
          <a:xfrm>
            <a:off x="609600" y="1616075"/>
            <a:ext cx="206375" cy="20161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1" name="Rectangle 381"/>
          <p:cNvSpPr>
            <a:spLocks noChangeArrowheads="1"/>
          </p:cNvSpPr>
          <p:nvPr/>
        </p:nvSpPr>
        <p:spPr bwMode="auto">
          <a:xfrm>
            <a:off x="6494462" y="1210341"/>
            <a:ext cx="207963" cy="201613"/>
          </a:xfrm>
          <a:prstGeom prst="rect">
            <a:avLst/>
          </a:prstGeom>
          <a:solidFill>
            <a:srgbClr val="9DC3E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2" name="Rectangle 382"/>
          <p:cNvSpPr>
            <a:spLocks noChangeArrowheads="1"/>
          </p:cNvSpPr>
          <p:nvPr/>
        </p:nvSpPr>
        <p:spPr bwMode="auto">
          <a:xfrm>
            <a:off x="7242175" y="3404395"/>
            <a:ext cx="206375" cy="2016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3" name="Rectangle 383"/>
          <p:cNvSpPr>
            <a:spLocks noChangeArrowheads="1"/>
          </p:cNvSpPr>
          <p:nvPr/>
        </p:nvSpPr>
        <p:spPr bwMode="auto">
          <a:xfrm>
            <a:off x="7848600" y="5570538"/>
            <a:ext cx="209550" cy="20161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4" name="Rectangle 384"/>
          <p:cNvSpPr>
            <a:spLocks noChangeArrowheads="1"/>
          </p:cNvSpPr>
          <p:nvPr/>
        </p:nvSpPr>
        <p:spPr bwMode="auto">
          <a:xfrm>
            <a:off x="7534274" y="6157912"/>
            <a:ext cx="207963" cy="2016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5" name="Rectangle 385"/>
          <p:cNvSpPr>
            <a:spLocks noChangeArrowheads="1"/>
          </p:cNvSpPr>
          <p:nvPr/>
        </p:nvSpPr>
        <p:spPr bwMode="auto">
          <a:xfrm>
            <a:off x="7745252" y="4916672"/>
            <a:ext cx="209550" cy="201612"/>
          </a:xfrm>
          <a:prstGeom prst="rect">
            <a:avLst/>
          </a:prstGeom>
          <a:solidFill>
            <a:srgbClr val="DEEBF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6" name="Rectangle 386"/>
          <p:cNvSpPr>
            <a:spLocks noChangeArrowheads="1"/>
          </p:cNvSpPr>
          <p:nvPr/>
        </p:nvSpPr>
        <p:spPr bwMode="auto">
          <a:xfrm>
            <a:off x="7482659" y="4159507"/>
            <a:ext cx="207963" cy="2016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7" name="Rectangle 387"/>
          <p:cNvSpPr>
            <a:spLocks noChangeArrowheads="1"/>
          </p:cNvSpPr>
          <p:nvPr/>
        </p:nvSpPr>
        <p:spPr bwMode="auto">
          <a:xfrm>
            <a:off x="3827464" y="5289550"/>
            <a:ext cx="207962" cy="20161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8" name="Rectangle 388"/>
          <p:cNvSpPr>
            <a:spLocks noChangeArrowheads="1"/>
          </p:cNvSpPr>
          <p:nvPr/>
        </p:nvSpPr>
        <p:spPr bwMode="auto">
          <a:xfrm>
            <a:off x="3810922" y="3362989"/>
            <a:ext cx="206375" cy="201613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9" name="Text Box 390"/>
          <p:cNvSpPr txBox="1">
            <a:spLocks noChangeArrowheads="1"/>
          </p:cNvSpPr>
          <p:nvPr/>
        </p:nvSpPr>
        <p:spPr bwMode="auto">
          <a:xfrm>
            <a:off x="3338512" y="2033588"/>
            <a:ext cx="975735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2B</a:t>
            </a:r>
          </a:p>
          <a:p>
            <a:pPr algn="l"/>
            <a:r>
              <a:rPr lang="en-US" altLang="en-US" sz="900" dirty="0"/>
              <a:t>Robert Wilson</a:t>
            </a:r>
          </a:p>
        </p:txBody>
      </p:sp>
      <p:sp>
        <p:nvSpPr>
          <p:cNvPr id="3100" name="Text Box 391"/>
          <p:cNvSpPr txBox="1">
            <a:spLocks noChangeArrowheads="1"/>
          </p:cNvSpPr>
          <p:nvPr/>
        </p:nvSpPr>
        <p:spPr bwMode="auto">
          <a:xfrm>
            <a:off x="860425" y="1544637"/>
            <a:ext cx="920750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1</a:t>
            </a:r>
          </a:p>
          <a:p>
            <a:pPr algn="l"/>
            <a:r>
              <a:rPr lang="en-US" altLang="en-US" sz="900" dirty="0"/>
              <a:t>Open</a:t>
            </a:r>
          </a:p>
        </p:txBody>
      </p:sp>
      <p:sp>
        <p:nvSpPr>
          <p:cNvPr id="3101" name="Rectangle 392"/>
          <p:cNvSpPr>
            <a:spLocks noChangeArrowheads="1"/>
          </p:cNvSpPr>
          <p:nvPr/>
        </p:nvSpPr>
        <p:spPr bwMode="auto">
          <a:xfrm>
            <a:off x="5431680" y="6231702"/>
            <a:ext cx="207963" cy="201613"/>
          </a:xfrm>
          <a:prstGeom prst="rect">
            <a:avLst/>
          </a:prstGeom>
          <a:solidFill>
            <a:srgbClr val="FFF2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2" name="Text Box 393"/>
          <p:cNvSpPr txBox="1">
            <a:spLocks noChangeArrowheads="1"/>
          </p:cNvSpPr>
          <p:nvPr/>
        </p:nvSpPr>
        <p:spPr bwMode="auto">
          <a:xfrm>
            <a:off x="5648418" y="6180108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900" dirty="0">
                <a:solidFill>
                  <a:schemeClr val="tx1"/>
                </a:solidFill>
              </a:rPr>
              <a:t>Area 11B</a:t>
            </a:r>
          </a:p>
          <a:p>
            <a:pPr algn="l" eaLnBrk="1" hangingPunct="1"/>
            <a:r>
              <a:rPr lang="en-US" altLang="en-US" sz="900" dirty="0">
                <a:solidFill>
                  <a:schemeClr val="tx1"/>
                </a:solidFill>
              </a:rPr>
              <a:t>Lisset Ivey</a:t>
            </a:r>
          </a:p>
        </p:txBody>
      </p:sp>
      <p:sp>
        <p:nvSpPr>
          <p:cNvPr id="3103" name="Rectangle 394"/>
          <p:cNvSpPr>
            <a:spLocks noChangeArrowheads="1"/>
          </p:cNvSpPr>
          <p:nvPr/>
        </p:nvSpPr>
        <p:spPr bwMode="auto">
          <a:xfrm>
            <a:off x="1248294" y="1985168"/>
            <a:ext cx="206375" cy="201613"/>
          </a:xfrm>
          <a:prstGeom prst="rect">
            <a:avLst/>
          </a:prstGeom>
          <a:solidFill>
            <a:srgbClr val="F4B18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04" name="Text Box 395"/>
          <p:cNvSpPr txBox="1">
            <a:spLocks noChangeArrowheads="1"/>
          </p:cNvSpPr>
          <p:nvPr/>
        </p:nvSpPr>
        <p:spPr bwMode="auto">
          <a:xfrm>
            <a:off x="1496658" y="1917317"/>
            <a:ext cx="1043342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/>
              <a:t>Area 2A</a:t>
            </a:r>
          </a:p>
          <a:p>
            <a:pPr algn="l"/>
            <a:r>
              <a:rPr lang="en-US" altLang="en-US" sz="900" dirty="0"/>
              <a:t>Angela Bernard</a:t>
            </a:r>
          </a:p>
        </p:txBody>
      </p:sp>
      <p:grpSp>
        <p:nvGrpSpPr>
          <p:cNvPr id="3105" name="Group 36"/>
          <p:cNvGrpSpPr>
            <a:grpSpLocks/>
          </p:cNvGrpSpPr>
          <p:nvPr/>
        </p:nvGrpSpPr>
        <p:grpSpPr bwMode="auto">
          <a:xfrm>
            <a:off x="6062663" y="2052638"/>
            <a:ext cx="928687" cy="1144587"/>
            <a:chOff x="3886" y="1543"/>
            <a:chExt cx="561" cy="693"/>
          </a:xfrm>
          <a:solidFill>
            <a:srgbClr val="F18A0D"/>
          </a:solidFill>
        </p:grpSpPr>
        <p:sp>
          <p:nvSpPr>
            <p:cNvPr id="3251" name="Freeform 37"/>
            <p:cNvSpPr>
              <a:spLocks/>
            </p:cNvSpPr>
            <p:nvPr/>
          </p:nvSpPr>
          <p:spPr bwMode="auto">
            <a:xfrm>
              <a:off x="3982" y="1543"/>
              <a:ext cx="251" cy="272"/>
            </a:xfrm>
            <a:custGeom>
              <a:avLst/>
              <a:gdLst>
                <a:gd name="T0" fmla="*/ 250 w 251"/>
                <a:gd name="T1" fmla="*/ 166 h 272"/>
                <a:gd name="T2" fmla="*/ 214 w 251"/>
                <a:gd name="T3" fmla="*/ 175 h 272"/>
                <a:gd name="T4" fmla="*/ 214 w 251"/>
                <a:gd name="T5" fmla="*/ 271 h 272"/>
                <a:gd name="T6" fmla="*/ 63 w 251"/>
                <a:gd name="T7" fmla="*/ 271 h 272"/>
                <a:gd name="T8" fmla="*/ 55 w 251"/>
                <a:gd name="T9" fmla="*/ 183 h 272"/>
                <a:gd name="T10" fmla="*/ 28 w 251"/>
                <a:gd name="T11" fmla="*/ 183 h 272"/>
                <a:gd name="T12" fmla="*/ 0 w 251"/>
                <a:gd name="T13" fmla="*/ 118 h 272"/>
                <a:gd name="T14" fmla="*/ 0 w 251"/>
                <a:gd name="T15" fmla="*/ 40 h 272"/>
                <a:gd name="T16" fmla="*/ 114 w 251"/>
                <a:gd name="T17" fmla="*/ 40 h 272"/>
                <a:gd name="T18" fmla="*/ 114 w 251"/>
                <a:gd name="T19" fmla="*/ 18 h 272"/>
                <a:gd name="T20" fmla="*/ 179 w 251"/>
                <a:gd name="T21" fmla="*/ 0 h 272"/>
                <a:gd name="T22" fmla="*/ 250 w 251"/>
                <a:gd name="T23" fmla="*/ 166 h 2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1" h="272">
                  <a:moveTo>
                    <a:pt x="250" y="166"/>
                  </a:moveTo>
                  <a:lnTo>
                    <a:pt x="214" y="175"/>
                  </a:lnTo>
                  <a:lnTo>
                    <a:pt x="214" y="271"/>
                  </a:lnTo>
                  <a:lnTo>
                    <a:pt x="63" y="271"/>
                  </a:lnTo>
                  <a:lnTo>
                    <a:pt x="55" y="183"/>
                  </a:lnTo>
                  <a:lnTo>
                    <a:pt x="28" y="183"/>
                  </a:lnTo>
                  <a:lnTo>
                    <a:pt x="0" y="118"/>
                  </a:lnTo>
                  <a:lnTo>
                    <a:pt x="0" y="40"/>
                  </a:lnTo>
                  <a:lnTo>
                    <a:pt x="114" y="40"/>
                  </a:lnTo>
                  <a:lnTo>
                    <a:pt x="114" y="18"/>
                  </a:lnTo>
                  <a:lnTo>
                    <a:pt x="179" y="0"/>
                  </a:lnTo>
                  <a:lnTo>
                    <a:pt x="250" y="16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8"/>
            <p:cNvSpPr>
              <a:spLocks/>
            </p:cNvSpPr>
            <p:nvPr/>
          </p:nvSpPr>
          <p:spPr bwMode="auto">
            <a:xfrm>
              <a:off x="3886" y="1711"/>
              <a:ext cx="561" cy="525"/>
            </a:xfrm>
            <a:custGeom>
              <a:avLst/>
              <a:gdLst>
                <a:gd name="T0" fmla="*/ 441 w 560"/>
                <a:gd name="T1" fmla="*/ 183 h 525"/>
                <a:gd name="T2" fmla="*/ 565 w 560"/>
                <a:gd name="T3" fmla="*/ 407 h 525"/>
                <a:gd name="T4" fmla="*/ 433 w 560"/>
                <a:gd name="T5" fmla="*/ 407 h 525"/>
                <a:gd name="T6" fmla="*/ 433 w 560"/>
                <a:gd name="T7" fmla="*/ 524 h 525"/>
                <a:gd name="T8" fmla="*/ 425 w 560"/>
                <a:gd name="T9" fmla="*/ 524 h 525"/>
                <a:gd name="T10" fmla="*/ 369 w 560"/>
                <a:gd name="T11" fmla="*/ 397 h 525"/>
                <a:gd name="T12" fmla="*/ 334 w 560"/>
                <a:gd name="T13" fmla="*/ 389 h 525"/>
                <a:gd name="T14" fmla="*/ 334 w 560"/>
                <a:gd name="T15" fmla="*/ 407 h 525"/>
                <a:gd name="T16" fmla="*/ 309 w 560"/>
                <a:gd name="T17" fmla="*/ 419 h 525"/>
                <a:gd name="T18" fmla="*/ 267 w 560"/>
                <a:gd name="T19" fmla="*/ 380 h 525"/>
                <a:gd name="T20" fmla="*/ 196 w 560"/>
                <a:gd name="T21" fmla="*/ 380 h 525"/>
                <a:gd name="T22" fmla="*/ 187 w 560"/>
                <a:gd name="T23" fmla="*/ 358 h 525"/>
                <a:gd name="T24" fmla="*/ 196 w 560"/>
                <a:gd name="T25" fmla="*/ 279 h 525"/>
                <a:gd name="T26" fmla="*/ 131 w 560"/>
                <a:gd name="T27" fmla="*/ 232 h 525"/>
                <a:gd name="T28" fmla="*/ 131 w 560"/>
                <a:gd name="T29" fmla="*/ 214 h 525"/>
                <a:gd name="T30" fmla="*/ 108 w 560"/>
                <a:gd name="T31" fmla="*/ 214 h 525"/>
                <a:gd name="T32" fmla="*/ 87 w 560"/>
                <a:gd name="T33" fmla="*/ 165 h 525"/>
                <a:gd name="T34" fmla="*/ 44 w 560"/>
                <a:gd name="T35" fmla="*/ 144 h 525"/>
                <a:gd name="T36" fmla="*/ 28 w 560"/>
                <a:gd name="T37" fmla="*/ 96 h 525"/>
                <a:gd name="T38" fmla="*/ 0 w 560"/>
                <a:gd name="T39" fmla="*/ 65 h 525"/>
                <a:gd name="T40" fmla="*/ 152 w 560"/>
                <a:gd name="T41" fmla="*/ 17 h 525"/>
                <a:gd name="T42" fmla="*/ 160 w 560"/>
                <a:gd name="T43" fmla="*/ 105 h 525"/>
                <a:gd name="T44" fmla="*/ 317 w 560"/>
                <a:gd name="T45" fmla="*/ 105 h 525"/>
                <a:gd name="T46" fmla="*/ 317 w 560"/>
                <a:gd name="T47" fmla="*/ 9 h 525"/>
                <a:gd name="T48" fmla="*/ 353 w 560"/>
                <a:gd name="T49" fmla="*/ 0 h 525"/>
                <a:gd name="T50" fmla="*/ 441 w 560"/>
                <a:gd name="T51" fmla="*/ 183 h 5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0" h="525">
                  <a:moveTo>
                    <a:pt x="435" y="183"/>
                  </a:moveTo>
                  <a:lnTo>
                    <a:pt x="559" y="407"/>
                  </a:lnTo>
                  <a:lnTo>
                    <a:pt x="427" y="407"/>
                  </a:lnTo>
                  <a:lnTo>
                    <a:pt x="427" y="524"/>
                  </a:lnTo>
                  <a:lnTo>
                    <a:pt x="419" y="524"/>
                  </a:lnTo>
                  <a:lnTo>
                    <a:pt x="363" y="397"/>
                  </a:lnTo>
                  <a:lnTo>
                    <a:pt x="328" y="389"/>
                  </a:lnTo>
                  <a:lnTo>
                    <a:pt x="328" y="407"/>
                  </a:lnTo>
                  <a:lnTo>
                    <a:pt x="303" y="419"/>
                  </a:lnTo>
                  <a:lnTo>
                    <a:pt x="267" y="380"/>
                  </a:lnTo>
                  <a:lnTo>
                    <a:pt x="196" y="380"/>
                  </a:lnTo>
                  <a:lnTo>
                    <a:pt x="187" y="358"/>
                  </a:lnTo>
                  <a:lnTo>
                    <a:pt x="196" y="279"/>
                  </a:lnTo>
                  <a:lnTo>
                    <a:pt x="131" y="232"/>
                  </a:lnTo>
                  <a:lnTo>
                    <a:pt x="131" y="214"/>
                  </a:lnTo>
                  <a:lnTo>
                    <a:pt x="108" y="214"/>
                  </a:lnTo>
                  <a:lnTo>
                    <a:pt x="87" y="165"/>
                  </a:lnTo>
                  <a:lnTo>
                    <a:pt x="44" y="144"/>
                  </a:lnTo>
                  <a:lnTo>
                    <a:pt x="28" y="96"/>
                  </a:lnTo>
                  <a:lnTo>
                    <a:pt x="0" y="65"/>
                  </a:lnTo>
                  <a:lnTo>
                    <a:pt x="152" y="17"/>
                  </a:lnTo>
                  <a:lnTo>
                    <a:pt x="160" y="105"/>
                  </a:lnTo>
                  <a:lnTo>
                    <a:pt x="311" y="105"/>
                  </a:lnTo>
                  <a:lnTo>
                    <a:pt x="311" y="9"/>
                  </a:lnTo>
                  <a:lnTo>
                    <a:pt x="347" y="0"/>
                  </a:lnTo>
                  <a:lnTo>
                    <a:pt x="435" y="18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6" name="Rectangle 92"/>
          <p:cNvSpPr>
            <a:spLocks noChangeArrowheads="1"/>
          </p:cNvSpPr>
          <p:nvPr/>
        </p:nvSpPr>
        <p:spPr bwMode="auto">
          <a:xfrm>
            <a:off x="6156325" y="2165350"/>
            <a:ext cx="47783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FLAGLER</a:t>
            </a:r>
          </a:p>
        </p:txBody>
      </p:sp>
      <p:sp>
        <p:nvSpPr>
          <p:cNvPr id="3107" name="Rectangle 93"/>
          <p:cNvSpPr>
            <a:spLocks noChangeArrowheads="1"/>
          </p:cNvSpPr>
          <p:nvPr/>
        </p:nvSpPr>
        <p:spPr bwMode="auto">
          <a:xfrm>
            <a:off x="6359525" y="2706688"/>
            <a:ext cx="461963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VOLUSIA</a:t>
            </a:r>
          </a:p>
        </p:txBody>
      </p:sp>
      <p:sp>
        <p:nvSpPr>
          <p:cNvPr id="3109" name="Freeform 19"/>
          <p:cNvSpPr>
            <a:spLocks/>
          </p:cNvSpPr>
          <p:nvPr/>
        </p:nvSpPr>
        <p:spPr bwMode="auto">
          <a:xfrm>
            <a:off x="5078413" y="3070225"/>
            <a:ext cx="622300" cy="260350"/>
          </a:xfrm>
          <a:custGeom>
            <a:avLst/>
            <a:gdLst>
              <a:gd name="T0" fmla="*/ 2147483647 w 375"/>
              <a:gd name="T1" fmla="*/ 2147483647 h 166"/>
              <a:gd name="T2" fmla="*/ 2147483647 w 375"/>
              <a:gd name="T3" fmla="*/ 0 h 166"/>
              <a:gd name="T4" fmla="*/ 2147483647 w 375"/>
              <a:gd name="T5" fmla="*/ 0 h 166"/>
              <a:gd name="T6" fmla="*/ 2147483647 w 375"/>
              <a:gd name="T7" fmla="*/ 2147483647 h 166"/>
              <a:gd name="T8" fmla="*/ 2147483647 w 375"/>
              <a:gd name="T9" fmla="*/ 2147483647 h 166"/>
              <a:gd name="T10" fmla="*/ 2147483647 w 375"/>
              <a:gd name="T11" fmla="*/ 2147483647 h 166"/>
              <a:gd name="T12" fmla="*/ 2147483647 w 375"/>
              <a:gd name="T13" fmla="*/ 2147483647 h 166"/>
              <a:gd name="T14" fmla="*/ 2147483647 w 375"/>
              <a:gd name="T15" fmla="*/ 2147483647 h 166"/>
              <a:gd name="T16" fmla="*/ 2147483647 w 375"/>
              <a:gd name="T17" fmla="*/ 2147483647 h 166"/>
              <a:gd name="T18" fmla="*/ 2147483647 w 375"/>
              <a:gd name="T19" fmla="*/ 2147483647 h 166"/>
              <a:gd name="T20" fmla="*/ 0 w 375"/>
              <a:gd name="T21" fmla="*/ 2147483647 h 166"/>
              <a:gd name="T22" fmla="*/ 2147483647 w 375"/>
              <a:gd name="T23" fmla="*/ 2147483647 h 1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75" h="166">
                <a:moveTo>
                  <a:pt x="16" y="96"/>
                </a:moveTo>
                <a:lnTo>
                  <a:pt x="8" y="0"/>
                </a:lnTo>
                <a:lnTo>
                  <a:pt x="161" y="0"/>
                </a:lnTo>
                <a:lnTo>
                  <a:pt x="161" y="18"/>
                </a:lnTo>
                <a:lnTo>
                  <a:pt x="249" y="18"/>
                </a:lnTo>
                <a:lnTo>
                  <a:pt x="285" y="78"/>
                </a:lnTo>
                <a:lnTo>
                  <a:pt x="374" y="103"/>
                </a:lnTo>
                <a:lnTo>
                  <a:pt x="374" y="134"/>
                </a:lnTo>
                <a:lnTo>
                  <a:pt x="258" y="134"/>
                </a:lnTo>
                <a:lnTo>
                  <a:pt x="258" y="165"/>
                </a:lnTo>
                <a:lnTo>
                  <a:pt x="0" y="165"/>
                </a:lnTo>
                <a:lnTo>
                  <a:pt x="16" y="9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10" name="Group 433"/>
          <p:cNvGrpSpPr>
            <a:grpSpLocks/>
          </p:cNvGrpSpPr>
          <p:nvPr/>
        </p:nvGrpSpPr>
        <p:grpSpPr bwMode="auto">
          <a:xfrm>
            <a:off x="4953000" y="3294060"/>
            <a:ext cx="744538" cy="777875"/>
            <a:chOff x="2995" y="2067"/>
            <a:chExt cx="469" cy="490"/>
          </a:xfrm>
          <a:solidFill>
            <a:srgbClr val="A6A6A6"/>
          </a:solidFill>
        </p:grpSpPr>
        <p:sp>
          <p:nvSpPr>
            <p:cNvPr id="3249" name="Freeform 24"/>
            <p:cNvSpPr>
              <a:spLocks/>
            </p:cNvSpPr>
            <p:nvPr/>
          </p:nvSpPr>
          <p:spPr bwMode="auto">
            <a:xfrm>
              <a:off x="2997" y="2067"/>
              <a:ext cx="467" cy="195"/>
            </a:xfrm>
            <a:custGeom>
              <a:avLst/>
              <a:gdLst>
                <a:gd name="T0" fmla="*/ 31 w 444"/>
                <a:gd name="T1" fmla="*/ 162 h 197"/>
                <a:gd name="T2" fmla="*/ 98 w 444"/>
                <a:gd name="T3" fmla="*/ 31 h 197"/>
                <a:gd name="T4" fmla="*/ 443 w 444"/>
                <a:gd name="T5" fmla="*/ 31 h 197"/>
                <a:gd name="T6" fmla="*/ 443 w 444"/>
                <a:gd name="T7" fmla="*/ 0 h 197"/>
                <a:gd name="T8" fmla="*/ 600 w 444"/>
                <a:gd name="T9" fmla="*/ 0 h 197"/>
                <a:gd name="T10" fmla="*/ 600 w 444"/>
                <a:gd name="T11" fmla="*/ 103 h 197"/>
                <a:gd name="T12" fmla="*/ 600 w 444"/>
                <a:gd name="T13" fmla="*/ 137 h 197"/>
                <a:gd name="T14" fmla="*/ 561 w 444"/>
                <a:gd name="T15" fmla="*/ 137 h 197"/>
                <a:gd name="T16" fmla="*/ 561 w 444"/>
                <a:gd name="T17" fmla="*/ 184 h 197"/>
                <a:gd name="T18" fmla="*/ 119 w 444"/>
                <a:gd name="T19" fmla="*/ 184 h 197"/>
                <a:gd name="T20" fmla="*/ 0 w 444"/>
                <a:gd name="T21" fmla="*/ 184 h 197"/>
                <a:gd name="T22" fmla="*/ 31 w 444"/>
                <a:gd name="T23" fmla="*/ 162 h 1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" h="197">
                  <a:moveTo>
                    <a:pt x="24" y="174"/>
                  </a:moveTo>
                  <a:lnTo>
                    <a:pt x="72" y="31"/>
                  </a:lnTo>
                  <a:lnTo>
                    <a:pt x="326" y="31"/>
                  </a:lnTo>
                  <a:lnTo>
                    <a:pt x="326" y="0"/>
                  </a:lnTo>
                  <a:lnTo>
                    <a:pt x="443" y="0"/>
                  </a:lnTo>
                  <a:lnTo>
                    <a:pt x="443" y="109"/>
                  </a:lnTo>
                  <a:lnTo>
                    <a:pt x="443" y="143"/>
                  </a:lnTo>
                  <a:lnTo>
                    <a:pt x="414" y="143"/>
                  </a:lnTo>
                  <a:lnTo>
                    <a:pt x="414" y="196"/>
                  </a:lnTo>
                  <a:lnTo>
                    <a:pt x="87" y="196"/>
                  </a:lnTo>
                  <a:lnTo>
                    <a:pt x="0" y="196"/>
                  </a:lnTo>
                  <a:lnTo>
                    <a:pt x="24" y="17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25"/>
            <p:cNvSpPr>
              <a:spLocks/>
            </p:cNvSpPr>
            <p:nvPr/>
          </p:nvSpPr>
          <p:spPr bwMode="auto">
            <a:xfrm>
              <a:off x="2995" y="2249"/>
              <a:ext cx="180" cy="308"/>
            </a:xfrm>
            <a:custGeom>
              <a:avLst/>
              <a:gdLst>
                <a:gd name="T0" fmla="*/ 164 w 170"/>
                <a:gd name="T1" fmla="*/ 108 h 312"/>
                <a:gd name="T2" fmla="*/ 164 w 170"/>
                <a:gd name="T3" fmla="*/ 90 h 312"/>
                <a:gd name="T4" fmla="*/ 142 w 170"/>
                <a:gd name="T5" fmla="*/ 81 h 312"/>
                <a:gd name="T6" fmla="*/ 152 w 170"/>
                <a:gd name="T7" fmla="*/ 108 h 312"/>
                <a:gd name="T8" fmla="*/ 126 w 170"/>
                <a:gd name="T9" fmla="*/ 124 h 312"/>
                <a:gd name="T10" fmla="*/ 142 w 170"/>
                <a:gd name="T11" fmla="*/ 124 h 312"/>
                <a:gd name="T12" fmla="*/ 113 w 170"/>
                <a:gd name="T13" fmla="*/ 142 h 312"/>
                <a:gd name="T14" fmla="*/ 176 w 170"/>
                <a:gd name="T15" fmla="*/ 172 h 312"/>
                <a:gd name="T16" fmla="*/ 217 w 170"/>
                <a:gd name="T17" fmla="*/ 181 h 312"/>
                <a:gd name="T18" fmla="*/ 239 w 170"/>
                <a:gd name="T19" fmla="*/ 181 h 312"/>
                <a:gd name="T20" fmla="*/ 205 w 170"/>
                <a:gd name="T21" fmla="*/ 187 h 312"/>
                <a:gd name="T22" fmla="*/ 217 w 170"/>
                <a:gd name="T23" fmla="*/ 181 h 312"/>
                <a:gd name="T24" fmla="*/ 227 w 170"/>
                <a:gd name="T25" fmla="*/ 205 h 312"/>
                <a:gd name="T26" fmla="*/ 205 w 170"/>
                <a:gd name="T27" fmla="*/ 197 h 312"/>
                <a:gd name="T28" fmla="*/ 239 w 170"/>
                <a:gd name="T29" fmla="*/ 214 h 312"/>
                <a:gd name="T30" fmla="*/ 205 w 170"/>
                <a:gd name="T31" fmla="*/ 214 h 312"/>
                <a:gd name="T32" fmla="*/ 217 w 170"/>
                <a:gd name="T33" fmla="*/ 232 h 312"/>
                <a:gd name="T34" fmla="*/ 187 w 170"/>
                <a:gd name="T35" fmla="*/ 254 h 312"/>
                <a:gd name="T36" fmla="*/ 187 w 170"/>
                <a:gd name="T37" fmla="*/ 279 h 312"/>
                <a:gd name="T38" fmla="*/ 152 w 170"/>
                <a:gd name="T39" fmla="*/ 287 h 312"/>
                <a:gd name="T40" fmla="*/ 142 w 170"/>
                <a:gd name="T41" fmla="*/ 261 h 312"/>
                <a:gd name="T42" fmla="*/ 103 w 170"/>
                <a:gd name="T43" fmla="*/ 261 h 312"/>
                <a:gd name="T44" fmla="*/ 92 w 170"/>
                <a:gd name="T45" fmla="*/ 205 h 312"/>
                <a:gd name="T46" fmla="*/ 62 w 170"/>
                <a:gd name="T47" fmla="*/ 205 h 312"/>
                <a:gd name="T48" fmla="*/ 62 w 170"/>
                <a:gd name="T49" fmla="*/ 187 h 312"/>
                <a:gd name="T50" fmla="*/ 62 w 170"/>
                <a:gd name="T51" fmla="*/ 223 h 312"/>
                <a:gd name="T52" fmla="*/ 8 w 170"/>
                <a:gd name="T53" fmla="*/ 205 h 312"/>
                <a:gd name="T54" fmla="*/ 0 w 170"/>
                <a:gd name="T55" fmla="*/ 181 h 312"/>
                <a:gd name="T56" fmla="*/ 41 w 170"/>
                <a:gd name="T57" fmla="*/ 124 h 312"/>
                <a:gd name="T58" fmla="*/ 62 w 170"/>
                <a:gd name="T59" fmla="*/ 60 h 312"/>
                <a:gd name="T60" fmla="*/ 41 w 170"/>
                <a:gd name="T61" fmla="*/ 0 h 312"/>
                <a:gd name="T62" fmla="*/ 164 w 170"/>
                <a:gd name="T63" fmla="*/ 0 h 312"/>
                <a:gd name="T64" fmla="*/ 176 w 170"/>
                <a:gd name="T65" fmla="*/ 99 h 312"/>
                <a:gd name="T66" fmla="*/ 164 w 170"/>
                <a:gd name="T67" fmla="*/ 108 h 3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0" h="312">
                  <a:moveTo>
                    <a:pt x="116" y="114"/>
                  </a:moveTo>
                  <a:lnTo>
                    <a:pt x="116" y="96"/>
                  </a:lnTo>
                  <a:lnTo>
                    <a:pt x="101" y="87"/>
                  </a:lnTo>
                  <a:lnTo>
                    <a:pt x="108" y="114"/>
                  </a:lnTo>
                  <a:lnTo>
                    <a:pt x="89" y="136"/>
                  </a:lnTo>
                  <a:lnTo>
                    <a:pt x="101" y="136"/>
                  </a:lnTo>
                  <a:lnTo>
                    <a:pt x="80" y="154"/>
                  </a:lnTo>
                  <a:lnTo>
                    <a:pt x="125" y="184"/>
                  </a:lnTo>
                  <a:lnTo>
                    <a:pt x="154" y="193"/>
                  </a:lnTo>
                  <a:lnTo>
                    <a:pt x="169" y="193"/>
                  </a:lnTo>
                  <a:lnTo>
                    <a:pt x="145" y="202"/>
                  </a:lnTo>
                  <a:lnTo>
                    <a:pt x="154" y="193"/>
                  </a:lnTo>
                  <a:lnTo>
                    <a:pt x="161" y="223"/>
                  </a:lnTo>
                  <a:lnTo>
                    <a:pt x="145" y="215"/>
                  </a:lnTo>
                  <a:lnTo>
                    <a:pt x="169" y="232"/>
                  </a:lnTo>
                  <a:lnTo>
                    <a:pt x="145" y="232"/>
                  </a:lnTo>
                  <a:lnTo>
                    <a:pt x="154" y="250"/>
                  </a:lnTo>
                  <a:lnTo>
                    <a:pt x="133" y="272"/>
                  </a:lnTo>
                  <a:lnTo>
                    <a:pt x="133" y="303"/>
                  </a:lnTo>
                  <a:lnTo>
                    <a:pt x="108" y="311"/>
                  </a:lnTo>
                  <a:lnTo>
                    <a:pt x="101" y="281"/>
                  </a:lnTo>
                  <a:lnTo>
                    <a:pt x="73" y="281"/>
                  </a:lnTo>
                  <a:lnTo>
                    <a:pt x="65" y="223"/>
                  </a:lnTo>
                  <a:lnTo>
                    <a:pt x="44" y="223"/>
                  </a:lnTo>
                  <a:lnTo>
                    <a:pt x="44" y="202"/>
                  </a:lnTo>
                  <a:lnTo>
                    <a:pt x="44" y="241"/>
                  </a:lnTo>
                  <a:lnTo>
                    <a:pt x="8" y="223"/>
                  </a:lnTo>
                  <a:lnTo>
                    <a:pt x="0" y="193"/>
                  </a:lnTo>
                  <a:lnTo>
                    <a:pt x="29" y="136"/>
                  </a:lnTo>
                  <a:lnTo>
                    <a:pt x="44" y="66"/>
                  </a:lnTo>
                  <a:lnTo>
                    <a:pt x="29" y="0"/>
                  </a:lnTo>
                  <a:lnTo>
                    <a:pt x="116" y="0"/>
                  </a:lnTo>
                  <a:lnTo>
                    <a:pt x="125" y="105"/>
                  </a:lnTo>
                  <a:lnTo>
                    <a:pt x="116" y="11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1" name="Rectangle 86"/>
          <p:cNvSpPr>
            <a:spLocks noChangeArrowheads="1"/>
          </p:cNvSpPr>
          <p:nvPr/>
        </p:nvSpPr>
        <p:spPr bwMode="auto">
          <a:xfrm>
            <a:off x="5119688" y="3154363"/>
            <a:ext cx="5492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FFFA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HERNANDO</a:t>
            </a:r>
          </a:p>
        </p:txBody>
      </p:sp>
      <p:sp>
        <p:nvSpPr>
          <p:cNvPr id="3112" name="Rectangle 98"/>
          <p:cNvSpPr>
            <a:spLocks noChangeArrowheads="1"/>
          </p:cNvSpPr>
          <p:nvPr/>
        </p:nvSpPr>
        <p:spPr bwMode="auto">
          <a:xfrm>
            <a:off x="5159375" y="3409950"/>
            <a:ext cx="4095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PASCO</a:t>
            </a:r>
          </a:p>
        </p:txBody>
      </p:sp>
      <p:sp>
        <p:nvSpPr>
          <p:cNvPr id="3113" name="Rectangle 128"/>
          <p:cNvSpPr>
            <a:spLocks noChangeArrowheads="1"/>
          </p:cNvSpPr>
          <p:nvPr/>
        </p:nvSpPr>
        <p:spPr bwMode="auto">
          <a:xfrm rot="-4163304">
            <a:off x="4782848" y="3613866"/>
            <a:ext cx="6016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PINELLAS</a:t>
            </a:r>
          </a:p>
        </p:txBody>
      </p:sp>
      <p:sp>
        <p:nvSpPr>
          <p:cNvPr id="3114" name="Freeform 3"/>
          <p:cNvSpPr>
            <a:spLocks/>
          </p:cNvSpPr>
          <p:nvPr/>
        </p:nvSpPr>
        <p:spPr bwMode="auto">
          <a:xfrm>
            <a:off x="5340350" y="1597025"/>
            <a:ext cx="369888" cy="439738"/>
          </a:xfrm>
          <a:custGeom>
            <a:avLst/>
            <a:gdLst>
              <a:gd name="T0" fmla="*/ 2147483647 w 222"/>
              <a:gd name="T1" fmla="*/ 2147483647 h 281"/>
              <a:gd name="T2" fmla="*/ 2147483647 w 222"/>
              <a:gd name="T3" fmla="*/ 2147483647 h 281"/>
              <a:gd name="T4" fmla="*/ 2147483647 w 222"/>
              <a:gd name="T5" fmla="*/ 2147483647 h 281"/>
              <a:gd name="T6" fmla="*/ 0 w 222"/>
              <a:gd name="T7" fmla="*/ 2147483647 h 281"/>
              <a:gd name="T8" fmla="*/ 2147483647 w 222"/>
              <a:gd name="T9" fmla="*/ 2147483647 h 281"/>
              <a:gd name="T10" fmla="*/ 2147483647 w 222"/>
              <a:gd name="T11" fmla="*/ 2147483647 h 281"/>
              <a:gd name="T12" fmla="*/ 2147483647 w 222"/>
              <a:gd name="T13" fmla="*/ 2147483647 h 281"/>
              <a:gd name="T14" fmla="*/ 2147483647 w 222"/>
              <a:gd name="T15" fmla="*/ 0 h 281"/>
              <a:gd name="T16" fmla="*/ 2147483647 w 222"/>
              <a:gd name="T17" fmla="*/ 0 h 281"/>
              <a:gd name="T18" fmla="*/ 2147483647 w 222"/>
              <a:gd name="T19" fmla="*/ 2147483647 h 281"/>
              <a:gd name="T20" fmla="*/ 2147483647 w 222"/>
              <a:gd name="T21" fmla="*/ 2147483647 h 281"/>
              <a:gd name="T22" fmla="*/ 2147483647 w 222"/>
              <a:gd name="T23" fmla="*/ 2147483647 h 2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2" h="281">
                <a:moveTo>
                  <a:pt x="169" y="206"/>
                </a:moveTo>
                <a:lnTo>
                  <a:pt x="80" y="192"/>
                </a:lnTo>
                <a:lnTo>
                  <a:pt x="16" y="167"/>
                </a:lnTo>
                <a:lnTo>
                  <a:pt x="0" y="144"/>
                </a:lnTo>
                <a:lnTo>
                  <a:pt x="69" y="127"/>
                </a:lnTo>
                <a:lnTo>
                  <a:pt x="88" y="79"/>
                </a:lnTo>
                <a:lnTo>
                  <a:pt x="141" y="48"/>
                </a:lnTo>
                <a:lnTo>
                  <a:pt x="160" y="0"/>
                </a:lnTo>
                <a:lnTo>
                  <a:pt x="221" y="0"/>
                </a:lnTo>
                <a:lnTo>
                  <a:pt x="221" y="280"/>
                </a:lnTo>
                <a:lnTo>
                  <a:pt x="213" y="280"/>
                </a:lnTo>
                <a:lnTo>
                  <a:pt x="169" y="206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Freeform 17"/>
          <p:cNvSpPr>
            <a:spLocks/>
          </p:cNvSpPr>
          <p:nvPr/>
        </p:nvSpPr>
        <p:spPr bwMode="auto">
          <a:xfrm>
            <a:off x="5170244" y="1612327"/>
            <a:ext cx="425450" cy="227012"/>
          </a:xfrm>
          <a:custGeom>
            <a:avLst/>
            <a:gdLst>
              <a:gd name="T0" fmla="*/ 2147483647 w 255"/>
              <a:gd name="T1" fmla="*/ 2147483647 h 145"/>
              <a:gd name="T2" fmla="*/ 0 w 255"/>
              <a:gd name="T3" fmla="*/ 2147483647 h 145"/>
              <a:gd name="T4" fmla="*/ 0 w 255"/>
              <a:gd name="T5" fmla="*/ 2147483647 h 145"/>
              <a:gd name="T6" fmla="*/ 2147483647 w 255"/>
              <a:gd name="T7" fmla="*/ 2147483647 h 145"/>
              <a:gd name="T8" fmla="*/ 2147483647 w 255"/>
              <a:gd name="T9" fmla="*/ 2147483647 h 145"/>
              <a:gd name="T10" fmla="*/ 2147483647 w 255"/>
              <a:gd name="T11" fmla="*/ 2147483647 h 145"/>
              <a:gd name="T12" fmla="*/ 2147483647 w 255"/>
              <a:gd name="T13" fmla="*/ 2147483647 h 145"/>
              <a:gd name="T14" fmla="*/ 2147483647 w 255"/>
              <a:gd name="T15" fmla="*/ 0 h 145"/>
              <a:gd name="T16" fmla="*/ 2147483647 w 255"/>
              <a:gd name="T17" fmla="*/ 2147483647 h 145"/>
              <a:gd name="T18" fmla="*/ 2147483647 w 255"/>
              <a:gd name="T19" fmla="*/ 2147483647 h 145"/>
              <a:gd name="T20" fmla="*/ 2147483647 w 255"/>
              <a:gd name="T21" fmla="*/ 2147483647 h 145"/>
              <a:gd name="T22" fmla="*/ 2147483647 w 255"/>
              <a:gd name="T23" fmla="*/ 2147483647 h 145"/>
              <a:gd name="T24" fmla="*/ 2147483647 w 255"/>
              <a:gd name="T25" fmla="*/ 2147483647 h 14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5" h="145">
                <a:moveTo>
                  <a:pt x="29" y="126"/>
                </a:moveTo>
                <a:lnTo>
                  <a:pt x="0" y="105"/>
                </a:lnTo>
                <a:lnTo>
                  <a:pt x="0" y="88"/>
                </a:lnTo>
                <a:lnTo>
                  <a:pt x="21" y="79"/>
                </a:lnTo>
                <a:lnTo>
                  <a:pt x="37" y="48"/>
                </a:lnTo>
                <a:lnTo>
                  <a:pt x="73" y="31"/>
                </a:lnTo>
                <a:lnTo>
                  <a:pt x="73" y="9"/>
                </a:lnTo>
                <a:lnTo>
                  <a:pt x="254" y="0"/>
                </a:lnTo>
                <a:lnTo>
                  <a:pt x="234" y="48"/>
                </a:lnTo>
                <a:lnTo>
                  <a:pt x="182" y="79"/>
                </a:lnTo>
                <a:lnTo>
                  <a:pt x="162" y="126"/>
                </a:lnTo>
                <a:lnTo>
                  <a:pt x="93" y="144"/>
                </a:lnTo>
                <a:lnTo>
                  <a:pt x="29" y="126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Freeform 5"/>
          <p:cNvSpPr>
            <a:spLocks/>
          </p:cNvSpPr>
          <p:nvPr/>
        </p:nvSpPr>
        <p:spPr bwMode="auto">
          <a:xfrm>
            <a:off x="4787900" y="1806575"/>
            <a:ext cx="315913" cy="382588"/>
          </a:xfrm>
          <a:custGeom>
            <a:avLst/>
            <a:gdLst>
              <a:gd name="T0" fmla="*/ 2147483647 w 189"/>
              <a:gd name="T1" fmla="*/ 2147483647 h 246"/>
              <a:gd name="T2" fmla="*/ 2147483647 w 189"/>
              <a:gd name="T3" fmla="*/ 2147483647 h 246"/>
              <a:gd name="T4" fmla="*/ 2147483647 w 189"/>
              <a:gd name="T5" fmla="*/ 2147483647 h 246"/>
              <a:gd name="T6" fmla="*/ 0 w 189"/>
              <a:gd name="T7" fmla="*/ 2147483647 h 246"/>
              <a:gd name="T8" fmla="*/ 2147483647 w 189"/>
              <a:gd name="T9" fmla="*/ 2147483647 h 246"/>
              <a:gd name="T10" fmla="*/ 2147483647 w 189"/>
              <a:gd name="T11" fmla="*/ 2147483647 h 246"/>
              <a:gd name="T12" fmla="*/ 2147483647 w 189"/>
              <a:gd name="T13" fmla="*/ 2147483647 h 246"/>
              <a:gd name="T14" fmla="*/ 2147483647 w 189"/>
              <a:gd name="T15" fmla="*/ 0 h 246"/>
              <a:gd name="T16" fmla="*/ 2147483647 w 189"/>
              <a:gd name="T17" fmla="*/ 2147483647 h 246"/>
              <a:gd name="T18" fmla="*/ 2147483647 w 189"/>
              <a:gd name="T19" fmla="*/ 2147483647 h 246"/>
              <a:gd name="T20" fmla="*/ 2147483647 w 189"/>
              <a:gd name="T21" fmla="*/ 2147483647 h 246"/>
              <a:gd name="T22" fmla="*/ 2147483647 w 189"/>
              <a:gd name="T23" fmla="*/ 2147483647 h 2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9" h="246">
                <a:moveTo>
                  <a:pt x="188" y="245"/>
                </a:moveTo>
                <a:lnTo>
                  <a:pt x="28" y="223"/>
                </a:lnTo>
                <a:lnTo>
                  <a:pt x="7" y="223"/>
                </a:lnTo>
                <a:lnTo>
                  <a:pt x="0" y="206"/>
                </a:lnTo>
                <a:lnTo>
                  <a:pt x="28" y="70"/>
                </a:lnTo>
                <a:lnTo>
                  <a:pt x="43" y="70"/>
                </a:lnTo>
                <a:lnTo>
                  <a:pt x="64" y="31"/>
                </a:lnTo>
                <a:lnTo>
                  <a:pt x="100" y="0"/>
                </a:lnTo>
                <a:lnTo>
                  <a:pt x="115" y="9"/>
                </a:lnTo>
                <a:lnTo>
                  <a:pt x="144" y="48"/>
                </a:lnTo>
                <a:lnTo>
                  <a:pt x="188" y="70"/>
                </a:lnTo>
                <a:lnTo>
                  <a:pt x="188" y="245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7" name="Freeform 16"/>
          <p:cNvSpPr>
            <a:spLocks/>
          </p:cNvSpPr>
          <p:nvPr/>
        </p:nvSpPr>
        <p:spPr bwMode="auto">
          <a:xfrm>
            <a:off x="4522788" y="1320800"/>
            <a:ext cx="495300" cy="550863"/>
          </a:xfrm>
          <a:custGeom>
            <a:avLst/>
            <a:gdLst>
              <a:gd name="T0" fmla="*/ 2147483647 w 297"/>
              <a:gd name="T1" fmla="*/ 2147483647 h 353"/>
              <a:gd name="T2" fmla="*/ 2147483647 w 297"/>
              <a:gd name="T3" fmla="*/ 2147483647 h 353"/>
              <a:gd name="T4" fmla="*/ 2147483647 w 297"/>
              <a:gd name="T5" fmla="*/ 2147483647 h 353"/>
              <a:gd name="T6" fmla="*/ 2147483647 w 297"/>
              <a:gd name="T7" fmla="*/ 2147483647 h 353"/>
              <a:gd name="T8" fmla="*/ 2147483647 w 297"/>
              <a:gd name="T9" fmla="*/ 2147483647 h 353"/>
              <a:gd name="T10" fmla="*/ 2147483647 w 297"/>
              <a:gd name="T11" fmla="*/ 2147483647 h 353"/>
              <a:gd name="T12" fmla="*/ 2147483647 w 297"/>
              <a:gd name="T13" fmla="*/ 2147483647 h 353"/>
              <a:gd name="T14" fmla="*/ 2147483647 w 297"/>
              <a:gd name="T15" fmla="*/ 2147483647 h 353"/>
              <a:gd name="T16" fmla="*/ 0 w 297"/>
              <a:gd name="T17" fmla="*/ 2147483647 h 353"/>
              <a:gd name="T18" fmla="*/ 2147483647 w 297"/>
              <a:gd name="T19" fmla="*/ 2147483647 h 353"/>
              <a:gd name="T20" fmla="*/ 2147483647 w 297"/>
              <a:gd name="T21" fmla="*/ 2147483647 h 353"/>
              <a:gd name="T22" fmla="*/ 2147483647 w 297"/>
              <a:gd name="T23" fmla="*/ 2147483647 h 353"/>
              <a:gd name="T24" fmla="*/ 2147483647 w 297"/>
              <a:gd name="T25" fmla="*/ 0 h 353"/>
              <a:gd name="T26" fmla="*/ 2147483647 w 297"/>
              <a:gd name="T27" fmla="*/ 0 h 353"/>
              <a:gd name="T28" fmla="*/ 2147483647 w 297"/>
              <a:gd name="T29" fmla="*/ 2147483647 h 353"/>
              <a:gd name="T30" fmla="*/ 2147483647 w 297"/>
              <a:gd name="T31" fmla="*/ 2147483647 h 353"/>
              <a:gd name="T32" fmla="*/ 2147483647 w 297"/>
              <a:gd name="T33" fmla="*/ 2147483647 h 353"/>
              <a:gd name="T34" fmla="*/ 2147483647 w 297"/>
              <a:gd name="T35" fmla="*/ 2147483647 h 3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7" h="353">
                <a:moveTo>
                  <a:pt x="268" y="291"/>
                </a:moveTo>
                <a:lnTo>
                  <a:pt x="296" y="291"/>
                </a:lnTo>
                <a:lnTo>
                  <a:pt x="260" y="321"/>
                </a:lnTo>
                <a:lnTo>
                  <a:pt x="224" y="352"/>
                </a:lnTo>
                <a:lnTo>
                  <a:pt x="196" y="352"/>
                </a:lnTo>
                <a:lnTo>
                  <a:pt x="188" y="312"/>
                </a:lnTo>
                <a:lnTo>
                  <a:pt x="100" y="223"/>
                </a:lnTo>
                <a:lnTo>
                  <a:pt x="8" y="202"/>
                </a:lnTo>
                <a:lnTo>
                  <a:pt x="0" y="105"/>
                </a:lnTo>
                <a:lnTo>
                  <a:pt x="16" y="74"/>
                </a:lnTo>
                <a:lnTo>
                  <a:pt x="16" y="57"/>
                </a:lnTo>
                <a:lnTo>
                  <a:pt x="44" y="26"/>
                </a:lnTo>
                <a:lnTo>
                  <a:pt x="73" y="0"/>
                </a:lnTo>
                <a:lnTo>
                  <a:pt x="144" y="0"/>
                </a:lnTo>
                <a:lnTo>
                  <a:pt x="216" y="26"/>
                </a:lnTo>
                <a:lnTo>
                  <a:pt x="241" y="57"/>
                </a:lnTo>
                <a:lnTo>
                  <a:pt x="268" y="57"/>
                </a:lnTo>
                <a:lnTo>
                  <a:pt x="268" y="29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8" name="Freeform 7"/>
          <p:cNvSpPr>
            <a:spLocks/>
          </p:cNvSpPr>
          <p:nvPr/>
        </p:nvSpPr>
        <p:spPr bwMode="auto">
          <a:xfrm>
            <a:off x="4956175" y="1147763"/>
            <a:ext cx="355600" cy="782637"/>
          </a:xfrm>
          <a:custGeom>
            <a:avLst/>
            <a:gdLst>
              <a:gd name="T0" fmla="*/ 2147483647 w 213"/>
              <a:gd name="T1" fmla="*/ 2147483647 h 500"/>
              <a:gd name="T2" fmla="*/ 2147483647 w 213"/>
              <a:gd name="T3" fmla="*/ 2147483647 h 500"/>
              <a:gd name="T4" fmla="*/ 2147483647 w 213"/>
              <a:gd name="T5" fmla="*/ 2147483647 h 500"/>
              <a:gd name="T6" fmla="*/ 2147483647 w 213"/>
              <a:gd name="T7" fmla="*/ 2147483647 h 500"/>
              <a:gd name="T8" fmla="*/ 2147483647 w 213"/>
              <a:gd name="T9" fmla="*/ 2147483647 h 500"/>
              <a:gd name="T10" fmla="*/ 2147483647 w 213"/>
              <a:gd name="T11" fmla="*/ 2147483647 h 500"/>
              <a:gd name="T12" fmla="*/ 2147483647 w 213"/>
              <a:gd name="T13" fmla="*/ 2147483647 h 500"/>
              <a:gd name="T14" fmla="*/ 2147483647 w 213"/>
              <a:gd name="T15" fmla="*/ 2147483647 h 500"/>
              <a:gd name="T16" fmla="*/ 2147483647 w 213"/>
              <a:gd name="T17" fmla="*/ 2147483647 h 500"/>
              <a:gd name="T18" fmla="*/ 2147483647 w 213"/>
              <a:gd name="T19" fmla="*/ 2147483647 h 500"/>
              <a:gd name="T20" fmla="*/ 2147483647 w 213"/>
              <a:gd name="T21" fmla="*/ 2147483647 h 500"/>
              <a:gd name="T22" fmla="*/ 2147483647 w 213"/>
              <a:gd name="T23" fmla="*/ 2147483647 h 500"/>
              <a:gd name="T24" fmla="*/ 2147483647 w 213"/>
              <a:gd name="T25" fmla="*/ 2147483647 h 500"/>
              <a:gd name="T26" fmla="*/ 0 w 213"/>
              <a:gd name="T27" fmla="*/ 2147483647 h 500"/>
              <a:gd name="T28" fmla="*/ 2147483647 w 213"/>
              <a:gd name="T29" fmla="*/ 2147483647 h 500"/>
              <a:gd name="T30" fmla="*/ 2147483647 w 213"/>
              <a:gd name="T31" fmla="*/ 2147483647 h 500"/>
              <a:gd name="T32" fmla="*/ 2147483647 w 213"/>
              <a:gd name="T33" fmla="*/ 2147483647 h 500"/>
              <a:gd name="T34" fmla="*/ 2147483647 w 213"/>
              <a:gd name="T35" fmla="*/ 2147483647 h 500"/>
              <a:gd name="T36" fmla="*/ 2147483647 w 213"/>
              <a:gd name="T37" fmla="*/ 2147483647 h 500"/>
              <a:gd name="T38" fmla="*/ 2147483647 w 213"/>
              <a:gd name="T39" fmla="*/ 2147483647 h 500"/>
              <a:gd name="T40" fmla="*/ 2147483647 w 213"/>
              <a:gd name="T41" fmla="*/ 2147483647 h 500"/>
              <a:gd name="T42" fmla="*/ 2147483647 w 213"/>
              <a:gd name="T43" fmla="*/ 2147483647 h 500"/>
              <a:gd name="T44" fmla="*/ 2147483647 w 213"/>
              <a:gd name="T45" fmla="*/ 0 h 500"/>
              <a:gd name="T46" fmla="*/ 2147483647 w 213"/>
              <a:gd name="T47" fmla="*/ 2147483647 h 5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13" h="500">
                <a:moveTo>
                  <a:pt x="212" y="9"/>
                </a:moveTo>
                <a:lnTo>
                  <a:pt x="212" y="302"/>
                </a:lnTo>
                <a:lnTo>
                  <a:pt x="212" y="325"/>
                </a:lnTo>
                <a:lnTo>
                  <a:pt x="176" y="341"/>
                </a:lnTo>
                <a:lnTo>
                  <a:pt x="160" y="372"/>
                </a:lnTo>
                <a:lnTo>
                  <a:pt x="139" y="381"/>
                </a:lnTo>
                <a:lnTo>
                  <a:pt x="139" y="399"/>
                </a:lnTo>
                <a:lnTo>
                  <a:pt x="168" y="420"/>
                </a:lnTo>
                <a:lnTo>
                  <a:pt x="139" y="438"/>
                </a:lnTo>
                <a:lnTo>
                  <a:pt x="124" y="477"/>
                </a:lnTo>
                <a:lnTo>
                  <a:pt x="88" y="499"/>
                </a:lnTo>
                <a:lnTo>
                  <a:pt x="44" y="477"/>
                </a:lnTo>
                <a:lnTo>
                  <a:pt x="15" y="438"/>
                </a:lnTo>
                <a:lnTo>
                  <a:pt x="0" y="429"/>
                </a:lnTo>
                <a:lnTo>
                  <a:pt x="36" y="399"/>
                </a:lnTo>
                <a:lnTo>
                  <a:pt x="8" y="399"/>
                </a:lnTo>
                <a:lnTo>
                  <a:pt x="8" y="167"/>
                </a:lnTo>
                <a:lnTo>
                  <a:pt x="72" y="167"/>
                </a:lnTo>
                <a:lnTo>
                  <a:pt x="96" y="127"/>
                </a:lnTo>
                <a:lnTo>
                  <a:pt x="88" y="97"/>
                </a:lnTo>
                <a:lnTo>
                  <a:pt x="52" y="48"/>
                </a:lnTo>
                <a:lnTo>
                  <a:pt x="52" y="22"/>
                </a:lnTo>
                <a:lnTo>
                  <a:pt x="72" y="0"/>
                </a:lnTo>
                <a:lnTo>
                  <a:pt x="212" y="9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Freeform 14"/>
          <p:cNvSpPr>
            <a:spLocks/>
          </p:cNvSpPr>
          <p:nvPr/>
        </p:nvSpPr>
        <p:spPr bwMode="auto">
          <a:xfrm>
            <a:off x="5697538" y="1927225"/>
            <a:ext cx="625475" cy="509588"/>
          </a:xfrm>
          <a:custGeom>
            <a:avLst/>
            <a:gdLst>
              <a:gd name="T0" fmla="*/ 0 w 376"/>
              <a:gd name="T1" fmla="*/ 2147483647 h 327"/>
              <a:gd name="T2" fmla="*/ 2147483647 w 376"/>
              <a:gd name="T3" fmla="*/ 2147483647 h 327"/>
              <a:gd name="T4" fmla="*/ 2147483647 w 376"/>
              <a:gd name="T5" fmla="*/ 2147483647 h 327"/>
              <a:gd name="T6" fmla="*/ 2147483647 w 376"/>
              <a:gd name="T7" fmla="*/ 2147483647 h 327"/>
              <a:gd name="T8" fmla="*/ 2147483647 w 376"/>
              <a:gd name="T9" fmla="*/ 0 h 327"/>
              <a:gd name="T10" fmla="*/ 2147483647 w 376"/>
              <a:gd name="T11" fmla="*/ 0 h 327"/>
              <a:gd name="T12" fmla="*/ 2147483647 w 376"/>
              <a:gd name="T13" fmla="*/ 2147483647 h 327"/>
              <a:gd name="T14" fmla="*/ 2147483647 w 376"/>
              <a:gd name="T15" fmla="*/ 2147483647 h 327"/>
              <a:gd name="T16" fmla="*/ 2147483647 w 376"/>
              <a:gd name="T17" fmla="*/ 2147483647 h 327"/>
              <a:gd name="T18" fmla="*/ 2147483647 w 376"/>
              <a:gd name="T19" fmla="*/ 2147483647 h 327"/>
              <a:gd name="T20" fmla="*/ 2147483647 w 376"/>
              <a:gd name="T21" fmla="*/ 2147483647 h 327"/>
              <a:gd name="T22" fmla="*/ 2147483647 w 376"/>
              <a:gd name="T23" fmla="*/ 2147483647 h 327"/>
              <a:gd name="T24" fmla="*/ 2147483647 w 376"/>
              <a:gd name="T25" fmla="*/ 2147483647 h 327"/>
              <a:gd name="T26" fmla="*/ 2147483647 w 376"/>
              <a:gd name="T27" fmla="*/ 2147483647 h 327"/>
              <a:gd name="T28" fmla="*/ 2147483647 w 376"/>
              <a:gd name="T29" fmla="*/ 2147483647 h 327"/>
              <a:gd name="T30" fmla="*/ 2147483647 w 376"/>
              <a:gd name="T31" fmla="*/ 2147483647 h 327"/>
              <a:gd name="T32" fmla="*/ 2147483647 w 376"/>
              <a:gd name="T33" fmla="*/ 2147483647 h 327"/>
              <a:gd name="T34" fmla="*/ 2147483647 w 376"/>
              <a:gd name="T35" fmla="*/ 2147483647 h 327"/>
              <a:gd name="T36" fmla="*/ 2147483647 w 376"/>
              <a:gd name="T37" fmla="*/ 2147483647 h 327"/>
              <a:gd name="T38" fmla="*/ 2147483647 w 376"/>
              <a:gd name="T39" fmla="*/ 2147483647 h 327"/>
              <a:gd name="T40" fmla="*/ 2147483647 w 376"/>
              <a:gd name="T41" fmla="*/ 2147483647 h 327"/>
              <a:gd name="T42" fmla="*/ 0 w 376"/>
              <a:gd name="T43" fmla="*/ 2147483647 h 327"/>
              <a:gd name="T44" fmla="*/ 0 w 376"/>
              <a:gd name="T45" fmla="*/ 2147483647 h 3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76" h="327">
                <a:moveTo>
                  <a:pt x="0" y="74"/>
                </a:moveTo>
                <a:lnTo>
                  <a:pt x="8" y="74"/>
                </a:lnTo>
                <a:lnTo>
                  <a:pt x="72" y="48"/>
                </a:lnTo>
                <a:lnTo>
                  <a:pt x="88" y="27"/>
                </a:lnTo>
                <a:lnTo>
                  <a:pt x="143" y="0"/>
                </a:lnTo>
                <a:lnTo>
                  <a:pt x="284" y="0"/>
                </a:lnTo>
                <a:lnTo>
                  <a:pt x="320" y="48"/>
                </a:lnTo>
                <a:lnTo>
                  <a:pt x="320" y="136"/>
                </a:lnTo>
                <a:lnTo>
                  <a:pt x="320" y="213"/>
                </a:lnTo>
                <a:lnTo>
                  <a:pt x="347" y="278"/>
                </a:lnTo>
                <a:lnTo>
                  <a:pt x="375" y="278"/>
                </a:lnTo>
                <a:lnTo>
                  <a:pt x="223" y="326"/>
                </a:lnTo>
                <a:lnTo>
                  <a:pt x="232" y="318"/>
                </a:lnTo>
                <a:lnTo>
                  <a:pt x="232" y="287"/>
                </a:lnTo>
                <a:lnTo>
                  <a:pt x="188" y="287"/>
                </a:lnTo>
                <a:lnTo>
                  <a:pt x="188" y="262"/>
                </a:lnTo>
                <a:lnTo>
                  <a:pt x="168" y="262"/>
                </a:lnTo>
                <a:lnTo>
                  <a:pt x="168" y="222"/>
                </a:lnTo>
                <a:lnTo>
                  <a:pt x="124" y="222"/>
                </a:lnTo>
                <a:lnTo>
                  <a:pt x="124" y="191"/>
                </a:lnTo>
                <a:lnTo>
                  <a:pt x="36" y="213"/>
                </a:lnTo>
                <a:lnTo>
                  <a:pt x="0" y="231"/>
                </a:lnTo>
                <a:lnTo>
                  <a:pt x="0" y="74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0" name="Rectangle 71"/>
          <p:cNvSpPr>
            <a:spLocks noChangeArrowheads="1"/>
          </p:cNvSpPr>
          <p:nvPr/>
        </p:nvSpPr>
        <p:spPr bwMode="auto">
          <a:xfrm>
            <a:off x="4545013" y="1166813"/>
            <a:ext cx="5143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HAMILTON</a:t>
            </a:r>
          </a:p>
        </p:txBody>
      </p:sp>
      <p:sp>
        <p:nvSpPr>
          <p:cNvPr id="3121" name="Rectangle 72"/>
          <p:cNvSpPr>
            <a:spLocks noChangeArrowheads="1"/>
          </p:cNvSpPr>
          <p:nvPr/>
        </p:nvSpPr>
        <p:spPr bwMode="auto">
          <a:xfrm>
            <a:off x="4460875" y="1460500"/>
            <a:ext cx="55403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SUWANNEE</a:t>
            </a:r>
          </a:p>
        </p:txBody>
      </p:sp>
      <p:sp>
        <p:nvSpPr>
          <p:cNvPr id="3122" name="Rectangle 73"/>
          <p:cNvSpPr>
            <a:spLocks noChangeArrowheads="1"/>
          </p:cNvSpPr>
          <p:nvPr/>
        </p:nvSpPr>
        <p:spPr bwMode="auto">
          <a:xfrm>
            <a:off x="4341813" y="1747838"/>
            <a:ext cx="5540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LAFAYETTE</a:t>
            </a:r>
          </a:p>
        </p:txBody>
      </p:sp>
      <p:sp>
        <p:nvSpPr>
          <p:cNvPr id="3123" name="Rectangle 74"/>
          <p:cNvSpPr>
            <a:spLocks noChangeArrowheads="1"/>
          </p:cNvSpPr>
          <p:nvPr/>
        </p:nvSpPr>
        <p:spPr bwMode="auto">
          <a:xfrm>
            <a:off x="4419600" y="2101850"/>
            <a:ext cx="3476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DIXIE</a:t>
            </a:r>
          </a:p>
        </p:txBody>
      </p:sp>
      <p:sp>
        <p:nvSpPr>
          <p:cNvPr id="3124" name="Rectangle 75"/>
          <p:cNvSpPr>
            <a:spLocks noChangeArrowheads="1"/>
          </p:cNvSpPr>
          <p:nvPr/>
        </p:nvSpPr>
        <p:spPr bwMode="auto">
          <a:xfrm rot="-2067745">
            <a:off x="4879975" y="1530350"/>
            <a:ext cx="5222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COLUMBIA</a:t>
            </a:r>
          </a:p>
        </p:txBody>
      </p:sp>
      <p:sp>
        <p:nvSpPr>
          <p:cNvPr id="3125" name="Rectangle 76"/>
          <p:cNvSpPr>
            <a:spLocks noChangeArrowheads="1"/>
          </p:cNvSpPr>
          <p:nvPr/>
        </p:nvSpPr>
        <p:spPr bwMode="auto">
          <a:xfrm rot="-1927497">
            <a:off x="4691063" y="1979613"/>
            <a:ext cx="5222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GILCHRIST</a:t>
            </a:r>
          </a:p>
        </p:txBody>
      </p:sp>
      <p:sp>
        <p:nvSpPr>
          <p:cNvPr id="3126" name="Rectangle 77"/>
          <p:cNvSpPr>
            <a:spLocks noChangeArrowheads="1"/>
          </p:cNvSpPr>
          <p:nvPr/>
        </p:nvSpPr>
        <p:spPr bwMode="auto">
          <a:xfrm>
            <a:off x="4859338" y="2357438"/>
            <a:ext cx="3476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LEVY</a:t>
            </a:r>
          </a:p>
        </p:txBody>
      </p:sp>
      <p:sp>
        <p:nvSpPr>
          <p:cNvPr id="3127" name="Rectangle 78"/>
          <p:cNvSpPr>
            <a:spLocks noChangeArrowheads="1"/>
          </p:cNvSpPr>
          <p:nvPr/>
        </p:nvSpPr>
        <p:spPr bwMode="auto">
          <a:xfrm rot="-1271401">
            <a:off x="5172075" y="1652588"/>
            <a:ext cx="3857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UNION</a:t>
            </a:r>
          </a:p>
        </p:txBody>
      </p:sp>
      <p:sp>
        <p:nvSpPr>
          <p:cNvPr id="3128" name="Rectangle 79"/>
          <p:cNvSpPr>
            <a:spLocks noChangeArrowheads="1"/>
          </p:cNvSpPr>
          <p:nvPr/>
        </p:nvSpPr>
        <p:spPr bwMode="auto">
          <a:xfrm rot="-1530409">
            <a:off x="5292725" y="1714500"/>
            <a:ext cx="54451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2C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BRADFORD</a:t>
            </a:r>
          </a:p>
        </p:txBody>
      </p:sp>
      <p:sp>
        <p:nvSpPr>
          <p:cNvPr id="3129" name="Rectangle 80"/>
          <p:cNvSpPr>
            <a:spLocks noChangeArrowheads="1"/>
          </p:cNvSpPr>
          <p:nvPr/>
        </p:nvSpPr>
        <p:spPr bwMode="auto">
          <a:xfrm>
            <a:off x="5162550" y="2009775"/>
            <a:ext cx="431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ALACHUA</a:t>
            </a:r>
          </a:p>
        </p:txBody>
      </p:sp>
      <p:sp>
        <p:nvSpPr>
          <p:cNvPr id="3130" name="Rectangle 81"/>
          <p:cNvSpPr>
            <a:spLocks noChangeArrowheads="1"/>
          </p:cNvSpPr>
          <p:nvPr/>
        </p:nvSpPr>
        <p:spPr bwMode="auto">
          <a:xfrm>
            <a:off x="5741988" y="2054225"/>
            <a:ext cx="4524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PUTNAM</a:t>
            </a:r>
          </a:p>
        </p:txBody>
      </p:sp>
      <p:sp>
        <p:nvSpPr>
          <p:cNvPr id="3131" name="Rectangle 389"/>
          <p:cNvSpPr>
            <a:spLocks noChangeArrowheads="1"/>
          </p:cNvSpPr>
          <p:nvPr/>
        </p:nvSpPr>
        <p:spPr bwMode="auto">
          <a:xfrm>
            <a:off x="3068638" y="2073275"/>
            <a:ext cx="207962" cy="201613"/>
          </a:xfrm>
          <a:prstGeom prst="rect">
            <a:avLst/>
          </a:prstGeom>
          <a:solidFill>
            <a:srgbClr val="F18A0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32" name="Rectangle 380"/>
          <p:cNvSpPr>
            <a:spLocks noChangeArrowheads="1"/>
          </p:cNvSpPr>
          <p:nvPr/>
        </p:nvSpPr>
        <p:spPr bwMode="auto">
          <a:xfrm>
            <a:off x="3657602" y="2701131"/>
            <a:ext cx="209550" cy="201613"/>
          </a:xfrm>
          <a:prstGeom prst="rect">
            <a:avLst/>
          </a:prstGeom>
          <a:solidFill>
            <a:srgbClr val="16AAB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33" name="Freeform 4"/>
          <p:cNvSpPr>
            <a:spLocks/>
          </p:cNvSpPr>
          <p:nvPr/>
        </p:nvSpPr>
        <p:spPr bwMode="auto">
          <a:xfrm>
            <a:off x="5003800" y="2700338"/>
            <a:ext cx="600075" cy="395287"/>
          </a:xfrm>
          <a:custGeom>
            <a:avLst/>
            <a:gdLst>
              <a:gd name="T0" fmla="*/ 2147483647 w 360"/>
              <a:gd name="T1" fmla="*/ 2147483647 h 254"/>
              <a:gd name="T2" fmla="*/ 2147483647 w 360"/>
              <a:gd name="T3" fmla="*/ 2147483647 h 254"/>
              <a:gd name="T4" fmla="*/ 2147483647 w 360"/>
              <a:gd name="T5" fmla="*/ 2147483647 h 254"/>
              <a:gd name="T6" fmla="*/ 2147483647 w 360"/>
              <a:gd name="T7" fmla="*/ 2147483647 h 254"/>
              <a:gd name="T8" fmla="*/ 2147483647 w 360"/>
              <a:gd name="T9" fmla="*/ 2147483647 h 254"/>
              <a:gd name="T10" fmla="*/ 2147483647 w 360"/>
              <a:gd name="T11" fmla="*/ 2147483647 h 254"/>
              <a:gd name="T12" fmla="*/ 2147483647 w 360"/>
              <a:gd name="T13" fmla="*/ 2147483647 h 254"/>
              <a:gd name="T14" fmla="*/ 0 w 360"/>
              <a:gd name="T15" fmla="*/ 2147483647 h 254"/>
              <a:gd name="T16" fmla="*/ 2147483647 w 360"/>
              <a:gd name="T17" fmla="*/ 2147483647 h 254"/>
              <a:gd name="T18" fmla="*/ 2147483647 w 360"/>
              <a:gd name="T19" fmla="*/ 2147483647 h 254"/>
              <a:gd name="T20" fmla="*/ 2147483647 w 360"/>
              <a:gd name="T21" fmla="*/ 0 h 254"/>
              <a:gd name="T22" fmla="*/ 2147483647 w 360"/>
              <a:gd name="T23" fmla="*/ 0 h 254"/>
              <a:gd name="T24" fmla="*/ 2147483647 w 360"/>
              <a:gd name="T25" fmla="*/ 2147483647 h 254"/>
              <a:gd name="T26" fmla="*/ 2147483647 w 360"/>
              <a:gd name="T27" fmla="*/ 2147483647 h 254"/>
              <a:gd name="T28" fmla="*/ 2147483647 w 360"/>
              <a:gd name="T29" fmla="*/ 2147483647 h 254"/>
              <a:gd name="T30" fmla="*/ 2147483647 w 360"/>
              <a:gd name="T31" fmla="*/ 2147483647 h 254"/>
              <a:gd name="T32" fmla="*/ 2147483647 w 360"/>
              <a:gd name="T33" fmla="*/ 2147483647 h 254"/>
              <a:gd name="T34" fmla="*/ 2147483647 w 360"/>
              <a:gd name="T35" fmla="*/ 2147483647 h 254"/>
              <a:gd name="T36" fmla="*/ 2147483647 w 360"/>
              <a:gd name="T37" fmla="*/ 2147483647 h 254"/>
              <a:gd name="T38" fmla="*/ 2147483647 w 360"/>
              <a:gd name="T39" fmla="*/ 2147483647 h 25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0" h="254">
                <a:moveTo>
                  <a:pt x="29" y="213"/>
                </a:moveTo>
                <a:lnTo>
                  <a:pt x="48" y="196"/>
                </a:lnTo>
                <a:lnTo>
                  <a:pt x="37" y="179"/>
                </a:lnTo>
                <a:lnTo>
                  <a:pt x="12" y="179"/>
                </a:lnTo>
                <a:lnTo>
                  <a:pt x="12" y="166"/>
                </a:lnTo>
                <a:lnTo>
                  <a:pt x="29" y="117"/>
                </a:lnTo>
                <a:lnTo>
                  <a:pt x="48" y="99"/>
                </a:lnTo>
                <a:lnTo>
                  <a:pt x="0" y="40"/>
                </a:lnTo>
                <a:lnTo>
                  <a:pt x="29" y="13"/>
                </a:lnTo>
                <a:lnTo>
                  <a:pt x="92" y="31"/>
                </a:lnTo>
                <a:lnTo>
                  <a:pt x="136" y="0"/>
                </a:lnTo>
                <a:lnTo>
                  <a:pt x="172" y="0"/>
                </a:lnTo>
                <a:lnTo>
                  <a:pt x="268" y="61"/>
                </a:lnTo>
                <a:lnTo>
                  <a:pt x="359" y="166"/>
                </a:lnTo>
                <a:lnTo>
                  <a:pt x="311" y="213"/>
                </a:lnTo>
                <a:lnTo>
                  <a:pt x="296" y="253"/>
                </a:lnTo>
                <a:lnTo>
                  <a:pt x="208" y="253"/>
                </a:lnTo>
                <a:lnTo>
                  <a:pt x="208" y="235"/>
                </a:lnTo>
                <a:lnTo>
                  <a:pt x="56" y="235"/>
                </a:lnTo>
                <a:lnTo>
                  <a:pt x="29" y="213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4" name="Freeform 11"/>
          <p:cNvSpPr>
            <a:spLocks/>
          </p:cNvSpPr>
          <p:nvPr/>
        </p:nvSpPr>
        <p:spPr bwMode="auto">
          <a:xfrm>
            <a:off x="5791200" y="2474913"/>
            <a:ext cx="596900" cy="942975"/>
          </a:xfrm>
          <a:custGeom>
            <a:avLst/>
            <a:gdLst>
              <a:gd name="T0" fmla="*/ 2147483647 w 358"/>
              <a:gd name="T1" fmla="*/ 2147483647 h 603"/>
              <a:gd name="T2" fmla="*/ 2147483647 w 358"/>
              <a:gd name="T3" fmla="*/ 2147483647 h 603"/>
              <a:gd name="T4" fmla="*/ 2147483647 w 358"/>
              <a:gd name="T5" fmla="*/ 2147483647 h 603"/>
              <a:gd name="T6" fmla="*/ 0 w 358"/>
              <a:gd name="T7" fmla="*/ 2147483647 h 603"/>
              <a:gd name="T8" fmla="*/ 0 w 358"/>
              <a:gd name="T9" fmla="*/ 2147483647 h 603"/>
              <a:gd name="T10" fmla="*/ 2147483647 w 358"/>
              <a:gd name="T11" fmla="*/ 2147483647 h 603"/>
              <a:gd name="T12" fmla="*/ 2147483647 w 358"/>
              <a:gd name="T13" fmla="*/ 2147483647 h 603"/>
              <a:gd name="T14" fmla="*/ 2147483647 w 358"/>
              <a:gd name="T15" fmla="*/ 2147483647 h 603"/>
              <a:gd name="T16" fmla="*/ 2147483647 w 358"/>
              <a:gd name="T17" fmla="*/ 2147483647 h 603"/>
              <a:gd name="T18" fmla="*/ 2147483647 w 358"/>
              <a:gd name="T19" fmla="*/ 2147483647 h 603"/>
              <a:gd name="T20" fmla="*/ 2147483647 w 358"/>
              <a:gd name="T21" fmla="*/ 2147483647 h 603"/>
              <a:gd name="T22" fmla="*/ 2147483647 w 358"/>
              <a:gd name="T23" fmla="*/ 2147483647 h 603"/>
              <a:gd name="T24" fmla="*/ 2147483647 w 358"/>
              <a:gd name="T25" fmla="*/ 2147483647 h 603"/>
              <a:gd name="T26" fmla="*/ 2147483647 w 358"/>
              <a:gd name="T27" fmla="*/ 2147483647 h 603"/>
              <a:gd name="T28" fmla="*/ 2147483647 w 358"/>
              <a:gd name="T29" fmla="*/ 2147483647 h 603"/>
              <a:gd name="T30" fmla="*/ 2147483647 w 358"/>
              <a:gd name="T31" fmla="*/ 2147483647 h 603"/>
              <a:gd name="T32" fmla="*/ 2147483647 w 358"/>
              <a:gd name="T33" fmla="*/ 0 h 603"/>
              <a:gd name="T34" fmla="*/ 2147483647 w 358"/>
              <a:gd name="T35" fmla="*/ 2147483647 h 60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8" h="603">
                <a:moveTo>
                  <a:pt x="188" y="144"/>
                </a:moveTo>
                <a:lnTo>
                  <a:pt x="177" y="144"/>
                </a:lnTo>
                <a:lnTo>
                  <a:pt x="177" y="205"/>
                </a:lnTo>
                <a:lnTo>
                  <a:pt x="0" y="205"/>
                </a:lnTo>
                <a:lnTo>
                  <a:pt x="0" y="602"/>
                </a:lnTo>
                <a:lnTo>
                  <a:pt x="177" y="602"/>
                </a:lnTo>
                <a:lnTo>
                  <a:pt x="188" y="323"/>
                </a:lnTo>
                <a:lnTo>
                  <a:pt x="321" y="323"/>
                </a:lnTo>
                <a:lnTo>
                  <a:pt x="321" y="292"/>
                </a:lnTo>
                <a:lnTo>
                  <a:pt x="349" y="261"/>
                </a:lnTo>
                <a:lnTo>
                  <a:pt x="357" y="184"/>
                </a:lnTo>
                <a:lnTo>
                  <a:pt x="293" y="135"/>
                </a:lnTo>
                <a:lnTo>
                  <a:pt x="293" y="117"/>
                </a:lnTo>
                <a:lnTo>
                  <a:pt x="270" y="117"/>
                </a:lnTo>
                <a:lnTo>
                  <a:pt x="249" y="70"/>
                </a:lnTo>
                <a:lnTo>
                  <a:pt x="205" y="49"/>
                </a:lnTo>
                <a:lnTo>
                  <a:pt x="188" y="0"/>
                </a:lnTo>
                <a:lnTo>
                  <a:pt x="188" y="144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5" name="Freeform 13"/>
          <p:cNvSpPr>
            <a:spLocks/>
          </p:cNvSpPr>
          <p:nvPr/>
        </p:nvSpPr>
        <p:spPr bwMode="auto">
          <a:xfrm>
            <a:off x="5219700" y="2220913"/>
            <a:ext cx="892175" cy="579437"/>
          </a:xfrm>
          <a:custGeom>
            <a:avLst/>
            <a:gdLst>
              <a:gd name="T0" fmla="*/ 2147483647 w 535"/>
              <a:gd name="T1" fmla="*/ 2147483647 h 372"/>
              <a:gd name="T2" fmla="*/ 2147483647 w 535"/>
              <a:gd name="T3" fmla="*/ 2147483647 h 372"/>
              <a:gd name="T4" fmla="*/ 2147483647 w 535"/>
              <a:gd name="T5" fmla="*/ 2147483647 h 372"/>
              <a:gd name="T6" fmla="*/ 2147483647 w 535"/>
              <a:gd name="T7" fmla="*/ 2147483647 h 372"/>
              <a:gd name="T8" fmla="*/ 2147483647 w 535"/>
              <a:gd name="T9" fmla="*/ 2147483647 h 372"/>
              <a:gd name="T10" fmla="*/ 2147483647 w 535"/>
              <a:gd name="T11" fmla="*/ 2147483647 h 372"/>
              <a:gd name="T12" fmla="*/ 2147483647 w 535"/>
              <a:gd name="T13" fmla="*/ 2147483647 h 372"/>
              <a:gd name="T14" fmla="*/ 2147483647 w 535"/>
              <a:gd name="T15" fmla="*/ 2147483647 h 372"/>
              <a:gd name="T16" fmla="*/ 2147483647 w 535"/>
              <a:gd name="T17" fmla="*/ 0 h 372"/>
              <a:gd name="T18" fmla="*/ 2147483647 w 535"/>
              <a:gd name="T19" fmla="*/ 2147483647 h 372"/>
              <a:gd name="T20" fmla="*/ 2147483647 w 535"/>
              <a:gd name="T21" fmla="*/ 2147483647 h 372"/>
              <a:gd name="T22" fmla="*/ 2147483647 w 535"/>
              <a:gd name="T23" fmla="*/ 2147483647 h 372"/>
              <a:gd name="T24" fmla="*/ 2147483647 w 535"/>
              <a:gd name="T25" fmla="*/ 2147483647 h 372"/>
              <a:gd name="T26" fmla="*/ 2147483647 w 535"/>
              <a:gd name="T27" fmla="*/ 2147483647 h 372"/>
              <a:gd name="T28" fmla="*/ 2147483647 w 535"/>
              <a:gd name="T29" fmla="*/ 2147483647 h 372"/>
              <a:gd name="T30" fmla="*/ 2147483647 w 535"/>
              <a:gd name="T31" fmla="*/ 2147483647 h 372"/>
              <a:gd name="T32" fmla="*/ 2147483647 w 535"/>
              <a:gd name="T33" fmla="*/ 2147483647 h 372"/>
              <a:gd name="T34" fmla="*/ 2147483647 w 535"/>
              <a:gd name="T35" fmla="*/ 2147483647 h 372"/>
              <a:gd name="T36" fmla="*/ 2147483647 w 535"/>
              <a:gd name="T37" fmla="*/ 2147483647 h 372"/>
              <a:gd name="T38" fmla="*/ 2147483647 w 535"/>
              <a:gd name="T39" fmla="*/ 2147483647 h 372"/>
              <a:gd name="T40" fmla="*/ 2147483647 w 535"/>
              <a:gd name="T41" fmla="*/ 2147483647 h 372"/>
              <a:gd name="T42" fmla="*/ 2147483647 w 535"/>
              <a:gd name="T43" fmla="*/ 2147483647 h 372"/>
              <a:gd name="T44" fmla="*/ 2147483647 w 535"/>
              <a:gd name="T45" fmla="*/ 2147483647 h 372"/>
              <a:gd name="T46" fmla="*/ 2147483647 w 535"/>
              <a:gd name="T47" fmla="*/ 2147483647 h 372"/>
              <a:gd name="T48" fmla="*/ 0 w 535"/>
              <a:gd name="T49" fmla="*/ 2147483647 h 372"/>
              <a:gd name="T50" fmla="*/ 0 w 535"/>
              <a:gd name="T51" fmla="*/ 2147483647 h 372"/>
              <a:gd name="T52" fmla="*/ 2147483647 w 535"/>
              <a:gd name="T53" fmla="*/ 2147483647 h 372"/>
              <a:gd name="T54" fmla="*/ 2147483647 w 535"/>
              <a:gd name="T55" fmla="*/ 2147483647 h 372"/>
              <a:gd name="T56" fmla="*/ 2147483647 w 535"/>
              <a:gd name="T57" fmla="*/ 2147483647 h 3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35" h="372">
                <a:moveTo>
                  <a:pt x="195" y="31"/>
                </a:moveTo>
                <a:lnTo>
                  <a:pt x="212" y="49"/>
                </a:lnTo>
                <a:lnTo>
                  <a:pt x="195" y="40"/>
                </a:lnTo>
                <a:lnTo>
                  <a:pt x="195" y="71"/>
                </a:lnTo>
                <a:lnTo>
                  <a:pt x="231" y="80"/>
                </a:lnTo>
                <a:lnTo>
                  <a:pt x="283" y="62"/>
                </a:lnTo>
                <a:lnTo>
                  <a:pt x="283" y="40"/>
                </a:lnTo>
                <a:lnTo>
                  <a:pt x="319" y="22"/>
                </a:lnTo>
                <a:lnTo>
                  <a:pt x="407" y="0"/>
                </a:lnTo>
                <a:lnTo>
                  <a:pt x="407" y="31"/>
                </a:lnTo>
                <a:lnTo>
                  <a:pt x="451" y="31"/>
                </a:lnTo>
                <a:lnTo>
                  <a:pt x="451" y="71"/>
                </a:lnTo>
                <a:lnTo>
                  <a:pt x="471" y="71"/>
                </a:lnTo>
                <a:lnTo>
                  <a:pt x="471" y="96"/>
                </a:lnTo>
                <a:lnTo>
                  <a:pt x="515" y="96"/>
                </a:lnTo>
                <a:lnTo>
                  <a:pt x="515" y="127"/>
                </a:lnTo>
                <a:lnTo>
                  <a:pt x="506" y="135"/>
                </a:lnTo>
                <a:lnTo>
                  <a:pt x="534" y="166"/>
                </a:lnTo>
                <a:lnTo>
                  <a:pt x="534" y="310"/>
                </a:lnTo>
                <a:lnTo>
                  <a:pt x="523" y="310"/>
                </a:lnTo>
                <a:lnTo>
                  <a:pt x="523" y="371"/>
                </a:lnTo>
                <a:lnTo>
                  <a:pt x="347" y="371"/>
                </a:lnTo>
                <a:lnTo>
                  <a:pt x="132" y="371"/>
                </a:lnTo>
                <a:lnTo>
                  <a:pt x="36" y="310"/>
                </a:lnTo>
                <a:lnTo>
                  <a:pt x="0" y="310"/>
                </a:lnTo>
                <a:lnTo>
                  <a:pt x="0" y="206"/>
                </a:lnTo>
                <a:lnTo>
                  <a:pt x="80" y="206"/>
                </a:lnTo>
                <a:lnTo>
                  <a:pt x="80" y="31"/>
                </a:lnTo>
                <a:lnTo>
                  <a:pt x="195" y="31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6" name="Freeform 15"/>
          <p:cNvSpPr>
            <a:spLocks/>
          </p:cNvSpPr>
          <p:nvPr/>
        </p:nvSpPr>
        <p:spPr bwMode="auto">
          <a:xfrm>
            <a:off x="5432424" y="2805113"/>
            <a:ext cx="357188" cy="668338"/>
          </a:xfrm>
          <a:custGeom>
            <a:avLst/>
            <a:gdLst>
              <a:gd name="T0" fmla="*/ 2147483647 w 215"/>
              <a:gd name="T1" fmla="*/ 2147483647 h 428"/>
              <a:gd name="T2" fmla="*/ 2147483647 w 215"/>
              <a:gd name="T3" fmla="*/ 2147483647 h 428"/>
              <a:gd name="T4" fmla="*/ 0 w 215"/>
              <a:gd name="T5" fmla="*/ 0 h 428"/>
              <a:gd name="T6" fmla="*/ 2147483647 w 215"/>
              <a:gd name="T7" fmla="*/ 0 h 428"/>
              <a:gd name="T8" fmla="*/ 2147483647 w 215"/>
              <a:gd name="T9" fmla="*/ 2147483647 h 428"/>
              <a:gd name="T10" fmla="*/ 2147483647 w 215"/>
              <a:gd name="T11" fmla="*/ 2147483647 h 428"/>
              <a:gd name="T12" fmla="*/ 2147483647 w 215"/>
              <a:gd name="T13" fmla="*/ 2147483647 h 428"/>
              <a:gd name="T14" fmla="*/ 2147483647 w 215"/>
              <a:gd name="T15" fmla="*/ 2147483647 h 428"/>
              <a:gd name="T16" fmla="*/ 2147483647 w 215"/>
              <a:gd name="T17" fmla="*/ 2147483647 h 428"/>
              <a:gd name="T18" fmla="*/ 2147483647 w 215"/>
              <a:gd name="T19" fmla="*/ 2147483647 h 428"/>
              <a:gd name="T20" fmla="*/ 2147483647 w 215"/>
              <a:gd name="T21" fmla="*/ 2147483647 h 428"/>
              <a:gd name="T22" fmla="*/ 2147483647 w 215"/>
              <a:gd name="T23" fmla="*/ 2147483647 h 4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5" h="428">
                <a:moveTo>
                  <a:pt x="43" y="153"/>
                </a:moveTo>
                <a:lnTo>
                  <a:pt x="91" y="105"/>
                </a:lnTo>
                <a:lnTo>
                  <a:pt x="0" y="0"/>
                </a:lnTo>
                <a:lnTo>
                  <a:pt x="214" y="0"/>
                </a:lnTo>
                <a:lnTo>
                  <a:pt x="214" y="397"/>
                </a:lnTo>
                <a:lnTo>
                  <a:pt x="214" y="427"/>
                </a:lnTo>
                <a:lnTo>
                  <a:pt x="151" y="418"/>
                </a:lnTo>
                <a:lnTo>
                  <a:pt x="151" y="310"/>
                </a:lnTo>
                <a:lnTo>
                  <a:pt x="151" y="279"/>
                </a:lnTo>
                <a:lnTo>
                  <a:pt x="63" y="253"/>
                </a:lnTo>
                <a:lnTo>
                  <a:pt x="28" y="192"/>
                </a:lnTo>
                <a:lnTo>
                  <a:pt x="43" y="153"/>
                </a:lnTo>
              </a:path>
            </a:pathLst>
          </a:custGeom>
          <a:solidFill>
            <a:srgbClr val="16AAB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Rectangle 82"/>
          <p:cNvSpPr>
            <a:spLocks noChangeArrowheads="1"/>
          </p:cNvSpPr>
          <p:nvPr/>
        </p:nvSpPr>
        <p:spPr bwMode="auto">
          <a:xfrm>
            <a:off x="5492750" y="2484438"/>
            <a:ext cx="4381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MARION</a:t>
            </a:r>
          </a:p>
        </p:txBody>
      </p:sp>
      <p:sp>
        <p:nvSpPr>
          <p:cNvPr id="3138" name="Rectangle 83"/>
          <p:cNvSpPr>
            <a:spLocks noChangeArrowheads="1"/>
          </p:cNvSpPr>
          <p:nvPr/>
        </p:nvSpPr>
        <p:spPr bwMode="auto">
          <a:xfrm>
            <a:off x="5822950" y="2854325"/>
            <a:ext cx="3540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LAKE</a:t>
            </a:r>
          </a:p>
        </p:txBody>
      </p:sp>
      <p:sp>
        <p:nvSpPr>
          <p:cNvPr id="3139" name="Rectangle 84"/>
          <p:cNvSpPr>
            <a:spLocks noChangeArrowheads="1"/>
          </p:cNvSpPr>
          <p:nvPr/>
        </p:nvSpPr>
        <p:spPr bwMode="auto">
          <a:xfrm>
            <a:off x="5067300" y="2843213"/>
            <a:ext cx="4175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CITRUS</a:t>
            </a:r>
          </a:p>
        </p:txBody>
      </p:sp>
      <p:sp>
        <p:nvSpPr>
          <p:cNvPr id="3140" name="Rectangle 85"/>
          <p:cNvSpPr>
            <a:spLocks noChangeArrowheads="1"/>
          </p:cNvSpPr>
          <p:nvPr/>
        </p:nvSpPr>
        <p:spPr bwMode="auto">
          <a:xfrm rot="-1472260">
            <a:off x="5441950" y="2968625"/>
            <a:ext cx="4492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SUMTER</a:t>
            </a:r>
          </a:p>
        </p:txBody>
      </p:sp>
      <p:sp>
        <p:nvSpPr>
          <p:cNvPr id="3141" name="Freeform 33"/>
          <p:cNvSpPr>
            <a:spLocks/>
          </p:cNvSpPr>
          <p:nvPr/>
        </p:nvSpPr>
        <p:spPr bwMode="auto">
          <a:xfrm>
            <a:off x="5699125" y="1166813"/>
            <a:ext cx="674688" cy="490537"/>
          </a:xfrm>
          <a:custGeom>
            <a:avLst/>
            <a:gdLst>
              <a:gd name="T0" fmla="*/ 2147483647 w 404"/>
              <a:gd name="T1" fmla="*/ 2147483647 h 314"/>
              <a:gd name="T2" fmla="*/ 2147483647 w 404"/>
              <a:gd name="T3" fmla="*/ 2147483647 h 314"/>
              <a:gd name="T4" fmla="*/ 2147483647 w 404"/>
              <a:gd name="T5" fmla="*/ 2147483647 h 314"/>
              <a:gd name="T6" fmla="*/ 2147483647 w 404"/>
              <a:gd name="T7" fmla="*/ 2147483647 h 314"/>
              <a:gd name="T8" fmla="*/ 2147483647 w 404"/>
              <a:gd name="T9" fmla="*/ 2147483647 h 314"/>
              <a:gd name="T10" fmla="*/ 2147483647 w 404"/>
              <a:gd name="T11" fmla="*/ 2147483647 h 314"/>
              <a:gd name="T12" fmla="*/ 2147483647 w 404"/>
              <a:gd name="T13" fmla="*/ 2147483647 h 314"/>
              <a:gd name="T14" fmla="*/ 2147483647 w 404"/>
              <a:gd name="T15" fmla="*/ 2147483647 h 314"/>
              <a:gd name="T16" fmla="*/ 2147483647 w 404"/>
              <a:gd name="T17" fmla="*/ 2147483647 h 314"/>
              <a:gd name="T18" fmla="*/ 2147483647 w 404"/>
              <a:gd name="T19" fmla="*/ 2147483647 h 314"/>
              <a:gd name="T20" fmla="*/ 2147483647 w 404"/>
              <a:gd name="T21" fmla="*/ 2147483647 h 314"/>
              <a:gd name="T22" fmla="*/ 0 w 404"/>
              <a:gd name="T23" fmla="*/ 2147483647 h 314"/>
              <a:gd name="T24" fmla="*/ 0 w 404"/>
              <a:gd name="T25" fmla="*/ 2147483647 h 314"/>
              <a:gd name="T26" fmla="*/ 2147483647 w 404"/>
              <a:gd name="T27" fmla="*/ 0 h 314"/>
              <a:gd name="T28" fmla="*/ 2147483647 w 404"/>
              <a:gd name="T29" fmla="*/ 2147483647 h 314"/>
              <a:gd name="T30" fmla="*/ 2147483647 w 404"/>
              <a:gd name="T31" fmla="*/ 0 h 314"/>
              <a:gd name="T32" fmla="*/ 2147483647 w 404"/>
              <a:gd name="T33" fmla="*/ 2147483647 h 314"/>
              <a:gd name="T34" fmla="*/ 2147483647 w 404"/>
              <a:gd name="T35" fmla="*/ 2147483647 h 314"/>
              <a:gd name="T36" fmla="*/ 2147483647 w 404"/>
              <a:gd name="T37" fmla="*/ 2147483647 h 314"/>
              <a:gd name="T38" fmla="*/ 2147483647 w 404"/>
              <a:gd name="T39" fmla="*/ 2147483647 h 314"/>
              <a:gd name="T40" fmla="*/ 2147483647 w 404"/>
              <a:gd name="T41" fmla="*/ 2147483647 h 314"/>
              <a:gd name="T42" fmla="*/ 2147483647 w 404"/>
              <a:gd name="T43" fmla="*/ 2147483647 h 314"/>
              <a:gd name="T44" fmla="*/ 2147483647 w 404"/>
              <a:gd name="T45" fmla="*/ 2147483647 h 3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4" h="314">
                <a:moveTo>
                  <a:pt x="375" y="62"/>
                </a:moveTo>
                <a:lnTo>
                  <a:pt x="384" y="118"/>
                </a:lnTo>
                <a:lnTo>
                  <a:pt x="403" y="118"/>
                </a:lnTo>
                <a:lnTo>
                  <a:pt x="384" y="140"/>
                </a:lnTo>
                <a:lnTo>
                  <a:pt x="391" y="213"/>
                </a:lnTo>
                <a:lnTo>
                  <a:pt x="367" y="213"/>
                </a:lnTo>
                <a:lnTo>
                  <a:pt x="367" y="313"/>
                </a:lnTo>
                <a:lnTo>
                  <a:pt x="303" y="313"/>
                </a:lnTo>
                <a:lnTo>
                  <a:pt x="260" y="291"/>
                </a:lnTo>
                <a:lnTo>
                  <a:pt x="216" y="291"/>
                </a:lnTo>
                <a:lnTo>
                  <a:pt x="224" y="252"/>
                </a:lnTo>
                <a:lnTo>
                  <a:pt x="0" y="252"/>
                </a:lnTo>
                <a:lnTo>
                  <a:pt x="0" y="196"/>
                </a:lnTo>
                <a:lnTo>
                  <a:pt x="195" y="0"/>
                </a:lnTo>
                <a:lnTo>
                  <a:pt x="224" y="22"/>
                </a:lnTo>
                <a:lnTo>
                  <a:pt x="252" y="0"/>
                </a:lnTo>
                <a:lnTo>
                  <a:pt x="260" y="22"/>
                </a:lnTo>
                <a:lnTo>
                  <a:pt x="275" y="13"/>
                </a:lnTo>
                <a:lnTo>
                  <a:pt x="275" y="22"/>
                </a:lnTo>
                <a:lnTo>
                  <a:pt x="296" y="40"/>
                </a:lnTo>
                <a:lnTo>
                  <a:pt x="323" y="13"/>
                </a:lnTo>
                <a:lnTo>
                  <a:pt x="355" y="47"/>
                </a:lnTo>
                <a:lnTo>
                  <a:pt x="375" y="62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Freeform 34"/>
          <p:cNvSpPr>
            <a:spLocks/>
          </p:cNvSpPr>
          <p:nvPr/>
        </p:nvSpPr>
        <p:spPr bwMode="auto">
          <a:xfrm>
            <a:off x="5688013" y="925513"/>
            <a:ext cx="627062" cy="546100"/>
          </a:xfrm>
          <a:custGeom>
            <a:avLst/>
            <a:gdLst>
              <a:gd name="T0" fmla="*/ 2147483647 w 376"/>
              <a:gd name="T1" fmla="*/ 2147483647 h 349"/>
              <a:gd name="T2" fmla="*/ 2147483647 w 376"/>
              <a:gd name="T3" fmla="*/ 2147483647 h 349"/>
              <a:gd name="T4" fmla="*/ 2147483647 w 376"/>
              <a:gd name="T5" fmla="*/ 2147483647 h 349"/>
              <a:gd name="T6" fmla="*/ 2147483647 w 376"/>
              <a:gd name="T7" fmla="*/ 2147483647 h 349"/>
              <a:gd name="T8" fmla="*/ 2147483647 w 376"/>
              <a:gd name="T9" fmla="*/ 2147483647 h 349"/>
              <a:gd name="T10" fmla="*/ 2147483647 w 376"/>
              <a:gd name="T11" fmla="*/ 2147483647 h 349"/>
              <a:gd name="T12" fmla="*/ 2147483647 w 376"/>
              <a:gd name="T13" fmla="*/ 0 h 349"/>
              <a:gd name="T14" fmla="*/ 2147483647 w 376"/>
              <a:gd name="T15" fmla="*/ 2147483647 h 349"/>
              <a:gd name="T16" fmla="*/ 2147483647 w 376"/>
              <a:gd name="T17" fmla="*/ 2147483647 h 349"/>
              <a:gd name="T18" fmla="*/ 2147483647 w 376"/>
              <a:gd name="T19" fmla="*/ 2147483647 h 349"/>
              <a:gd name="T20" fmla="*/ 2147483647 w 376"/>
              <a:gd name="T21" fmla="*/ 2147483647 h 349"/>
              <a:gd name="T22" fmla="*/ 2147483647 w 376"/>
              <a:gd name="T23" fmla="*/ 2147483647 h 349"/>
              <a:gd name="T24" fmla="*/ 2147483647 w 376"/>
              <a:gd name="T25" fmla="*/ 2147483647 h 349"/>
              <a:gd name="T26" fmla="*/ 2147483647 w 376"/>
              <a:gd name="T27" fmla="*/ 2147483647 h 349"/>
              <a:gd name="T28" fmla="*/ 2147483647 w 376"/>
              <a:gd name="T29" fmla="*/ 2147483647 h 349"/>
              <a:gd name="T30" fmla="*/ 2147483647 w 376"/>
              <a:gd name="T31" fmla="*/ 2147483647 h 349"/>
              <a:gd name="T32" fmla="*/ 2147483647 w 376"/>
              <a:gd name="T33" fmla="*/ 2147483647 h 349"/>
              <a:gd name="T34" fmla="*/ 2147483647 w 376"/>
              <a:gd name="T35" fmla="*/ 2147483647 h 349"/>
              <a:gd name="T36" fmla="*/ 2147483647 w 376"/>
              <a:gd name="T37" fmla="*/ 2147483647 h 349"/>
              <a:gd name="T38" fmla="*/ 2147483647 w 376"/>
              <a:gd name="T39" fmla="*/ 2147483647 h 349"/>
              <a:gd name="T40" fmla="*/ 2147483647 w 376"/>
              <a:gd name="T41" fmla="*/ 2147483647 h 349"/>
              <a:gd name="T42" fmla="*/ 2147483647 w 376"/>
              <a:gd name="T43" fmla="*/ 2147483647 h 349"/>
              <a:gd name="T44" fmla="*/ 2147483647 w 376"/>
              <a:gd name="T45" fmla="*/ 2147483647 h 349"/>
              <a:gd name="T46" fmla="*/ 0 w 376"/>
              <a:gd name="T47" fmla="*/ 2147483647 h 349"/>
              <a:gd name="T48" fmla="*/ 2147483647 w 376"/>
              <a:gd name="T49" fmla="*/ 2147483647 h 3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76" h="349">
                <a:moveTo>
                  <a:pt x="35" y="165"/>
                </a:moveTo>
                <a:lnTo>
                  <a:pt x="7" y="105"/>
                </a:lnTo>
                <a:lnTo>
                  <a:pt x="7" y="56"/>
                </a:lnTo>
                <a:lnTo>
                  <a:pt x="28" y="40"/>
                </a:lnTo>
                <a:lnTo>
                  <a:pt x="19" y="18"/>
                </a:lnTo>
                <a:lnTo>
                  <a:pt x="51" y="26"/>
                </a:lnTo>
                <a:lnTo>
                  <a:pt x="72" y="0"/>
                </a:lnTo>
                <a:lnTo>
                  <a:pt x="195" y="48"/>
                </a:lnTo>
                <a:lnTo>
                  <a:pt x="232" y="40"/>
                </a:lnTo>
                <a:lnTo>
                  <a:pt x="239" y="56"/>
                </a:lnTo>
                <a:lnTo>
                  <a:pt x="267" y="65"/>
                </a:lnTo>
                <a:lnTo>
                  <a:pt x="339" y="56"/>
                </a:lnTo>
                <a:lnTo>
                  <a:pt x="375" y="78"/>
                </a:lnTo>
                <a:lnTo>
                  <a:pt x="363" y="199"/>
                </a:lnTo>
                <a:lnTo>
                  <a:pt x="331" y="165"/>
                </a:lnTo>
                <a:lnTo>
                  <a:pt x="303" y="192"/>
                </a:lnTo>
                <a:lnTo>
                  <a:pt x="283" y="174"/>
                </a:lnTo>
                <a:lnTo>
                  <a:pt x="283" y="165"/>
                </a:lnTo>
                <a:lnTo>
                  <a:pt x="267" y="174"/>
                </a:lnTo>
                <a:lnTo>
                  <a:pt x="259" y="152"/>
                </a:lnTo>
                <a:lnTo>
                  <a:pt x="232" y="174"/>
                </a:lnTo>
                <a:lnTo>
                  <a:pt x="203" y="152"/>
                </a:lnTo>
                <a:lnTo>
                  <a:pt x="7" y="348"/>
                </a:lnTo>
                <a:lnTo>
                  <a:pt x="0" y="292"/>
                </a:lnTo>
                <a:lnTo>
                  <a:pt x="35" y="165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43" name="Group 440"/>
          <p:cNvGrpSpPr>
            <a:grpSpLocks/>
          </p:cNvGrpSpPr>
          <p:nvPr/>
        </p:nvGrpSpPr>
        <p:grpSpPr bwMode="auto">
          <a:xfrm>
            <a:off x="5295900" y="1166813"/>
            <a:ext cx="1225550" cy="974725"/>
            <a:chOff x="3240" y="725"/>
            <a:chExt cx="772" cy="614"/>
          </a:xfrm>
          <a:solidFill>
            <a:srgbClr val="9DC3E6"/>
          </a:solidFill>
        </p:grpSpPr>
        <p:sp>
          <p:nvSpPr>
            <p:cNvPr id="3246" name="Freeform 31"/>
            <p:cNvSpPr>
              <a:spLocks/>
            </p:cNvSpPr>
            <p:nvPr/>
          </p:nvSpPr>
          <p:spPr bwMode="auto">
            <a:xfrm>
              <a:off x="3240" y="725"/>
              <a:ext cx="255" cy="289"/>
            </a:xfrm>
            <a:custGeom>
              <a:avLst/>
              <a:gdLst>
                <a:gd name="T0" fmla="*/ 203 w 241"/>
                <a:gd name="T1" fmla="*/ 13 h 293"/>
                <a:gd name="T2" fmla="*/ 175 w 241"/>
                <a:gd name="T3" fmla="*/ 31 h 293"/>
                <a:gd name="T4" fmla="*/ 203 w 241"/>
                <a:gd name="T5" fmla="*/ 56 h 293"/>
                <a:gd name="T6" fmla="*/ 203 w 241"/>
                <a:gd name="T7" fmla="*/ 95 h 293"/>
                <a:gd name="T8" fmla="*/ 215 w 241"/>
                <a:gd name="T9" fmla="*/ 128 h 293"/>
                <a:gd name="T10" fmla="*/ 327 w 241"/>
                <a:gd name="T11" fmla="*/ 128 h 293"/>
                <a:gd name="T12" fmla="*/ 339 w 241"/>
                <a:gd name="T13" fmla="*/ 180 h 293"/>
                <a:gd name="T14" fmla="*/ 339 w 241"/>
                <a:gd name="T15" fmla="*/ 235 h 293"/>
                <a:gd name="T16" fmla="*/ 339 w 241"/>
                <a:gd name="T17" fmla="*/ 259 h 293"/>
                <a:gd name="T18" fmla="*/ 254 w 241"/>
                <a:gd name="T19" fmla="*/ 259 h 293"/>
                <a:gd name="T20" fmla="*/ 0 w 241"/>
                <a:gd name="T21" fmla="*/ 268 h 293"/>
                <a:gd name="T22" fmla="*/ 0 w 241"/>
                <a:gd name="T23" fmla="*/ 0 h 293"/>
                <a:gd name="T24" fmla="*/ 203 w 241"/>
                <a:gd name="T25" fmla="*/ 13 h 2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1" h="293">
                  <a:moveTo>
                    <a:pt x="145" y="13"/>
                  </a:moveTo>
                  <a:lnTo>
                    <a:pt x="124" y="31"/>
                  </a:lnTo>
                  <a:lnTo>
                    <a:pt x="145" y="62"/>
                  </a:lnTo>
                  <a:lnTo>
                    <a:pt x="145" y="101"/>
                  </a:lnTo>
                  <a:lnTo>
                    <a:pt x="153" y="140"/>
                  </a:lnTo>
                  <a:lnTo>
                    <a:pt x="233" y="140"/>
                  </a:lnTo>
                  <a:lnTo>
                    <a:pt x="240" y="197"/>
                  </a:lnTo>
                  <a:lnTo>
                    <a:pt x="240" y="253"/>
                  </a:lnTo>
                  <a:lnTo>
                    <a:pt x="240" y="283"/>
                  </a:lnTo>
                  <a:lnTo>
                    <a:pt x="181" y="283"/>
                  </a:lnTo>
                  <a:lnTo>
                    <a:pt x="0" y="292"/>
                  </a:lnTo>
                  <a:lnTo>
                    <a:pt x="0" y="0"/>
                  </a:lnTo>
                  <a:lnTo>
                    <a:pt x="145" y="1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32"/>
            <p:cNvSpPr>
              <a:spLocks/>
            </p:cNvSpPr>
            <p:nvPr/>
          </p:nvSpPr>
          <p:spPr bwMode="auto">
            <a:xfrm>
              <a:off x="3494" y="974"/>
              <a:ext cx="290" cy="306"/>
            </a:xfrm>
            <a:custGeom>
              <a:avLst/>
              <a:gdLst>
                <a:gd name="T0" fmla="*/ 0 w 276"/>
                <a:gd name="T1" fmla="*/ 0 h 311"/>
                <a:gd name="T2" fmla="*/ 302 w 276"/>
                <a:gd name="T3" fmla="*/ 0 h 311"/>
                <a:gd name="T4" fmla="*/ 291 w 276"/>
                <a:gd name="T5" fmla="*/ 33 h 311"/>
                <a:gd name="T6" fmla="*/ 291 w 276"/>
                <a:gd name="T7" fmla="*/ 97 h 311"/>
                <a:gd name="T8" fmla="*/ 350 w 276"/>
                <a:gd name="T9" fmla="*/ 137 h 311"/>
                <a:gd name="T10" fmla="*/ 350 w 276"/>
                <a:gd name="T11" fmla="*/ 170 h 311"/>
                <a:gd name="T12" fmla="*/ 370 w 276"/>
                <a:gd name="T13" fmla="*/ 213 h 311"/>
                <a:gd name="T14" fmla="*/ 183 w 276"/>
                <a:gd name="T15" fmla="*/ 213 h 311"/>
                <a:gd name="T16" fmla="*/ 107 w 276"/>
                <a:gd name="T17" fmla="*/ 238 h 311"/>
                <a:gd name="T18" fmla="*/ 86 w 276"/>
                <a:gd name="T19" fmla="*/ 259 h 311"/>
                <a:gd name="T20" fmla="*/ 0 w 276"/>
                <a:gd name="T21" fmla="*/ 280 h 311"/>
                <a:gd name="T22" fmla="*/ 0 w 276"/>
                <a:gd name="T23" fmla="*/ 30 h 311"/>
                <a:gd name="T24" fmla="*/ 0 w 276"/>
                <a:gd name="T25" fmla="*/ 0 h 3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6" h="311">
                  <a:moveTo>
                    <a:pt x="0" y="0"/>
                  </a:moveTo>
                  <a:lnTo>
                    <a:pt x="224" y="0"/>
                  </a:lnTo>
                  <a:lnTo>
                    <a:pt x="216" y="39"/>
                  </a:lnTo>
                  <a:lnTo>
                    <a:pt x="216" y="109"/>
                  </a:lnTo>
                  <a:lnTo>
                    <a:pt x="260" y="149"/>
                  </a:lnTo>
                  <a:lnTo>
                    <a:pt x="260" y="188"/>
                  </a:lnTo>
                  <a:lnTo>
                    <a:pt x="275" y="236"/>
                  </a:lnTo>
                  <a:lnTo>
                    <a:pt x="136" y="236"/>
                  </a:lnTo>
                  <a:lnTo>
                    <a:pt x="80" y="262"/>
                  </a:lnTo>
                  <a:lnTo>
                    <a:pt x="64" y="284"/>
                  </a:lnTo>
                  <a:lnTo>
                    <a:pt x="0" y="310"/>
                  </a:lnTo>
                  <a:lnTo>
                    <a:pt x="0" y="30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35"/>
            <p:cNvSpPr>
              <a:spLocks/>
            </p:cNvSpPr>
            <p:nvPr/>
          </p:nvSpPr>
          <p:spPr bwMode="auto">
            <a:xfrm>
              <a:off x="3721" y="936"/>
              <a:ext cx="291" cy="403"/>
            </a:xfrm>
            <a:custGeom>
              <a:avLst/>
              <a:gdLst>
                <a:gd name="T0" fmla="*/ 371 w 277"/>
                <a:gd name="T1" fmla="*/ 333 h 410"/>
                <a:gd name="T2" fmla="*/ 284 w 277"/>
                <a:gd name="T3" fmla="*/ 350 h 410"/>
                <a:gd name="T4" fmla="*/ 284 w 277"/>
                <a:gd name="T5" fmla="*/ 368 h 410"/>
                <a:gd name="T6" fmla="*/ 129 w 277"/>
                <a:gd name="T7" fmla="*/ 368 h 410"/>
                <a:gd name="T8" fmla="*/ 129 w 277"/>
                <a:gd name="T9" fmla="*/ 292 h 410"/>
                <a:gd name="T10" fmla="*/ 80 w 277"/>
                <a:gd name="T11" fmla="*/ 247 h 410"/>
                <a:gd name="T12" fmla="*/ 59 w 277"/>
                <a:gd name="T13" fmla="*/ 202 h 410"/>
                <a:gd name="T14" fmla="*/ 59 w 277"/>
                <a:gd name="T15" fmla="*/ 169 h 410"/>
                <a:gd name="T16" fmla="*/ 0 w 277"/>
                <a:gd name="T17" fmla="*/ 135 h 410"/>
                <a:gd name="T18" fmla="*/ 0 w 277"/>
                <a:gd name="T19" fmla="*/ 72 h 410"/>
                <a:gd name="T20" fmla="*/ 59 w 277"/>
                <a:gd name="T21" fmla="*/ 72 h 410"/>
                <a:gd name="T22" fmla="*/ 117 w 277"/>
                <a:gd name="T23" fmla="*/ 88 h 410"/>
                <a:gd name="T24" fmla="*/ 204 w 277"/>
                <a:gd name="T25" fmla="*/ 88 h 410"/>
                <a:gd name="T26" fmla="*/ 204 w 277"/>
                <a:gd name="T27" fmla="*/ 0 h 410"/>
                <a:gd name="T28" fmla="*/ 235 w 277"/>
                <a:gd name="T29" fmla="*/ 0 h 410"/>
                <a:gd name="T30" fmla="*/ 371 w 277"/>
                <a:gd name="T31" fmla="*/ 333 h 4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7" h="410">
                  <a:moveTo>
                    <a:pt x="276" y="369"/>
                  </a:moveTo>
                  <a:lnTo>
                    <a:pt x="211" y="387"/>
                  </a:lnTo>
                  <a:lnTo>
                    <a:pt x="211" y="409"/>
                  </a:lnTo>
                  <a:lnTo>
                    <a:pt x="96" y="409"/>
                  </a:lnTo>
                  <a:lnTo>
                    <a:pt x="96" y="322"/>
                  </a:lnTo>
                  <a:lnTo>
                    <a:pt x="60" y="273"/>
                  </a:lnTo>
                  <a:lnTo>
                    <a:pt x="44" y="226"/>
                  </a:lnTo>
                  <a:lnTo>
                    <a:pt x="44" y="187"/>
                  </a:lnTo>
                  <a:lnTo>
                    <a:pt x="0" y="148"/>
                  </a:lnTo>
                  <a:lnTo>
                    <a:pt x="0" y="78"/>
                  </a:lnTo>
                  <a:lnTo>
                    <a:pt x="44" y="78"/>
                  </a:lnTo>
                  <a:lnTo>
                    <a:pt x="87" y="100"/>
                  </a:lnTo>
                  <a:lnTo>
                    <a:pt x="152" y="100"/>
                  </a:lnTo>
                  <a:lnTo>
                    <a:pt x="152" y="0"/>
                  </a:lnTo>
                  <a:lnTo>
                    <a:pt x="175" y="0"/>
                  </a:lnTo>
                  <a:lnTo>
                    <a:pt x="276" y="36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4" name="Rectangle 87"/>
          <p:cNvSpPr>
            <a:spLocks noChangeArrowheads="1"/>
          </p:cNvSpPr>
          <p:nvPr/>
        </p:nvSpPr>
        <p:spPr bwMode="auto">
          <a:xfrm>
            <a:off x="5267325" y="1422400"/>
            <a:ext cx="407988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BAKER</a:t>
            </a:r>
          </a:p>
        </p:txBody>
      </p:sp>
      <p:sp>
        <p:nvSpPr>
          <p:cNvPr id="3145" name="Rectangle 88"/>
          <p:cNvSpPr>
            <a:spLocks noChangeArrowheads="1"/>
          </p:cNvSpPr>
          <p:nvPr/>
        </p:nvSpPr>
        <p:spPr bwMode="auto">
          <a:xfrm>
            <a:off x="5686425" y="1017588"/>
            <a:ext cx="450850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NASSAU</a:t>
            </a:r>
          </a:p>
        </p:txBody>
      </p:sp>
      <p:sp>
        <p:nvSpPr>
          <p:cNvPr id="3146" name="Rectangle 89"/>
          <p:cNvSpPr>
            <a:spLocks noChangeArrowheads="1"/>
          </p:cNvSpPr>
          <p:nvPr/>
        </p:nvSpPr>
        <p:spPr bwMode="auto">
          <a:xfrm>
            <a:off x="5854700" y="1365250"/>
            <a:ext cx="4000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DUVAL</a:t>
            </a:r>
          </a:p>
        </p:txBody>
      </p:sp>
      <p:sp>
        <p:nvSpPr>
          <p:cNvPr id="3147" name="Rectangle 90"/>
          <p:cNvSpPr>
            <a:spLocks noChangeArrowheads="1"/>
          </p:cNvSpPr>
          <p:nvPr/>
        </p:nvSpPr>
        <p:spPr bwMode="auto">
          <a:xfrm>
            <a:off x="5653088" y="1735138"/>
            <a:ext cx="3190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400"/>
              <a:t>CLAY</a:t>
            </a:r>
          </a:p>
        </p:txBody>
      </p:sp>
      <p:sp>
        <p:nvSpPr>
          <p:cNvPr id="3148" name="Rectangle 91"/>
          <p:cNvSpPr>
            <a:spLocks noChangeArrowheads="1"/>
          </p:cNvSpPr>
          <p:nvPr/>
        </p:nvSpPr>
        <p:spPr bwMode="auto">
          <a:xfrm rot="2044775">
            <a:off x="6061075" y="1801813"/>
            <a:ext cx="4984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ST JOHNS</a:t>
            </a:r>
          </a:p>
        </p:txBody>
      </p:sp>
      <p:grpSp>
        <p:nvGrpSpPr>
          <p:cNvPr id="3149" name="Group 431"/>
          <p:cNvGrpSpPr>
            <a:grpSpLocks/>
          </p:cNvGrpSpPr>
          <p:nvPr/>
        </p:nvGrpSpPr>
        <p:grpSpPr bwMode="auto">
          <a:xfrm>
            <a:off x="6072188" y="2900363"/>
            <a:ext cx="1204912" cy="1239837"/>
            <a:chOff x="3729" y="1817"/>
            <a:chExt cx="759" cy="781"/>
          </a:xfrm>
          <a:solidFill>
            <a:srgbClr val="FFFF00"/>
          </a:solidFill>
        </p:grpSpPr>
        <p:sp>
          <p:nvSpPr>
            <p:cNvPr id="3242" name="Freeform 43"/>
            <p:cNvSpPr>
              <a:spLocks/>
            </p:cNvSpPr>
            <p:nvPr/>
          </p:nvSpPr>
          <p:spPr bwMode="auto">
            <a:xfrm>
              <a:off x="4152" y="1864"/>
              <a:ext cx="336" cy="625"/>
            </a:xfrm>
            <a:custGeom>
              <a:avLst/>
              <a:gdLst>
                <a:gd name="T0" fmla="*/ 312 w 322"/>
                <a:gd name="T1" fmla="*/ 123 h 633"/>
                <a:gd name="T2" fmla="*/ 343 w 322"/>
                <a:gd name="T3" fmla="*/ 204 h 633"/>
                <a:gd name="T4" fmla="*/ 302 w 322"/>
                <a:gd name="T5" fmla="*/ 234 h 633"/>
                <a:gd name="T6" fmla="*/ 285 w 322"/>
                <a:gd name="T7" fmla="*/ 325 h 633"/>
                <a:gd name="T8" fmla="*/ 321 w 322"/>
                <a:gd name="T9" fmla="*/ 431 h 633"/>
                <a:gd name="T10" fmla="*/ 415 w 322"/>
                <a:gd name="T11" fmla="*/ 558 h 633"/>
                <a:gd name="T12" fmla="*/ 367 w 322"/>
                <a:gd name="T13" fmla="*/ 569 h 633"/>
                <a:gd name="T14" fmla="*/ 367 w 322"/>
                <a:gd name="T15" fmla="*/ 585 h 633"/>
                <a:gd name="T16" fmla="*/ 87 w 322"/>
                <a:gd name="T17" fmla="*/ 585 h 633"/>
                <a:gd name="T18" fmla="*/ 87 w 322"/>
                <a:gd name="T19" fmla="*/ 270 h 633"/>
                <a:gd name="T20" fmla="*/ 55 w 322"/>
                <a:gd name="T21" fmla="*/ 218 h 633"/>
                <a:gd name="T22" fmla="*/ 67 w 322"/>
                <a:gd name="T23" fmla="*/ 195 h 633"/>
                <a:gd name="T24" fmla="*/ 78 w 322"/>
                <a:gd name="T25" fmla="*/ 190 h 633"/>
                <a:gd name="T26" fmla="*/ 67 w 322"/>
                <a:gd name="T27" fmla="*/ 175 h 633"/>
                <a:gd name="T28" fmla="*/ 30 w 322"/>
                <a:gd name="T29" fmla="*/ 154 h 633"/>
                <a:gd name="T30" fmla="*/ 30 w 322"/>
                <a:gd name="T31" fmla="*/ 136 h 633"/>
                <a:gd name="T32" fmla="*/ 21 w 322"/>
                <a:gd name="T33" fmla="*/ 116 h 633"/>
                <a:gd name="T34" fmla="*/ 0 w 322"/>
                <a:gd name="T35" fmla="*/ 111 h 633"/>
                <a:gd name="T36" fmla="*/ 7 w 322"/>
                <a:gd name="T37" fmla="*/ 111 h 633"/>
                <a:gd name="T38" fmla="*/ 7 w 322"/>
                <a:gd name="T39" fmla="*/ 0 h 633"/>
                <a:gd name="T40" fmla="*/ 181 w 322"/>
                <a:gd name="T41" fmla="*/ 0 h 633"/>
                <a:gd name="T42" fmla="*/ 312 w 322"/>
                <a:gd name="T43" fmla="*/ 123 h 6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2" h="633">
                  <a:moveTo>
                    <a:pt x="242" y="135"/>
                  </a:moveTo>
                  <a:lnTo>
                    <a:pt x="265" y="222"/>
                  </a:lnTo>
                  <a:lnTo>
                    <a:pt x="233" y="252"/>
                  </a:lnTo>
                  <a:lnTo>
                    <a:pt x="221" y="349"/>
                  </a:lnTo>
                  <a:lnTo>
                    <a:pt x="249" y="467"/>
                  </a:lnTo>
                  <a:lnTo>
                    <a:pt x="321" y="602"/>
                  </a:lnTo>
                  <a:lnTo>
                    <a:pt x="285" y="614"/>
                  </a:lnTo>
                  <a:lnTo>
                    <a:pt x="285" y="632"/>
                  </a:lnTo>
                  <a:lnTo>
                    <a:pt x="68" y="632"/>
                  </a:lnTo>
                  <a:lnTo>
                    <a:pt x="68" y="292"/>
                  </a:lnTo>
                  <a:lnTo>
                    <a:pt x="43" y="236"/>
                  </a:lnTo>
                  <a:lnTo>
                    <a:pt x="52" y="213"/>
                  </a:lnTo>
                  <a:lnTo>
                    <a:pt x="60" y="205"/>
                  </a:lnTo>
                  <a:lnTo>
                    <a:pt x="52" y="187"/>
                  </a:lnTo>
                  <a:lnTo>
                    <a:pt x="24" y="166"/>
                  </a:lnTo>
                  <a:lnTo>
                    <a:pt x="24" y="148"/>
                  </a:lnTo>
                  <a:lnTo>
                    <a:pt x="15" y="126"/>
                  </a:lnTo>
                  <a:lnTo>
                    <a:pt x="0" y="117"/>
                  </a:lnTo>
                  <a:lnTo>
                    <a:pt x="7" y="117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242" y="135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44"/>
            <p:cNvSpPr>
              <a:spLocks/>
            </p:cNvSpPr>
            <p:nvPr/>
          </p:nvSpPr>
          <p:spPr bwMode="auto">
            <a:xfrm>
              <a:off x="3729" y="1870"/>
              <a:ext cx="495" cy="275"/>
            </a:xfrm>
            <a:custGeom>
              <a:avLst/>
              <a:gdLst>
                <a:gd name="T0" fmla="*/ 556 w 472"/>
                <a:gd name="T1" fmla="*/ 101 h 280"/>
                <a:gd name="T2" fmla="*/ 568 w 472"/>
                <a:gd name="T3" fmla="*/ 123 h 280"/>
                <a:gd name="T4" fmla="*/ 568 w 472"/>
                <a:gd name="T5" fmla="*/ 136 h 280"/>
                <a:gd name="T6" fmla="*/ 605 w 472"/>
                <a:gd name="T7" fmla="*/ 156 h 280"/>
                <a:gd name="T8" fmla="*/ 617 w 472"/>
                <a:gd name="T9" fmla="*/ 174 h 280"/>
                <a:gd name="T10" fmla="*/ 605 w 472"/>
                <a:gd name="T11" fmla="*/ 180 h 280"/>
                <a:gd name="T12" fmla="*/ 594 w 472"/>
                <a:gd name="T13" fmla="*/ 199 h 280"/>
                <a:gd name="T14" fmla="*/ 626 w 472"/>
                <a:gd name="T15" fmla="*/ 249 h 280"/>
                <a:gd name="T16" fmla="*/ 0 w 472"/>
                <a:gd name="T17" fmla="*/ 249 h 280"/>
                <a:gd name="T18" fmla="*/ 17 w 472"/>
                <a:gd name="T19" fmla="*/ 0 h 280"/>
                <a:gd name="T20" fmla="*/ 190 w 472"/>
                <a:gd name="T21" fmla="*/ 0 h 280"/>
                <a:gd name="T22" fmla="*/ 180 w 472"/>
                <a:gd name="T23" fmla="*/ 25 h 280"/>
                <a:gd name="T24" fmla="*/ 155 w 472"/>
                <a:gd name="T25" fmla="*/ 28 h 280"/>
                <a:gd name="T26" fmla="*/ 155 w 472"/>
                <a:gd name="T27" fmla="*/ 83 h 280"/>
                <a:gd name="T28" fmla="*/ 262 w 472"/>
                <a:gd name="T29" fmla="*/ 83 h 280"/>
                <a:gd name="T30" fmla="*/ 262 w 472"/>
                <a:gd name="T31" fmla="*/ 92 h 280"/>
                <a:gd name="T32" fmla="*/ 538 w 472"/>
                <a:gd name="T33" fmla="*/ 92 h 280"/>
                <a:gd name="T34" fmla="*/ 556 w 472"/>
                <a:gd name="T35" fmla="*/ 101 h 2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2" h="280">
                  <a:moveTo>
                    <a:pt x="419" y="113"/>
                  </a:moveTo>
                  <a:lnTo>
                    <a:pt x="427" y="135"/>
                  </a:lnTo>
                  <a:lnTo>
                    <a:pt x="427" y="153"/>
                  </a:lnTo>
                  <a:lnTo>
                    <a:pt x="455" y="174"/>
                  </a:lnTo>
                  <a:lnTo>
                    <a:pt x="463" y="192"/>
                  </a:lnTo>
                  <a:lnTo>
                    <a:pt x="455" y="199"/>
                  </a:lnTo>
                  <a:lnTo>
                    <a:pt x="446" y="223"/>
                  </a:lnTo>
                  <a:lnTo>
                    <a:pt x="471" y="279"/>
                  </a:lnTo>
                  <a:lnTo>
                    <a:pt x="0" y="279"/>
                  </a:lnTo>
                  <a:lnTo>
                    <a:pt x="11" y="0"/>
                  </a:lnTo>
                  <a:lnTo>
                    <a:pt x="143" y="0"/>
                  </a:lnTo>
                  <a:lnTo>
                    <a:pt x="135" y="25"/>
                  </a:lnTo>
                  <a:lnTo>
                    <a:pt x="116" y="34"/>
                  </a:lnTo>
                  <a:lnTo>
                    <a:pt x="116" y="95"/>
                  </a:lnTo>
                  <a:lnTo>
                    <a:pt x="196" y="95"/>
                  </a:lnTo>
                  <a:lnTo>
                    <a:pt x="196" y="104"/>
                  </a:lnTo>
                  <a:lnTo>
                    <a:pt x="403" y="104"/>
                  </a:lnTo>
                  <a:lnTo>
                    <a:pt x="419" y="113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45"/>
            <p:cNvSpPr>
              <a:spLocks/>
            </p:cNvSpPr>
            <p:nvPr/>
          </p:nvSpPr>
          <p:spPr bwMode="auto">
            <a:xfrm>
              <a:off x="3729" y="2144"/>
              <a:ext cx="495" cy="454"/>
            </a:xfrm>
            <a:custGeom>
              <a:avLst/>
              <a:gdLst>
                <a:gd name="T0" fmla="*/ 626 w 472"/>
                <a:gd name="T1" fmla="*/ 317 h 460"/>
                <a:gd name="T2" fmla="*/ 617 w 472"/>
                <a:gd name="T3" fmla="*/ 423 h 460"/>
                <a:gd name="T4" fmla="*/ 403 w 472"/>
                <a:gd name="T5" fmla="*/ 423 h 460"/>
                <a:gd name="T6" fmla="*/ 403 w 472"/>
                <a:gd name="T7" fmla="*/ 390 h 460"/>
                <a:gd name="T8" fmla="*/ 356 w 472"/>
                <a:gd name="T9" fmla="*/ 317 h 460"/>
                <a:gd name="T10" fmla="*/ 286 w 472"/>
                <a:gd name="T11" fmla="*/ 287 h 460"/>
                <a:gd name="T12" fmla="*/ 276 w 472"/>
                <a:gd name="T13" fmla="*/ 252 h 460"/>
                <a:gd name="T14" fmla="*/ 250 w 472"/>
                <a:gd name="T15" fmla="*/ 244 h 460"/>
                <a:gd name="T16" fmla="*/ 250 w 472"/>
                <a:gd name="T17" fmla="*/ 235 h 460"/>
                <a:gd name="T18" fmla="*/ 155 w 472"/>
                <a:gd name="T19" fmla="*/ 183 h 460"/>
                <a:gd name="T20" fmla="*/ 180 w 472"/>
                <a:gd name="T21" fmla="*/ 171 h 460"/>
                <a:gd name="T22" fmla="*/ 228 w 472"/>
                <a:gd name="T23" fmla="*/ 196 h 460"/>
                <a:gd name="T24" fmla="*/ 250 w 472"/>
                <a:gd name="T25" fmla="*/ 154 h 460"/>
                <a:gd name="T26" fmla="*/ 155 w 472"/>
                <a:gd name="T27" fmla="*/ 154 h 460"/>
                <a:gd name="T28" fmla="*/ 155 w 472"/>
                <a:gd name="T29" fmla="*/ 115 h 460"/>
                <a:gd name="T30" fmla="*/ 106 w 472"/>
                <a:gd name="T31" fmla="*/ 115 h 460"/>
                <a:gd name="T32" fmla="*/ 106 w 472"/>
                <a:gd name="T33" fmla="*/ 81 h 460"/>
                <a:gd name="T34" fmla="*/ 84 w 472"/>
                <a:gd name="T35" fmla="*/ 51 h 460"/>
                <a:gd name="T36" fmla="*/ 0 w 472"/>
                <a:gd name="T37" fmla="*/ 51 h 460"/>
                <a:gd name="T38" fmla="*/ 0 w 472"/>
                <a:gd name="T39" fmla="*/ 0 h 460"/>
                <a:gd name="T40" fmla="*/ 626 w 472"/>
                <a:gd name="T41" fmla="*/ 0 h 460"/>
                <a:gd name="T42" fmla="*/ 626 w 472"/>
                <a:gd name="T43" fmla="*/ 317 h 4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2" h="460">
                  <a:moveTo>
                    <a:pt x="471" y="341"/>
                  </a:moveTo>
                  <a:lnTo>
                    <a:pt x="463" y="459"/>
                  </a:lnTo>
                  <a:lnTo>
                    <a:pt x="303" y="459"/>
                  </a:lnTo>
                  <a:lnTo>
                    <a:pt x="303" y="420"/>
                  </a:lnTo>
                  <a:lnTo>
                    <a:pt x="267" y="341"/>
                  </a:lnTo>
                  <a:lnTo>
                    <a:pt x="215" y="311"/>
                  </a:lnTo>
                  <a:lnTo>
                    <a:pt x="207" y="271"/>
                  </a:lnTo>
                  <a:lnTo>
                    <a:pt x="187" y="262"/>
                  </a:lnTo>
                  <a:lnTo>
                    <a:pt x="187" y="253"/>
                  </a:lnTo>
                  <a:lnTo>
                    <a:pt x="116" y="197"/>
                  </a:lnTo>
                  <a:lnTo>
                    <a:pt x="135" y="183"/>
                  </a:lnTo>
                  <a:lnTo>
                    <a:pt x="171" y="214"/>
                  </a:lnTo>
                  <a:lnTo>
                    <a:pt x="187" y="166"/>
                  </a:lnTo>
                  <a:lnTo>
                    <a:pt x="116" y="166"/>
                  </a:lnTo>
                  <a:lnTo>
                    <a:pt x="116" y="127"/>
                  </a:lnTo>
                  <a:lnTo>
                    <a:pt x="80" y="127"/>
                  </a:lnTo>
                  <a:lnTo>
                    <a:pt x="80" y="87"/>
                  </a:lnTo>
                  <a:lnTo>
                    <a:pt x="63" y="57"/>
                  </a:lnTo>
                  <a:lnTo>
                    <a:pt x="0" y="57"/>
                  </a:lnTo>
                  <a:lnTo>
                    <a:pt x="0" y="0"/>
                  </a:lnTo>
                  <a:lnTo>
                    <a:pt x="471" y="0"/>
                  </a:lnTo>
                  <a:lnTo>
                    <a:pt x="471" y="34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46"/>
            <p:cNvSpPr>
              <a:spLocks/>
            </p:cNvSpPr>
            <p:nvPr/>
          </p:nvSpPr>
          <p:spPr bwMode="auto">
            <a:xfrm>
              <a:off x="3849" y="1817"/>
              <a:ext cx="303" cy="163"/>
            </a:xfrm>
            <a:custGeom>
              <a:avLst/>
              <a:gdLst>
                <a:gd name="T0" fmla="*/ 39 w 288"/>
                <a:gd name="T1" fmla="*/ 27 h 166"/>
                <a:gd name="T2" fmla="*/ 74 w 288"/>
                <a:gd name="T3" fmla="*/ 0 h 166"/>
                <a:gd name="T4" fmla="*/ 85 w 288"/>
                <a:gd name="T5" fmla="*/ 22 h 166"/>
                <a:gd name="T6" fmla="*/ 183 w 288"/>
                <a:gd name="T7" fmla="*/ 22 h 166"/>
                <a:gd name="T8" fmla="*/ 231 w 288"/>
                <a:gd name="T9" fmla="*/ 56 h 166"/>
                <a:gd name="T10" fmla="*/ 264 w 288"/>
                <a:gd name="T11" fmla="*/ 42 h 166"/>
                <a:gd name="T12" fmla="*/ 264 w 288"/>
                <a:gd name="T13" fmla="*/ 27 h 166"/>
                <a:gd name="T14" fmla="*/ 314 w 288"/>
                <a:gd name="T15" fmla="*/ 34 h 166"/>
                <a:gd name="T16" fmla="*/ 389 w 288"/>
                <a:gd name="T17" fmla="*/ 147 h 166"/>
                <a:gd name="T18" fmla="*/ 108 w 288"/>
                <a:gd name="T19" fmla="*/ 147 h 166"/>
                <a:gd name="T20" fmla="*/ 108 w 288"/>
                <a:gd name="T21" fmla="*/ 138 h 166"/>
                <a:gd name="T22" fmla="*/ 0 w 288"/>
                <a:gd name="T23" fmla="*/ 138 h 166"/>
                <a:gd name="T24" fmla="*/ 0 w 288"/>
                <a:gd name="T25" fmla="*/ 84 h 166"/>
                <a:gd name="T26" fmla="*/ 25 w 288"/>
                <a:gd name="T27" fmla="*/ 79 h 166"/>
                <a:gd name="T28" fmla="*/ 39 w 288"/>
                <a:gd name="T29" fmla="*/ 56 h 166"/>
                <a:gd name="T30" fmla="*/ 39 w 288"/>
                <a:gd name="T31" fmla="*/ 27 h 1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166">
                  <a:moveTo>
                    <a:pt x="28" y="31"/>
                  </a:moveTo>
                  <a:lnTo>
                    <a:pt x="55" y="0"/>
                  </a:lnTo>
                  <a:lnTo>
                    <a:pt x="63" y="22"/>
                  </a:lnTo>
                  <a:lnTo>
                    <a:pt x="135" y="22"/>
                  </a:lnTo>
                  <a:lnTo>
                    <a:pt x="171" y="62"/>
                  </a:lnTo>
                  <a:lnTo>
                    <a:pt x="195" y="48"/>
                  </a:lnTo>
                  <a:lnTo>
                    <a:pt x="195" y="31"/>
                  </a:lnTo>
                  <a:lnTo>
                    <a:pt x="231" y="40"/>
                  </a:lnTo>
                  <a:lnTo>
                    <a:pt x="287" y="165"/>
                  </a:lnTo>
                  <a:lnTo>
                    <a:pt x="80" y="165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0" y="96"/>
                  </a:lnTo>
                  <a:lnTo>
                    <a:pt x="19" y="87"/>
                  </a:lnTo>
                  <a:lnTo>
                    <a:pt x="28" y="62"/>
                  </a:lnTo>
                  <a:lnTo>
                    <a:pt x="28" y="3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0" name="Rectangle 94"/>
          <p:cNvSpPr>
            <a:spLocks noChangeArrowheads="1"/>
          </p:cNvSpPr>
          <p:nvPr/>
        </p:nvSpPr>
        <p:spPr bwMode="auto">
          <a:xfrm>
            <a:off x="6215063" y="2998788"/>
            <a:ext cx="512762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SEMINOLE</a:t>
            </a:r>
          </a:p>
        </p:txBody>
      </p:sp>
      <p:sp>
        <p:nvSpPr>
          <p:cNvPr id="3151" name="Rectangle 95"/>
          <p:cNvSpPr>
            <a:spLocks noChangeArrowheads="1"/>
          </p:cNvSpPr>
          <p:nvPr/>
        </p:nvSpPr>
        <p:spPr bwMode="auto">
          <a:xfrm>
            <a:off x="6138863" y="3222625"/>
            <a:ext cx="46037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ORANGE</a:t>
            </a:r>
          </a:p>
        </p:txBody>
      </p:sp>
      <p:sp>
        <p:nvSpPr>
          <p:cNvPr id="3152" name="Rectangle 96"/>
          <p:cNvSpPr>
            <a:spLocks noChangeArrowheads="1"/>
          </p:cNvSpPr>
          <p:nvPr/>
        </p:nvSpPr>
        <p:spPr bwMode="auto">
          <a:xfrm>
            <a:off x="6743700" y="3246438"/>
            <a:ext cx="4968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BREVARD</a:t>
            </a:r>
          </a:p>
        </p:txBody>
      </p:sp>
      <p:sp>
        <p:nvSpPr>
          <p:cNvPr id="3153" name="Rectangle 97"/>
          <p:cNvSpPr>
            <a:spLocks noChangeArrowheads="1"/>
          </p:cNvSpPr>
          <p:nvPr/>
        </p:nvSpPr>
        <p:spPr bwMode="auto">
          <a:xfrm>
            <a:off x="6400800" y="3581400"/>
            <a:ext cx="495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OSCEOLA</a:t>
            </a:r>
          </a:p>
        </p:txBody>
      </p:sp>
      <p:grpSp>
        <p:nvGrpSpPr>
          <p:cNvPr id="3154" name="Group 434"/>
          <p:cNvGrpSpPr>
            <a:grpSpLocks/>
          </p:cNvGrpSpPr>
          <p:nvPr/>
        </p:nvGrpSpPr>
        <p:grpSpPr bwMode="auto">
          <a:xfrm>
            <a:off x="6508750" y="3917156"/>
            <a:ext cx="1112838" cy="915988"/>
            <a:chOff x="4002" y="2456"/>
            <a:chExt cx="701" cy="577"/>
          </a:xfrm>
          <a:solidFill>
            <a:srgbClr val="FF9900"/>
          </a:solidFill>
        </p:grpSpPr>
        <p:sp>
          <p:nvSpPr>
            <p:cNvPr id="3238" name="Freeform 48"/>
            <p:cNvSpPr>
              <a:spLocks/>
            </p:cNvSpPr>
            <p:nvPr/>
          </p:nvSpPr>
          <p:spPr bwMode="auto">
            <a:xfrm>
              <a:off x="4209" y="2456"/>
              <a:ext cx="348" cy="202"/>
            </a:xfrm>
            <a:custGeom>
              <a:avLst/>
              <a:gdLst>
                <a:gd name="T0" fmla="*/ 439 w 332"/>
                <a:gd name="T1" fmla="*/ 186 h 205"/>
                <a:gd name="T2" fmla="*/ 153 w 332"/>
                <a:gd name="T3" fmla="*/ 186 h 205"/>
                <a:gd name="T4" fmla="*/ 83 w 332"/>
                <a:gd name="T5" fmla="*/ 186 h 205"/>
                <a:gd name="T6" fmla="*/ 83 w 332"/>
                <a:gd name="T7" fmla="*/ 135 h 205"/>
                <a:gd name="T8" fmla="*/ 0 w 332"/>
                <a:gd name="T9" fmla="*/ 135 h 205"/>
                <a:gd name="T10" fmla="*/ 8 w 332"/>
                <a:gd name="T11" fmla="*/ 30 h 205"/>
                <a:gd name="T12" fmla="*/ 296 w 332"/>
                <a:gd name="T13" fmla="*/ 30 h 205"/>
                <a:gd name="T14" fmla="*/ 296 w 332"/>
                <a:gd name="T15" fmla="*/ 12 h 205"/>
                <a:gd name="T16" fmla="*/ 342 w 332"/>
                <a:gd name="T17" fmla="*/ 0 h 205"/>
                <a:gd name="T18" fmla="*/ 439 w 332"/>
                <a:gd name="T19" fmla="*/ 186 h 2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2" h="205">
                  <a:moveTo>
                    <a:pt x="331" y="204"/>
                  </a:moveTo>
                  <a:lnTo>
                    <a:pt x="115" y="204"/>
                  </a:lnTo>
                  <a:lnTo>
                    <a:pt x="63" y="204"/>
                  </a:lnTo>
                  <a:lnTo>
                    <a:pt x="63" y="147"/>
                  </a:lnTo>
                  <a:lnTo>
                    <a:pt x="0" y="147"/>
                  </a:lnTo>
                  <a:lnTo>
                    <a:pt x="8" y="30"/>
                  </a:lnTo>
                  <a:lnTo>
                    <a:pt x="223" y="30"/>
                  </a:lnTo>
                  <a:lnTo>
                    <a:pt x="223" y="12"/>
                  </a:lnTo>
                  <a:lnTo>
                    <a:pt x="258" y="0"/>
                  </a:lnTo>
                  <a:lnTo>
                    <a:pt x="331" y="204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49"/>
            <p:cNvSpPr>
              <a:spLocks/>
            </p:cNvSpPr>
            <p:nvPr/>
          </p:nvSpPr>
          <p:spPr bwMode="auto">
            <a:xfrm>
              <a:off x="4331" y="2839"/>
              <a:ext cx="372" cy="194"/>
            </a:xfrm>
            <a:custGeom>
              <a:avLst/>
              <a:gdLst>
                <a:gd name="T0" fmla="*/ 0 w 354"/>
                <a:gd name="T1" fmla="*/ 93 h 197"/>
                <a:gd name="T2" fmla="*/ 0 w 354"/>
                <a:gd name="T3" fmla="*/ 34 h 197"/>
                <a:gd name="T4" fmla="*/ 310 w 354"/>
                <a:gd name="T5" fmla="*/ 34 h 197"/>
                <a:gd name="T6" fmla="*/ 310 w 354"/>
                <a:gd name="T7" fmla="*/ 0 h 197"/>
                <a:gd name="T8" fmla="*/ 379 w 354"/>
                <a:gd name="T9" fmla="*/ 0 h 197"/>
                <a:gd name="T10" fmla="*/ 476 w 354"/>
                <a:gd name="T11" fmla="*/ 169 h 197"/>
                <a:gd name="T12" fmla="*/ 48 w 354"/>
                <a:gd name="T13" fmla="*/ 178 h 197"/>
                <a:gd name="T14" fmla="*/ 0 w 354"/>
                <a:gd name="T15" fmla="*/ 93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4" h="197">
                  <a:moveTo>
                    <a:pt x="0" y="101"/>
                  </a:moveTo>
                  <a:lnTo>
                    <a:pt x="0" y="40"/>
                  </a:lnTo>
                  <a:lnTo>
                    <a:pt x="230" y="40"/>
                  </a:lnTo>
                  <a:lnTo>
                    <a:pt x="230" y="0"/>
                  </a:lnTo>
                  <a:lnTo>
                    <a:pt x="282" y="0"/>
                  </a:lnTo>
                  <a:lnTo>
                    <a:pt x="353" y="187"/>
                  </a:lnTo>
                  <a:lnTo>
                    <a:pt x="36" y="196"/>
                  </a:lnTo>
                  <a:lnTo>
                    <a:pt x="0" y="10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40" name="Freeform 50"/>
            <p:cNvSpPr>
              <a:spLocks/>
            </p:cNvSpPr>
            <p:nvPr/>
          </p:nvSpPr>
          <p:spPr bwMode="auto">
            <a:xfrm>
              <a:off x="4002" y="2602"/>
              <a:ext cx="330" cy="338"/>
            </a:xfrm>
            <a:custGeom>
              <a:avLst/>
              <a:gdLst>
                <a:gd name="T0" fmla="*/ 330 w 313"/>
                <a:gd name="T1" fmla="*/ 257 h 343"/>
                <a:gd name="T2" fmla="*/ 269 w 313"/>
                <a:gd name="T3" fmla="*/ 286 h 343"/>
                <a:gd name="T4" fmla="*/ 209 w 313"/>
                <a:gd name="T5" fmla="*/ 257 h 343"/>
                <a:gd name="T6" fmla="*/ 188 w 313"/>
                <a:gd name="T7" fmla="*/ 239 h 343"/>
                <a:gd name="T8" fmla="*/ 170 w 313"/>
                <a:gd name="T9" fmla="*/ 205 h 343"/>
                <a:gd name="T10" fmla="*/ 149 w 313"/>
                <a:gd name="T11" fmla="*/ 197 h 343"/>
                <a:gd name="T12" fmla="*/ 137 w 313"/>
                <a:gd name="T13" fmla="*/ 174 h 343"/>
                <a:gd name="T14" fmla="*/ 137 w 313"/>
                <a:gd name="T15" fmla="*/ 167 h 343"/>
                <a:gd name="T16" fmla="*/ 60 w 313"/>
                <a:gd name="T17" fmla="*/ 141 h 343"/>
                <a:gd name="T18" fmla="*/ 48 w 313"/>
                <a:gd name="T19" fmla="*/ 116 h 343"/>
                <a:gd name="T20" fmla="*/ 0 w 313"/>
                <a:gd name="T21" fmla="*/ 91 h 343"/>
                <a:gd name="T22" fmla="*/ 0 w 313"/>
                <a:gd name="T23" fmla="*/ 51 h 343"/>
                <a:gd name="T24" fmla="*/ 48 w 313"/>
                <a:gd name="T25" fmla="*/ 18 h 343"/>
                <a:gd name="T26" fmla="*/ 48 w 313"/>
                <a:gd name="T27" fmla="*/ 0 h 343"/>
                <a:gd name="T28" fmla="*/ 269 w 313"/>
                <a:gd name="T29" fmla="*/ 0 h 343"/>
                <a:gd name="T30" fmla="*/ 357 w 313"/>
                <a:gd name="T31" fmla="*/ 0 h 343"/>
                <a:gd name="T32" fmla="*/ 357 w 313"/>
                <a:gd name="T33" fmla="*/ 51 h 343"/>
                <a:gd name="T34" fmla="*/ 429 w 313"/>
                <a:gd name="T35" fmla="*/ 51 h 343"/>
                <a:gd name="T36" fmla="*/ 429 w 313"/>
                <a:gd name="T37" fmla="*/ 257 h 343"/>
                <a:gd name="T38" fmla="*/ 429 w 313"/>
                <a:gd name="T39" fmla="*/ 312 h 343"/>
                <a:gd name="T40" fmla="*/ 330 w 313"/>
                <a:gd name="T41" fmla="*/ 257 h 34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13" h="343">
                  <a:moveTo>
                    <a:pt x="240" y="281"/>
                  </a:moveTo>
                  <a:lnTo>
                    <a:pt x="196" y="311"/>
                  </a:lnTo>
                  <a:lnTo>
                    <a:pt x="152" y="281"/>
                  </a:lnTo>
                  <a:lnTo>
                    <a:pt x="137" y="263"/>
                  </a:lnTo>
                  <a:lnTo>
                    <a:pt x="124" y="223"/>
                  </a:lnTo>
                  <a:lnTo>
                    <a:pt x="108" y="215"/>
                  </a:lnTo>
                  <a:lnTo>
                    <a:pt x="100" y="192"/>
                  </a:lnTo>
                  <a:lnTo>
                    <a:pt x="100" y="184"/>
                  </a:lnTo>
                  <a:lnTo>
                    <a:pt x="44" y="153"/>
                  </a:lnTo>
                  <a:lnTo>
                    <a:pt x="36" y="128"/>
                  </a:lnTo>
                  <a:lnTo>
                    <a:pt x="0" y="97"/>
                  </a:lnTo>
                  <a:lnTo>
                    <a:pt x="0" y="57"/>
                  </a:lnTo>
                  <a:lnTo>
                    <a:pt x="36" y="18"/>
                  </a:lnTo>
                  <a:lnTo>
                    <a:pt x="36" y="0"/>
                  </a:lnTo>
                  <a:lnTo>
                    <a:pt x="196" y="0"/>
                  </a:lnTo>
                  <a:lnTo>
                    <a:pt x="260" y="0"/>
                  </a:lnTo>
                  <a:lnTo>
                    <a:pt x="260" y="57"/>
                  </a:lnTo>
                  <a:lnTo>
                    <a:pt x="312" y="57"/>
                  </a:lnTo>
                  <a:lnTo>
                    <a:pt x="312" y="281"/>
                  </a:lnTo>
                  <a:lnTo>
                    <a:pt x="312" y="342"/>
                  </a:lnTo>
                  <a:lnTo>
                    <a:pt x="240" y="281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41" name="Freeform 51"/>
            <p:cNvSpPr>
              <a:spLocks/>
            </p:cNvSpPr>
            <p:nvPr/>
          </p:nvSpPr>
          <p:spPr bwMode="auto">
            <a:xfrm>
              <a:off x="4331" y="2658"/>
              <a:ext cx="298" cy="222"/>
            </a:xfrm>
            <a:custGeom>
              <a:avLst/>
              <a:gdLst>
                <a:gd name="T0" fmla="*/ 378 w 284"/>
                <a:gd name="T1" fmla="*/ 167 h 226"/>
                <a:gd name="T2" fmla="*/ 308 w 284"/>
                <a:gd name="T3" fmla="*/ 167 h 226"/>
                <a:gd name="T4" fmla="*/ 308 w 284"/>
                <a:gd name="T5" fmla="*/ 201 h 226"/>
                <a:gd name="T6" fmla="*/ 0 w 284"/>
                <a:gd name="T7" fmla="*/ 201 h 226"/>
                <a:gd name="T8" fmla="*/ 0 w 284"/>
                <a:gd name="T9" fmla="*/ 0 h 226"/>
                <a:gd name="T10" fmla="*/ 289 w 284"/>
                <a:gd name="T11" fmla="*/ 0 h 226"/>
                <a:gd name="T12" fmla="*/ 378 w 284"/>
                <a:gd name="T13" fmla="*/ 167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4" h="226">
                  <a:moveTo>
                    <a:pt x="283" y="185"/>
                  </a:moveTo>
                  <a:lnTo>
                    <a:pt x="231" y="185"/>
                  </a:lnTo>
                  <a:lnTo>
                    <a:pt x="231" y="225"/>
                  </a:lnTo>
                  <a:lnTo>
                    <a:pt x="0" y="225"/>
                  </a:lnTo>
                  <a:lnTo>
                    <a:pt x="0" y="0"/>
                  </a:lnTo>
                  <a:lnTo>
                    <a:pt x="216" y="0"/>
                  </a:lnTo>
                  <a:lnTo>
                    <a:pt x="283" y="185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5" name="Rectangle 103"/>
          <p:cNvSpPr>
            <a:spLocks noChangeArrowheads="1"/>
          </p:cNvSpPr>
          <p:nvPr/>
        </p:nvSpPr>
        <p:spPr bwMode="auto">
          <a:xfrm>
            <a:off x="6784463" y="4014787"/>
            <a:ext cx="620150" cy="16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>
                <a:solidFill>
                  <a:schemeClr val="tx1"/>
                </a:solidFill>
              </a:rPr>
              <a:t>INDIAN RIVER</a:t>
            </a:r>
          </a:p>
        </p:txBody>
      </p:sp>
      <p:sp>
        <p:nvSpPr>
          <p:cNvPr id="3156" name="Rectangle 104"/>
          <p:cNvSpPr>
            <a:spLocks noChangeArrowheads="1"/>
          </p:cNvSpPr>
          <p:nvPr/>
        </p:nvSpPr>
        <p:spPr bwMode="auto">
          <a:xfrm rot="1145885">
            <a:off x="6443663" y="4257675"/>
            <a:ext cx="635000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OKEECHOBEE</a:t>
            </a:r>
          </a:p>
        </p:txBody>
      </p:sp>
      <p:sp>
        <p:nvSpPr>
          <p:cNvPr id="3157" name="Rectangle 105"/>
          <p:cNvSpPr>
            <a:spLocks noChangeArrowheads="1"/>
          </p:cNvSpPr>
          <p:nvPr/>
        </p:nvSpPr>
        <p:spPr bwMode="auto">
          <a:xfrm>
            <a:off x="7000875" y="4349750"/>
            <a:ext cx="4699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ST LUCIE</a:t>
            </a:r>
          </a:p>
        </p:txBody>
      </p:sp>
      <p:sp>
        <p:nvSpPr>
          <p:cNvPr id="3158" name="Rectangle 106"/>
          <p:cNvSpPr>
            <a:spLocks noChangeArrowheads="1"/>
          </p:cNvSpPr>
          <p:nvPr/>
        </p:nvSpPr>
        <p:spPr bwMode="auto">
          <a:xfrm>
            <a:off x="7113588" y="4646613"/>
            <a:ext cx="4270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MARTIN</a:t>
            </a:r>
          </a:p>
        </p:txBody>
      </p:sp>
      <p:sp>
        <p:nvSpPr>
          <p:cNvPr id="3159" name="Freeform 52"/>
          <p:cNvSpPr>
            <a:spLocks/>
          </p:cNvSpPr>
          <p:nvPr/>
        </p:nvSpPr>
        <p:spPr bwMode="auto">
          <a:xfrm>
            <a:off x="6818313" y="4818063"/>
            <a:ext cx="850900" cy="676275"/>
          </a:xfrm>
          <a:custGeom>
            <a:avLst/>
            <a:gdLst>
              <a:gd name="T0" fmla="*/ 2147483647 w 508"/>
              <a:gd name="T1" fmla="*/ 2147483647 h 432"/>
              <a:gd name="T2" fmla="*/ 2147483647 w 508"/>
              <a:gd name="T3" fmla="*/ 2147483647 h 432"/>
              <a:gd name="T4" fmla="*/ 2147483647 w 508"/>
              <a:gd name="T5" fmla="*/ 2147483647 h 432"/>
              <a:gd name="T6" fmla="*/ 0 w 508"/>
              <a:gd name="T7" fmla="*/ 2147483647 h 432"/>
              <a:gd name="T8" fmla="*/ 0 w 508"/>
              <a:gd name="T9" fmla="*/ 2147483647 h 432"/>
              <a:gd name="T10" fmla="*/ 2147483647 w 508"/>
              <a:gd name="T11" fmla="*/ 2147483647 h 432"/>
              <a:gd name="T12" fmla="*/ 2147483647 w 508"/>
              <a:gd name="T13" fmla="*/ 2147483647 h 432"/>
              <a:gd name="T14" fmla="*/ 2147483647 w 508"/>
              <a:gd name="T15" fmla="*/ 2147483647 h 432"/>
              <a:gd name="T16" fmla="*/ 2147483647 w 508"/>
              <a:gd name="T17" fmla="*/ 2147483647 h 432"/>
              <a:gd name="T18" fmla="*/ 2147483647 w 508"/>
              <a:gd name="T19" fmla="*/ 2147483647 h 432"/>
              <a:gd name="T20" fmla="*/ 2147483647 w 508"/>
              <a:gd name="T21" fmla="*/ 2147483647 h 432"/>
              <a:gd name="T22" fmla="*/ 2147483647 w 508"/>
              <a:gd name="T23" fmla="*/ 0 h 432"/>
              <a:gd name="T24" fmla="*/ 2147483647 w 508"/>
              <a:gd name="T25" fmla="*/ 2147483647 h 4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" h="432">
                <a:moveTo>
                  <a:pt x="507" y="115"/>
                </a:moveTo>
                <a:lnTo>
                  <a:pt x="507" y="264"/>
                </a:lnTo>
                <a:lnTo>
                  <a:pt x="478" y="431"/>
                </a:lnTo>
                <a:lnTo>
                  <a:pt x="0" y="418"/>
                </a:lnTo>
                <a:lnTo>
                  <a:pt x="0" y="154"/>
                </a:lnTo>
                <a:lnTo>
                  <a:pt x="37" y="185"/>
                </a:lnTo>
                <a:lnTo>
                  <a:pt x="96" y="185"/>
                </a:lnTo>
                <a:lnTo>
                  <a:pt x="124" y="145"/>
                </a:lnTo>
                <a:lnTo>
                  <a:pt x="116" y="115"/>
                </a:lnTo>
                <a:lnTo>
                  <a:pt x="159" y="58"/>
                </a:lnTo>
                <a:lnTo>
                  <a:pt x="159" y="9"/>
                </a:lnTo>
                <a:lnTo>
                  <a:pt x="478" y="0"/>
                </a:lnTo>
                <a:lnTo>
                  <a:pt x="507" y="115"/>
                </a:lnTo>
              </a:path>
            </a:pathLst>
          </a:custGeom>
          <a:solidFill>
            <a:srgbClr val="DEEBF7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Rectangle 107"/>
          <p:cNvSpPr>
            <a:spLocks noChangeArrowheads="1"/>
          </p:cNvSpPr>
          <p:nvPr/>
        </p:nvSpPr>
        <p:spPr bwMode="auto">
          <a:xfrm>
            <a:off x="6977063" y="5137150"/>
            <a:ext cx="6048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PALM BEACH</a:t>
            </a:r>
          </a:p>
        </p:txBody>
      </p:sp>
      <p:sp>
        <p:nvSpPr>
          <p:cNvPr id="3161" name="Freeform 2"/>
          <p:cNvSpPr>
            <a:spLocks/>
          </p:cNvSpPr>
          <p:nvPr/>
        </p:nvSpPr>
        <p:spPr bwMode="auto">
          <a:xfrm>
            <a:off x="6799263" y="5476875"/>
            <a:ext cx="800100" cy="379413"/>
          </a:xfrm>
          <a:custGeom>
            <a:avLst/>
            <a:gdLst>
              <a:gd name="T0" fmla="*/ 2147483647 w 480"/>
              <a:gd name="T1" fmla="*/ 2147483647 h 244"/>
              <a:gd name="T2" fmla="*/ 2147483647 w 480"/>
              <a:gd name="T3" fmla="*/ 2147483647 h 244"/>
              <a:gd name="T4" fmla="*/ 2147483647 w 480"/>
              <a:gd name="T5" fmla="*/ 2147483647 h 244"/>
              <a:gd name="T6" fmla="*/ 2147483647 w 480"/>
              <a:gd name="T7" fmla="*/ 2147483647 h 244"/>
              <a:gd name="T8" fmla="*/ 2147483647 w 480"/>
              <a:gd name="T9" fmla="*/ 2147483647 h 244"/>
              <a:gd name="T10" fmla="*/ 0 w 480"/>
              <a:gd name="T11" fmla="*/ 0 h 244"/>
              <a:gd name="T12" fmla="*/ 2147483647 w 480"/>
              <a:gd name="T13" fmla="*/ 2147483647 h 244"/>
              <a:gd name="T14" fmla="*/ 2147483647 w 480"/>
              <a:gd name="T15" fmla="*/ 2147483647 h 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80" h="244">
                <a:moveTo>
                  <a:pt x="463" y="235"/>
                </a:moveTo>
                <a:lnTo>
                  <a:pt x="124" y="243"/>
                </a:lnTo>
                <a:lnTo>
                  <a:pt x="124" y="235"/>
                </a:lnTo>
                <a:lnTo>
                  <a:pt x="8" y="235"/>
                </a:lnTo>
                <a:lnTo>
                  <a:pt x="8" y="52"/>
                </a:lnTo>
                <a:lnTo>
                  <a:pt x="0" y="0"/>
                </a:lnTo>
                <a:lnTo>
                  <a:pt x="479" y="13"/>
                </a:lnTo>
                <a:lnTo>
                  <a:pt x="463" y="235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2" name="Rectangle 108"/>
          <p:cNvSpPr>
            <a:spLocks noChangeArrowheads="1"/>
          </p:cNvSpPr>
          <p:nvPr/>
        </p:nvSpPr>
        <p:spPr bwMode="auto">
          <a:xfrm>
            <a:off x="6962731" y="5553134"/>
            <a:ext cx="527175" cy="1690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>
                <a:solidFill>
                  <a:schemeClr val="bg1"/>
                </a:solidFill>
              </a:rPr>
              <a:t>BROWARD</a:t>
            </a:r>
          </a:p>
        </p:txBody>
      </p:sp>
      <p:sp>
        <p:nvSpPr>
          <p:cNvPr id="3163" name="Freeform 40"/>
          <p:cNvSpPr>
            <a:spLocks/>
          </p:cNvSpPr>
          <p:nvPr/>
        </p:nvSpPr>
        <p:spPr bwMode="auto">
          <a:xfrm>
            <a:off x="7069650" y="6432329"/>
            <a:ext cx="327025" cy="411162"/>
          </a:xfrm>
          <a:custGeom>
            <a:avLst/>
            <a:gdLst>
              <a:gd name="T0" fmla="*/ 2147483647 w 197"/>
              <a:gd name="T1" fmla="*/ 2147483647 h 263"/>
              <a:gd name="T2" fmla="*/ 2147483647 w 197"/>
              <a:gd name="T3" fmla="*/ 2147483647 h 263"/>
              <a:gd name="T4" fmla="*/ 2147483647 w 197"/>
              <a:gd name="T5" fmla="*/ 2147483647 h 263"/>
              <a:gd name="T6" fmla="*/ 2147483647 w 197"/>
              <a:gd name="T7" fmla="*/ 2147483647 h 263"/>
              <a:gd name="T8" fmla="*/ 2147483647 w 197"/>
              <a:gd name="T9" fmla="*/ 2147483647 h 263"/>
              <a:gd name="T10" fmla="*/ 2147483647 w 197"/>
              <a:gd name="T11" fmla="*/ 2147483647 h 263"/>
              <a:gd name="T12" fmla="*/ 2147483647 w 197"/>
              <a:gd name="T13" fmla="*/ 2147483647 h 263"/>
              <a:gd name="T14" fmla="*/ 2147483647 w 197"/>
              <a:gd name="T15" fmla="*/ 2147483647 h 263"/>
              <a:gd name="T16" fmla="*/ 2147483647 w 197"/>
              <a:gd name="T17" fmla="*/ 2147483647 h 263"/>
              <a:gd name="T18" fmla="*/ 2147483647 w 197"/>
              <a:gd name="T19" fmla="*/ 0 h 263"/>
              <a:gd name="T20" fmla="*/ 2147483647 w 197"/>
              <a:gd name="T21" fmla="*/ 2147483647 h 263"/>
              <a:gd name="T22" fmla="*/ 2147483647 w 197"/>
              <a:gd name="T23" fmla="*/ 2147483647 h 263"/>
              <a:gd name="T24" fmla="*/ 0 w 197"/>
              <a:gd name="T25" fmla="*/ 2147483647 h 263"/>
              <a:gd name="T26" fmla="*/ 2147483647 w 197"/>
              <a:gd name="T27" fmla="*/ 2147483647 h 263"/>
              <a:gd name="T28" fmla="*/ 2147483647 w 197"/>
              <a:gd name="T29" fmla="*/ 2147483647 h 2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7" h="263">
                <a:moveTo>
                  <a:pt x="36" y="213"/>
                </a:moveTo>
                <a:lnTo>
                  <a:pt x="72" y="166"/>
                </a:lnTo>
                <a:lnTo>
                  <a:pt x="80" y="144"/>
                </a:lnTo>
                <a:lnTo>
                  <a:pt x="116" y="105"/>
                </a:lnTo>
                <a:lnTo>
                  <a:pt x="72" y="78"/>
                </a:lnTo>
                <a:lnTo>
                  <a:pt x="109" y="96"/>
                </a:lnTo>
                <a:lnTo>
                  <a:pt x="132" y="87"/>
                </a:lnTo>
                <a:lnTo>
                  <a:pt x="145" y="49"/>
                </a:lnTo>
                <a:lnTo>
                  <a:pt x="124" y="39"/>
                </a:lnTo>
                <a:lnTo>
                  <a:pt x="196" y="0"/>
                </a:lnTo>
                <a:lnTo>
                  <a:pt x="124" y="105"/>
                </a:lnTo>
                <a:lnTo>
                  <a:pt x="132" y="126"/>
                </a:lnTo>
                <a:lnTo>
                  <a:pt x="0" y="262"/>
                </a:lnTo>
                <a:lnTo>
                  <a:pt x="16" y="213"/>
                </a:lnTo>
                <a:lnTo>
                  <a:pt x="36" y="21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Freeform 39"/>
          <p:cNvSpPr>
            <a:spLocks/>
          </p:cNvSpPr>
          <p:nvPr/>
        </p:nvSpPr>
        <p:spPr bwMode="auto">
          <a:xfrm>
            <a:off x="6832600" y="5842000"/>
            <a:ext cx="760413" cy="850900"/>
          </a:xfrm>
          <a:custGeom>
            <a:avLst/>
            <a:gdLst>
              <a:gd name="T0" fmla="*/ 2147483647 w 456"/>
              <a:gd name="T1" fmla="*/ 2147483647 h 546"/>
              <a:gd name="T2" fmla="*/ 2147483647 w 456"/>
              <a:gd name="T3" fmla="*/ 2147483647 h 546"/>
              <a:gd name="T4" fmla="*/ 2147483647 w 456"/>
              <a:gd name="T5" fmla="*/ 2147483647 h 546"/>
              <a:gd name="T6" fmla="*/ 2147483647 w 456"/>
              <a:gd name="T7" fmla="*/ 2147483647 h 546"/>
              <a:gd name="T8" fmla="*/ 2147483647 w 456"/>
              <a:gd name="T9" fmla="*/ 2147483647 h 546"/>
              <a:gd name="T10" fmla="*/ 2147483647 w 456"/>
              <a:gd name="T11" fmla="*/ 2147483647 h 546"/>
              <a:gd name="T12" fmla="*/ 2147483647 w 456"/>
              <a:gd name="T13" fmla="*/ 2147483647 h 546"/>
              <a:gd name="T14" fmla="*/ 2147483647 w 456"/>
              <a:gd name="T15" fmla="*/ 2147483647 h 546"/>
              <a:gd name="T16" fmla="*/ 2147483647 w 456"/>
              <a:gd name="T17" fmla="*/ 2147483647 h 546"/>
              <a:gd name="T18" fmla="*/ 2147483647 w 456"/>
              <a:gd name="T19" fmla="*/ 2147483647 h 546"/>
              <a:gd name="T20" fmla="*/ 2147483647 w 456"/>
              <a:gd name="T21" fmla="*/ 2147483647 h 546"/>
              <a:gd name="T22" fmla="*/ 2147483647 w 456"/>
              <a:gd name="T23" fmla="*/ 2147483647 h 546"/>
              <a:gd name="T24" fmla="*/ 2147483647 w 456"/>
              <a:gd name="T25" fmla="*/ 2147483647 h 546"/>
              <a:gd name="T26" fmla="*/ 2147483647 w 456"/>
              <a:gd name="T27" fmla="*/ 2147483647 h 546"/>
              <a:gd name="T28" fmla="*/ 2147483647 w 456"/>
              <a:gd name="T29" fmla="*/ 2147483647 h 546"/>
              <a:gd name="T30" fmla="*/ 2147483647 w 456"/>
              <a:gd name="T31" fmla="*/ 2147483647 h 546"/>
              <a:gd name="T32" fmla="*/ 2147483647 w 456"/>
              <a:gd name="T33" fmla="*/ 2147483647 h 546"/>
              <a:gd name="T34" fmla="*/ 2147483647 w 456"/>
              <a:gd name="T35" fmla="*/ 2147483647 h 546"/>
              <a:gd name="T36" fmla="*/ 2147483647 w 456"/>
              <a:gd name="T37" fmla="*/ 2147483647 h 546"/>
              <a:gd name="T38" fmla="*/ 2147483647 w 456"/>
              <a:gd name="T39" fmla="*/ 2147483647 h 546"/>
              <a:gd name="T40" fmla="*/ 2147483647 w 456"/>
              <a:gd name="T41" fmla="*/ 2147483647 h 546"/>
              <a:gd name="T42" fmla="*/ 2147483647 w 456"/>
              <a:gd name="T43" fmla="*/ 2147483647 h 546"/>
              <a:gd name="T44" fmla="*/ 2147483647 w 456"/>
              <a:gd name="T45" fmla="*/ 2147483647 h 546"/>
              <a:gd name="T46" fmla="*/ 2147483647 w 456"/>
              <a:gd name="T47" fmla="*/ 2147483647 h 546"/>
              <a:gd name="T48" fmla="*/ 2147483647 w 456"/>
              <a:gd name="T49" fmla="*/ 2147483647 h 546"/>
              <a:gd name="T50" fmla="*/ 2147483647 w 456"/>
              <a:gd name="T51" fmla="*/ 2147483647 h 546"/>
              <a:gd name="T52" fmla="*/ 2147483647 w 456"/>
              <a:gd name="T53" fmla="*/ 2147483647 h 546"/>
              <a:gd name="T54" fmla="*/ 2147483647 w 456"/>
              <a:gd name="T55" fmla="*/ 2147483647 h 546"/>
              <a:gd name="T56" fmla="*/ 2147483647 w 456"/>
              <a:gd name="T57" fmla="*/ 2147483647 h 546"/>
              <a:gd name="T58" fmla="*/ 2147483647 w 456"/>
              <a:gd name="T59" fmla="*/ 2147483647 h 546"/>
              <a:gd name="T60" fmla="*/ 2147483647 w 456"/>
              <a:gd name="T61" fmla="*/ 2147483647 h 546"/>
              <a:gd name="T62" fmla="*/ 2147483647 w 456"/>
              <a:gd name="T63" fmla="*/ 2147483647 h 546"/>
              <a:gd name="T64" fmla="*/ 2147483647 w 456"/>
              <a:gd name="T65" fmla="*/ 2147483647 h 546"/>
              <a:gd name="T66" fmla="*/ 2147483647 w 456"/>
              <a:gd name="T67" fmla="*/ 2147483647 h 546"/>
              <a:gd name="T68" fmla="*/ 2147483647 w 456"/>
              <a:gd name="T69" fmla="*/ 2147483647 h 546"/>
              <a:gd name="T70" fmla="*/ 2147483647 w 456"/>
              <a:gd name="T71" fmla="*/ 2147483647 h 546"/>
              <a:gd name="T72" fmla="*/ 2147483647 w 456"/>
              <a:gd name="T73" fmla="*/ 2147483647 h 546"/>
              <a:gd name="T74" fmla="*/ 2147483647 w 456"/>
              <a:gd name="T75" fmla="*/ 2147483647 h 546"/>
              <a:gd name="T76" fmla="*/ 2147483647 w 456"/>
              <a:gd name="T77" fmla="*/ 2147483647 h 546"/>
              <a:gd name="T78" fmla="*/ 2147483647 w 456"/>
              <a:gd name="T79" fmla="*/ 2147483647 h 546"/>
              <a:gd name="T80" fmla="*/ 0 w 456"/>
              <a:gd name="T81" fmla="*/ 2147483647 h 546"/>
              <a:gd name="T82" fmla="*/ 0 w 456"/>
              <a:gd name="T83" fmla="*/ 0 h 546"/>
              <a:gd name="T84" fmla="*/ 2147483647 w 456"/>
              <a:gd name="T85" fmla="*/ 0 h 546"/>
              <a:gd name="T86" fmla="*/ 2147483647 w 456"/>
              <a:gd name="T87" fmla="*/ 2147483647 h 546"/>
              <a:gd name="T88" fmla="*/ 2147483647 w 456"/>
              <a:gd name="T89" fmla="*/ 0 h 546"/>
              <a:gd name="T90" fmla="*/ 2147483647 w 456"/>
              <a:gd name="T91" fmla="*/ 2147483647 h 54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56" h="546">
                <a:moveTo>
                  <a:pt x="436" y="126"/>
                </a:moveTo>
                <a:lnTo>
                  <a:pt x="427" y="104"/>
                </a:lnTo>
                <a:lnTo>
                  <a:pt x="448" y="79"/>
                </a:lnTo>
                <a:lnTo>
                  <a:pt x="436" y="48"/>
                </a:lnTo>
                <a:lnTo>
                  <a:pt x="427" y="48"/>
                </a:lnTo>
                <a:lnTo>
                  <a:pt x="412" y="86"/>
                </a:lnTo>
                <a:lnTo>
                  <a:pt x="400" y="135"/>
                </a:lnTo>
                <a:lnTo>
                  <a:pt x="375" y="152"/>
                </a:lnTo>
                <a:lnTo>
                  <a:pt x="356" y="205"/>
                </a:lnTo>
                <a:lnTo>
                  <a:pt x="332" y="232"/>
                </a:lnTo>
                <a:lnTo>
                  <a:pt x="339" y="261"/>
                </a:lnTo>
                <a:lnTo>
                  <a:pt x="312" y="318"/>
                </a:lnTo>
                <a:lnTo>
                  <a:pt x="332" y="340"/>
                </a:lnTo>
                <a:lnTo>
                  <a:pt x="320" y="366"/>
                </a:lnTo>
                <a:lnTo>
                  <a:pt x="332" y="379"/>
                </a:lnTo>
                <a:lnTo>
                  <a:pt x="312" y="419"/>
                </a:lnTo>
                <a:lnTo>
                  <a:pt x="267" y="453"/>
                </a:lnTo>
                <a:lnTo>
                  <a:pt x="267" y="475"/>
                </a:lnTo>
                <a:lnTo>
                  <a:pt x="223" y="484"/>
                </a:lnTo>
                <a:lnTo>
                  <a:pt x="223" y="506"/>
                </a:lnTo>
                <a:lnTo>
                  <a:pt x="204" y="484"/>
                </a:lnTo>
                <a:lnTo>
                  <a:pt x="152" y="514"/>
                </a:lnTo>
                <a:lnTo>
                  <a:pt x="160" y="493"/>
                </a:lnTo>
                <a:lnTo>
                  <a:pt x="135" y="506"/>
                </a:lnTo>
                <a:lnTo>
                  <a:pt x="124" y="514"/>
                </a:lnTo>
                <a:lnTo>
                  <a:pt x="143" y="514"/>
                </a:lnTo>
                <a:lnTo>
                  <a:pt x="124" y="532"/>
                </a:lnTo>
                <a:lnTo>
                  <a:pt x="135" y="523"/>
                </a:lnTo>
                <a:lnTo>
                  <a:pt x="116" y="514"/>
                </a:lnTo>
                <a:lnTo>
                  <a:pt x="100" y="532"/>
                </a:lnTo>
                <a:lnTo>
                  <a:pt x="88" y="523"/>
                </a:lnTo>
                <a:lnTo>
                  <a:pt x="80" y="532"/>
                </a:lnTo>
                <a:lnTo>
                  <a:pt x="88" y="532"/>
                </a:lnTo>
                <a:lnTo>
                  <a:pt x="64" y="523"/>
                </a:lnTo>
                <a:lnTo>
                  <a:pt x="64" y="545"/>
                </a:lnTo>
                <a:lnTo>
                  <a:pt x="55" y="523"/>
                </a:lnTo>
                <a:lnTo>
                  <a:pt x="44" y="532"/>
                </a:lnTo>
                <a:lnTo>
                  <a:pt x="44" y="514"/>
                </a:lnTo>
                <a:lnTo>
                  <a:pt x="29" y="523"/>
                </a:lnTo>
                <a:lnTo>
                  <a:pt x="8" y="514"/>
                </a:lnTo>
                <a:lnTo>
                  <a:pt x="0" y="104"/>
                </a:lnTo>
                <a:lnTo>
                  <a:pt x="0" y="0"/>
                </a:lnTo>
                <a:lnTo>
                  <a:pt x="116" y="0"/>
                </a:lnTo>
                <a:lnTo>
                  <a:pt x="116" y="8"/>
                </a:lnTo>
                <a:lnTo>
                  <a:pt x="455" y="0"/>
                </a:lnTo>
                <a:lnTo>
                  <a:pt x="436" y="12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Rectangle 109"/>
          <p:cNvSpPr>
            <a:spLocks noChangeArrowheads="1"/>
          </p:cNvSpPr>
          <p:nvPr/>
        </p:nvSpPr>
        <p:spPr bwMode="auto">
          <a:xfrm>
            <a:off x="6818313" y="6035675"/>
            <a:ext cx="5969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Miami - DADE</a:t>
            </a:r>
          </a:p>
        </p:txBody>
      </p:sp>
      <p:sp>
        <p:nvSpPr>
          <p:cNvPr id="3166" name="Freeform 41"/>
          <p:cNvSpPr>
            <a:spLocks/>
          </p:cNvSpPr>
          <p:nvPr/>
        </p:nvSpPr>
        <p:spPr bwMode="auto">
          <a:xfrm>
            <a:off x="6281738" y="5992813"/>
            <a:ext cx="593725" cy="701675"/>
          </a:xfrm>
          <a:custGeom>
            <a:avLst/>
            <a:gdLst>
              <a:gd name="T0" fmla="*/ 2147483647 w 358"/>
              <a:gd name="T1" fmla="*/ 2147483647 h 450"/>
              <a:gd name="T2" fmla="*/ 2147483647 w 358"/>
              <a:gd name="T3" fmla="*/ 2147483647 h 450"/>
              <a:gd name="T4" fmla="*/ 2147483647 w 358"/>
              <a:gd name="T5" fmla="*/ 2147483647 h 450"/>
              <a:gd name="T6" fmla="*/ 2147483647 w 358"/>
              <a:gd name="T7" fmla="*/ 2147483647 h 450"/>
              <a:gd name="T8" fmla="*/ 2147483647 w 358"/>
              <a:gd name="T9" fmla="*/ 2147483647 h 450"/>
              <a:gd name="T10" fmla="*/ 2147483647 w 358"/>
              <a:gd name="T11" fmla="*/ 2147483647 h 450"/>
              <a:gd name="T12" fmla="*/ 2147483647 w 358"/>
              <a:gd name="T13" fmla="*/ 2147483647 h 450"/>
              <a:gd name="T14" fmla="*/ 2147483647 w 358"/>
              <a:gd name="T15" fmla="*/ 2147483647 h 450"/>
              <a:gd name="T16" fmla="*/ 2147483647 w 358"/>
              <a:gd name="T17" fmla="*/ 2147483647 h 450"/>
              <a:gd name="T18" fmla="*/ 2147483647 w 358"/>
              <a:gd name="T19" fmla="*/ 2147483647 h 450"/>
              <a:gd name="T20" fmla="*/ 2147483647 w 358"/>
              <a:gd name="T21" fmla="*/ 2147483647 h 450"/>
              <a:gd name="T22" fmla="*/ 2147483647 w 358"/>
              <a:gd name="T23" fmla="*/ 2147483647 h 450"/>
              <a:gd name="T24" fmla="*/ 2147483647 w 358"/>
              <a:gd name="T25" fmla="*/ 2147483647 h 450"/>
              <a:gd name="T26" fmla="*/ 2147483647 w 358"/>
              <a:gd name="T27" fmla="*/ 2147483647 h 450"/>
              <a:gd name="T28" fmla="*/ 2147483647 w 358"/>
              <a:gd name="T29" fmla="*/ 2147483647 h 450"/>
              <a:gd name="T30" fmla="*/ 2147483647 w 358"/>
              <a:gd name="T31" fmla="*/ 2147483647 h 450"/>
              <a:gd name="T32" fmla="*/ 2147483647 w 358"/>
              <a:gd name="T33" fmla="*/ 2147483647 h 450"/>
              <a:gd name="T34" fmla="*/ 0 w 358"/>
              <a:gd name="T35" fmla="*/ 0 h 450"/>
              <a:gd name="T36" fmla="*/ 2147483647 w 358"/>
              <a:gd name="T37" fmla="*/ 0 h 450"/>
              <a:gd name="T38" fmla="*/ 2147483647 w 358"/>
              <a:gd name="T39" fmla="*/ 2147483647 h 450"/>
              <a:gd name="T40" fmla="*/ 2147483647 w 358"/>
              <a:gd name="T41" fmla="*/ 2147483647 h 4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58" h="450">
                <a:moveTo>
                  <a:pt x="341" y="418"/>
                </a:moveTo>
                <a:lnTo>
                  <a:pt x="332" y="440"/>
                </a:lnTo>
                <a:lnTo>
                  <a:pt x="224" y="449"/>
                </a:lnTo>
                <a:lnTo>
                  <a:pt x="197" y="427"/>
                </a:lnTo>
                <a:lnTo>
                  <a:pt x="172" y="370"/>
                </a:lnTo>
                <a:lnTo>
                  <a:pt x="180" y="314"/>
                </a:lnTo>
                <a:lnTo>
                  <a:pt x="209" y="292"/>
                </a:lnTo>
                <a:lnTo>
                  <a:pt x="180" y="274"/>
                </a:lnTo>
                <a:lnTo>
                  <a:pt x="180" y="227"/>
                </a:lnTo>
                <a:lnTo>
                  <a:pt x="152" y="196"/>
                </a:lnTo>
                <a:lnTo>
                  <a:pt x="152" y="174"/>
                </a:lnTo>
                <a:lnTo>
                  <a:pt x="124" y="127"/>
                </a:lnTo>
                <a:lnTo>
                  <a:pt x="108" y="127"/>
                </a:lnTo>
                <a:lnTo>
                  <a:pt x="100" y="79"/>
                </a:lnTo>
                <a:lnTo>
                  <a:pt x="64" y="79"/>
                </a:lnTo>
                <a:lnTo>
                  <a:pt x="72" y="61"/>
                </a:lnTo>
                <a:lnTo>
                  <a:pt x="44" y="31"/>
                </a:lnTo>
                <a:lnTo>
                  <a:pt x="0" y="0"/>
                </a:lnTo>
                <a:lnTo>
                  <a:pt x="349" y="0"/>
                </a:lnTo>
                <a:lnTo>
                  <a:pt x="357" y="409"/>
                </a:lnTo>
                <a:lnTo>
                  <a:pt x="341" y="418"/>
                </a:lnTo>
              </a:path>
            </a:pathLst>
          </a:custGeom>
          <a:solidFill>
            <a:srgbClr val="FFF2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7" name="Rectangle 110"/>
          <p:cNvSpPr>
            <a:spLocks noChangeArrowheads="1"/>
          </p:cNvSpPr>
          <p:nvPr/>
        </p:nvSpPr>
        <p:spPr bwMode="auto">
          <a:xfrm>
            <a:off x="6394450" y="6043613"/>
            <a:ext cx="4667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MONROE</a:t>
            </a:r>
          </a:p>
        </p:txBody>
      </p:sp>
      <p:grpSp>
        <p:nvGrpSpPr>
          <p:cNvPr id="3168" name="Group 432"/>
          <p:cNvGrpSpPr>
            <a:grpSpLocks/>
          </p:cNvGrpSpPr>
          <p:nvPr/>
        </p:nvGrpSpPr>
        <p:grpSpPr bwMode="auto">
          <a:xfrm>
            <a:off x="5064124" y="3416300"/>
            <a:ext cx="1712913" cy="1327150"/>
            <a:chOff x="3094" y="2142"/>
            <a:chExt cx="1079" cy="836"/>
          </a:xfrm>
          <a:solidFill>
            <a:srgbClr val="A6A6A6"/>
          </a:solidFill>
        </p:grpSpPr>
        <p:sp>
          <p:nvSpPr>
            <p:cNvPr id="3232" name="Freeform 27"/>
            <p:cNvSpPr>
              <a:spLocks/>
            </p:cNvSpPr>
            <p:nvPr/>
          </p:nvSpPr>
          <p:spPr bwMode="auto">
            <a:xfrm>
              <a:off x="3479" y="2595"/>
              <a:ext cx="309" cy="189"/>
            </a:xfrm>
            <a:custGeom>
              <a:avLst/>
              <a:gdLst>
                <a:gd name="T0" fmla="*/ 0 w 295"/>
                <a:gd name="T1" fmla="*/ 168 h 193"/>
                <a:gd name="T2" fmla="*/ 0 w 295"/>
                <a:gd name="T3" fmla="*/ 0 h 193"/>
                <a:gd name="T4" fmla="*/ 389 w 295"/>
                <a:gd name="T5" fmla="*/ 0 h 193"/>
                <a:gd name="T6" fmla="*/ 389 w 295"/>
                <a:gd name="T7" fmla="*/ 168 h 193"/>
                <a:gd name="T8" fmla="*/ 0 w 295"/>
                <a:gd name="T9" fmla="*/ 168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5" h="193">
                  <a:moveTo>
                    <a:pt x="0" y="192"/>
                  </a:moveTo>
                  <a:lnTo>
                    <a:pt x="0" y="0"/>
                  </a:lnTo>
                  <a:lnTo>
                    <a:pt x="294" y="0"/>
                  </a:lnTo>
                  <a:lnTo>
                    <a:pt x="294" y="192"/>
                  </a:lnTo>
                  <a:lnTo>
                    <a:pt x="0" y="19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33" name="Group 20"/>
            <p:cNvGrpSpPr>
              <a:grpSpLocks/>
            </p:cNvGrpSpPr>
            <p:nvPr/>
          </p:nvGrpSpPr>
          <p:grpSpPr bwMode="auto">
            <a:xfrm>
              <a:off x="3094" y="2260"/>
              <a:ext cx="432" cy="626"/>
              <a:chOff x="3274" y="2518"/>
              <a:chExt cx="411" cy="636"/>
            </a:xfrm>
            <a:grpFill/>
          </p:grpSpPr>
          <p:sp>
            <p:nvSpPr>
              <p:cNvPr id="3236" name="Freeform 21"/>
              <p:cNvSpPr>
                <a:spLocks/>
              </p:cNvSpPr>
              <p:nvPr/>
            </p:nvSpPr>
            <p:spPr bwMode="auto">
              <a:xfrm>
                <a:off x="3327" y="2518"/>
                <a:ext cx="358" cy="351"/>
              </a:xfrm>
              <a:custGeom>
                <a:avLst/>
                <a:gdLst>
                  <a:gd name="T0" fmla="*/ 108 w 357"/>
                  <a:gd name="T1" fmla="*/ 319 h 351"/>
                  <a:gd name="T2" fmla="*/ 88 w 357"/>
                  <a:gd name="T3" fmla="*/ 319 h 351"/>
                  <a:gd name="T4" fmla="*/ 108 w 357"/>
                  <a:gd name="T5" fmla="*/ 302 h 351"/>
                  <a:gd name="T6" fmla="*/ 124 w 357"/>
                  <a:gd name="T7" fmla="*/ 310 h 351"/>
                  <a:gd name="T8" fmla="*/ 108 w 357"/>
                  <a:gd name="T9" fmla="*/ 289 h 351"/>
                  <a:gd name="T10" fmla="*/ 108 w 357"/>
                  <a:gd name="T11" fmla="*/ 280 h 351"/>
                  <a:gd name="T12" fmla="*/ 151 w 357"/>
                  <a:gd name="T13" fmla="*/ 249 h 351"/>
                  <a:gd name="T14" fmla="*/ 151 w 357"/>
                  <a:gd name="T15" fmla="*/ 231 h 351"/>
                  <a:gd name="T16" fmla="*/ 160 w 357"/>
                  <a:gd name="T17" fmla="*/ 231 h 351"/>
                  <a:gd name="T18" fmla="*/ 160 w 357"/>
                  <a:gd name="T19" fmla="*/ 214 h 351"/>
                  <a:gd name="T20" fmla="*/ 151 w 357"/>
                  <a:gd name="T21" fmla="*/ 174 h 351"/>
                  <a:gd name="T22" fmla="*/ 144 w 357"/>
                  <a:gd name="T23" fmla="*/ 174 h 351"/>
                  <a:gd name="T24" fmla="*/ 160 w 357"/>
                  <a:gd name="T25" fmla="*/ 153 h 351"/>
                  <a:gd name="T26" fmla="*/ 144 w 357"/>
                  <a:gd name="T27" fmla="*/ 153 h 351"/>
                  <a:gd name="T28" fmla="*/ 132 w 357"/>
                  <a:gd name="T29" fmla="*/ 174 h 351"/>
                  <a:gd name="T30" fmla="*/ 124 w 357"/>
                  <a:gd name="T31" fmla="*/ 144 h 351"/>
                  <a:gd name="T32" fmla="*/ 108 w 357"/>
                  <a:gd name="T33" fmla="*/ 174 h 351"/>
                  <a:gd name="T34" fmla="*/ 116 w 357"/>
                  <a:gd name="T35" fmla="*/ 231 h 351"/>
                  <a:gd name="T36" fmla="*/ 80 w 357"/>
                  <a:gd name="T37" fmla="*/ 222 h 351"/>
                  <a:gd name="T38" fmla="*/ 72 w 357"/>
                  <a:gd name="T39" fmla="*/ 214 h 351"/>
                  <a:gd name="T40" fmla="*/ 80 w 357"/>
                  <a:gd name="T41" fmla="*/ 153 h 351"/>
                  <a:gd name="T42" fmla="*/ 64 w 357"/>
                  <a:gd name="T43" fmla="*/ 153 h 351"/>
                  <a:gd name="T44" fmla="*/ 72 w 357"/>
                  <a:gd name="T45" fmla="*/ 153 h 351"/>
                  <a:gd name="T46" fmla="*/ 72 w 357"/>
                  <a:gd name="T47" fmla="*/ 136 h 351"/>
                  <a:gd name="T48" fmla="*/ 29 w 357"/>
                  <a:gd name="T49" fmla="*/ 136 h 351"/>
                  <a:gd name="T50" fmla="*/ 52 w 357"/>
                  <a:gd name="T51" fmla="*/ 136 h 351"/>
                  <a:gd name="T52" fmla="*/ 8 w 357"/>
                  <a:gd name="T53" fmla="*/ 104 h 351"/>
                  <a:gd name="T54" fmla="*/ 0 w 357"/>
                  <a:gd name="T55" fmla="*/ 0 h 351"/>
                  <a:gd name="T56" fmla="*/ 333 w 357"/>
                  <a:gd name="T57" fmla="*/ 0 h 351"/>
                  <a:gd name="T58" fmla="*/ 362 w 357"/>
                  <a:gd name="T59" fmla="*/ 0 h 351"/>
                  <a:gd name="T60" fmla="*/ 362 w 357"/>
                  <a:gd name="T61" fmla="*/ 350 h 351"/>
                  <a:gd name="T62" fmla="*/ 72 w 357"/>
                  <a:gd name="T63" fmla="*/ 350 h 351"/>
                  <a:gd name="T64" fmla="*/ 108 w 357"/>
                  <a:gd name="T65" fmla="*/ 319 h 3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57" h="351">
                    <a:moveTo>
                      <a:pt x="108" y="319"/>
                    </a:moveTo>
                    <a:lnTo>
                      <a:pt x="88" y="319"/>
                    </a:lnTo>
                    <a:lnTo>
                      <a:pt x="108" y="302"/>
                    </a:lnTo>
                    <a:lnTo>
                      <a:pt x="124" y="310"/>
                    </a:lnTo>
                    <a:lnTo>
                      <a:pt x="108" y="289"/>
                    </a:lnTo>
                    <a:lnTo>
                      <a:pt x="108" y="280"/>
                    </a:lnTo>
                    <a:lnTo>
                      <a:pt x="151" y="249"/>
                    </a:lnTo>
                    <a:lnTo>
                      <a:pt x="151" y="231"/>
                    </a:lnTo>
                    <a:lnTo>
                      <a:pt x="160" y="231"/>
                    </a:lnTo>
                    <a:lnTo>
                      <a:pt x="160" y="214"/>
                    </a:lnTo>
                    <a:lnTo>
                      <a:pt x="151" y="174"/>
                    </a:lnTo>
                    <a:lnTo>
                      <a:pt x="144" y="174"/>
                    </a:lnTo>
                    <a:lnTo>
                      <a:pt x="160" y="153"/>
                    </a:lnTo>
                    <a:lnTo>
                      <a:pt x="144" y="153"/>
                    </a:lnTo>
                    <a:lnTo>
                      <a:pt x="132" y="174"/>
                    </a:lnTo>
                    <a:lnTo>
                      <a:pt x="124" y="144"/>
                    </a:lnTo>
                    <a:lnTo>
                      <a:pt x="108" y="174"/>
                    </a:lnTo>
                    <a:lnTo>
                      <a:pt x="116" y="231"/>
                    </a:lnTo>
                    <a:lnTo>
                      <a:pt x="80" y="222"/>
                    </a:lnTo>
                    <a:lnTo>
                      <a:pt x="72" y="214"/>
                    </a:lnTo>
                    <a:lnTo>
                      <a:pt x="80" y="153"/>
                    </a:lnTo>
                    <a:lnTo>
                      <a:pt x="64" y="153"/>
                    </a:lnTo>
                    <a:lnTo>
                      <a:pt x="72" y="153"/>
                    </a:lnTo>
                    <a:lnTo>
                      <a:pt x="72" y="136"/>
                    </a:lnTo>
                    <a:lnTo>
                      <a:pt x="29" y="136"/>
                    </a:lnTo>
                    <a:lnTo>
                      <a:pt x="52" y="136"/>
                    </a:lnTo>
                    <a:lnTo>
                      <a:pt x="8" y="104"/>
                    </a:lnTo>
                    <a:lnTo>
                      <a:pt x="0" y="0"/>
                    </a:lnTo>
                    <a:lnTo>
                      <a:pt x="327" y="0"/>
                    </a:lnTo>
                    <a:lnTo>
                      <a:pt x="356" y="0"/>
                    </a:lnTo>
                    <a:lnTo>
                      <a:pt x="356" y="350"/>
                    </a:lnTo>
                    <a:lnTo>
                      <a:pt x="72" y="350"/>
                    </a:lnTo>
                    <a:lnTo>
                      <a:pt x="108" y="31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" name="Freeform 22"/>
              <p:cNvSpPr>
                <a:spLocks/>
              </p:cNvSpPr>
              <p:nvPr/>
            </p:nvSpPr>
            <p:spPr bwMode="auto">
              <a:xfrm>
                <a:off x="3274" y="2872"/>
                <a:ext cx="367" cy="282"/>
              </a:xfrm>
              <a:custGeom>
                <a:avLst/>
                <a:gdLst>
                  <a:gd name="T0" fmla="*/ 0 w 366"/>
                  <a:gd name="T1" fmla="*/ 106 h 282"/>
                  <a:gd name="T2" fmla="*/ 25 w 366"/>
                  <a:gd name="T3" fmla="*/ 106 h 282"/>
                  <a:gd name="T4" fmla="*/ 25 w 366"/>
                  <a:gd name="T5" fmla="*/ 88 h 282"/>
                  <a:gd name="T6" fmla="*/ 16 w 366"/>
                  <a:gd name="T7" fmla="*/ 97 h 282"/>
                  <a:gd name="T8" fmla="*/ 8 w 366"/>
                  <a:gd name="T9" fmla="*/ 79 h 282"/>
                  <a:gd name="T10" fmla="*/ 25 w 366"/>
                  <a:gd name="T11" fmla="*/ 79 h 282"/>
                  <a:gd name="T12" fmla="*/ 88 w 366"/>
                  <a:gd name="T13" fmla="*/ 88 h 282"/>
                  <a:gd name="T14" fmla="*/ 96 w 366"/>
                  <a:gd name="T15" fmla="*/ 114 h 282"/>
                  <a:gd name="T16" fmla="*/ 117 w 366"/>
                  <a:gd name="T17" fmla="*/ 114 h 282"/>
                  <a:gd name="T18" fmla="*/ 96 w 366"/>
                  <a:gd name="T19" fmla="*/ 88 h 282"/>
                  <a:gd name="T20" fmla="*/ 153 w 366"/>
                  <a:gd name="T21" fmla="*/ 79 h 282"/>
                  <a:gd name="T22" fmla="*/ 73 w 366"/>
                  <a:gd name="T23" fmla="*/ 88 h 282"/>
                  <a:gd name="T24" fmla="*/ 25 w 366"/>
                  <a:gd name="T25" fmla="*/ 66 h 282"/>
                  <a:gd name="T26" fmla="*/ 45 w 366"/>
                  <a:gd name="T27" fmla="*/ 57 h 282"/>
                  <a:gd name="T28" fmla="*/ 52 w 366"/>
                  <a:gd name="T29" fmla="*/ 79 h 282"/>
                  <a:gd name="T30" fmla="*/ 73 w 366"/>
                  <a:gd name="T31" fmla="*/ 57 h 282"/>
                  <a:gd name="T32" fmla="*/ 80 w 366"/>
                  <a:gd name="T33" fmla="*/ 39 h 282"/>
                  <a:gd name="T34" fmla="*/ 52 w 366"/>
                  <a:gd name="T35" fmla="*/ 57 h 282"/>
                  <a:gd name="T36" fmla="*/ 60 w 366"/>
                  <a:gd name="T37" fmla="*/ 48 h 282"/>
                  <a:gd name="T38" fmla="*/ 45 w 366"/>
                  <a:gd name="T39" fmla="*/ 39 h 282"/>
                  <a:gd name="T40" fmla="*/ 80 w 366"/>
                  <a:gd name="T41" fmla="*/ 26 h 282"/>
                  <a:gd name="T42" fmla="*/ 73 w 366"/>
                  <a:gd name="T43" fmla="*/ 18 h 282"/>
                  <a:gd name="T44" fmla="*/ 80 w 366"/>
                  <a:gd name="T45" fmla="*/ 0 h 282"/>
                  <a:gd name="T46" fmla="*/ 371 w 366"/>
                  <a:gd name="T47" fmla="*/ 0 h 282"/>
                  <a:gd name="T48" fmla="*/ 371 w 366"/>
                  <a:gd name="T49" fmla="*/ 193 h 282"/>
                  <a:gd name="T50" fmla="*/ 371 w 366"/>
                  <a:gd name="T51" fmla="*/ 281 h 282"/>
                  <a:gd name="T52" fmla="*/ 254 w 366"/>
                  <a:gd name="T53" fmla="*/ 281 h 282"/>
                  <a:gd name="T54" fmla="*/ 254 w 366"/>
                  <a:gd name="T55" fmla="*/ 166 h 282"/>
                  <a:gd name="T56" fmla="*/ 80 w 366"/>
                  <a:gd name="T57" fmla="*/ 166 h 282"/>
                  <a:gd name="T58" fmla="*/ 0 w 366"/>
                  <a:gd name="T59" fmla="*/ 106 h 28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66" h="282">
                    <a:moveTo>
                      <a:pt x="0" y="106"/>
                    </a:moveTo>
                    <a:lnTo>
                      <a:pt x="25" y="106"/>
                    </a:lnTo>
                    <a:lnTo>
                      <a:pt x="25" y="88"/>
                    </a:lnTo>
                    <a:lnTo>
                      <a:pt x="16" y="97"/>
                    </a:lnTo>
                    <a:lnTo>
                      <a:pt x="8" y="79"/>
                    </a:lnTo>
                    <a:lnTo>
                      <a:pt x="25" y="79"/>
                    </a:lnTo>
                    <a:lnTo>
                      <a:pt x="88" y="88"/>
                    </a:lnTo>
                    <a:lnTo>
                      <a:pt x="96" y="114"/>
                    </a:lnTo>
                    <a:lnTo>
                      <a:pt x="117" y="114"/>
                    </a:lnTo>
                    <a:lnTo>
                      <a:pt x="96" y="88"/>
                    </a:lnTo>
                    <a:lnTo>
                      <a:pt x="153" y="79"/>
                    </a:lnTo>
                    <a:lnTo>
                      <a:pt x="73" y="88"/>
                    </a:lnTo>
                    <a:lnTo>
                      <a:pt x="25" y="66"/>
                    </a:lnTo>
                    <a:lnTo>
                      <a:pt x="45" y="57"/>
                    </a:lnTo>
                    <a:lnTo>
                      <a:pt x="52" y="79"/>
                    </a:lnTo>
                    <a:lnTo>
                      <a:pt x="73" y="57"/>
                    </a:lnTo>
                    <a:lnTo>
                      <a:pt x="80" y="39"/>
                    </a:lnTo>
                    <a:lnTo>
                      <a:pt x="52" y="57"/>
                    </a:lnTo>
                    <a:lnTo>
                      <a:pt x="60" y="48"/>
                    </a:lnTo>
                    <a:lnTo>
                      <a:pt x="45" y="39"/>
                    </a:lnTo>
                    <a:lnTo>
                      <a:pt x="80" y="26"/>
                    </a:lnTo>
                    <a:lnTo>
                      <a:pt x="73" y="18"/>
                    </a:lnTo>
                    <a:lnTo>
                      <a:pt x="80" y="0"/>
                    </a:lnTo>
                    <a:lnTo>
                      <a:pt x="365" y="0"/>
                    </a:lnTo>
                    <a:lnTo>
                      <a:pt x="365" y="193"/>
                    </a:lnTo>
                    <a:lnTo>
                      <a:pt x="365" y="281"/>
                    </a:lnTo>
                    <a:lnTo>
                      <a:pt x="248" y="281"/>
                    </a:lnTo>
                    <a:lnTo>
                      <a:pt x="248" y="166"/>
                    </a:lnTo>
                    <a:lnTo>
                      <a:pt x="80" y="166"/>
                    </a:lnTo>
                    <a:lnTo>
                      <a:pt x="0" y="106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34" name="Freeform 28"/>
            <p:cNvSpPr>
              <a:spLocks/>
            </p:cNvSpPr>
            <p:nvPr/>
          </p:nvSpPr>
          <p:spPr bwMode="auto">
            <a:xfrm>
              <a:off x="3788" y="2595"/>
              <a:ext cx="385" cy="383"/>
            </a:xfrm>
            <a:custGeom>
              <a:avLst/>
              <a:gdLst>
                <a:gd name="T0" fmla="*/ 0 w 367"/>
                <a:gd name="T1" fmla="*/ 174 h 390"/>
                <a:gd name="T2" fmla="*/ 0 w 367"/>
                <a:gd name="T3" fmla="*/ 0 h 390"/>
                <a:gd name="T4" fmla="*/ 331 w 367"/>
                <a:gd name="T5" fmla="*/ 0 h 390"/>
                <a:gd name="T6" fmla="*/ 331 w 367"/>
                <a:gd name="T7" fmla="*/ 18 h 390"/>
                <a:gd name="T8" fmla="*/ 282 w 367"/>
                <a:gd name="T9" fmla="*/ 51 h 390"/>
                <a:gd name="T10" fmla="*/ 282 w 367"/>
                <a:gd name="T11" fmla="*/ 84 h 390"/>
                <a:gd name="T12" fmla="*/ 331 w 367"/>
                <a:gd name="T13" fmla="*/ 114 h 390"/>
                <a:gd name="T14" fmla="*/ 344 w 367"/>
                <a:gd name="T15" fmla="*/ 136 h 390"/>
                <a:gd name="T16" fmla="*/ 418 w 367"/>
                <a:gd name="T17" fmla="*/ 165 h 390"/>
                <a:gd name="T18" fmla="*/ 418 w 367"/>
                <a:gd name="T19" fmla="*/ 174 h 390"/>
                <a:gd name="T20" fmla="*/ 429 w 367"/>
                <a:gd name="T21" fmla="*/ 191 h 390"/>
                <a:gd name="T22" fmla="*/ 450 w 367"/>
                <a:gd name="T23" fmla="*/ 199 h 390"/>
                <a:gd name="T24" fmla="*/ 467 w 367"/>
                <a:gd name="T25" fmla="*/ 235 h 390"/>
                <a:gd name="T26" fmla="*/ 489 w 367"/>
                <a:gd name="T27" fmla="*/ 249 h 390"/>
                <a:gd name="T28" fmla="*/ 321 w 367"/>
                <a:gd name="T29" fmla="*/ 249 h 390"/>
                <a:gd name="T30" fmla="*/ 321 w 367"/>
                <a:gd name="T31" fmla="*/ 293 h 390"/>
                <a:gd name="T32" fmla="*/ 237 w 367"/>
                <a:gd name="T33" fmla="*/ 293 h 390"/>
                <a:gd name="T34" fmla="*/ 237 w 367"/>
                <a:gd name="T35" fmla="*/ 349 h 390"/>
                <a:gd name="T36" fmla="*/ 0 w 367"/>
                <a:gd name="T37" fmla="*/ 349 h 390"/>
                <a:gd name="T38" fmla="*/ 0 w 367"/>
                <a:gd name="T39" fmla="*/ 174 h 3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7" h="390">
                  <a:moveTo>
                    <a:pt x="0" y="192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49" y="18"/>
                  </a:lnTo>
                  <a:lnTo>
                    <a:pt x="212" y="57"/>
                  </a:lnTo>
                  <a:lnTo>
                    <a:pt x="212" y="96"/>
                  </a:lnTo>
                  <a:lnTo>
                    <a:pt x="249" y="126"/>
                  </a:lnTo>
                  <a:lnTo>
                    <a:pt x="258" y="153"/>
                  </a:lnTo>
                  <a:lnTo>
                    <a:pt x="313" y="183"/>
                  </a:lnTo>
                  <a:lnTo>
                    <a:pt x="313" y="192"/>
                  </a:lnTo>
                  <a:lnTo>
                    <a:pt x="322" y="214"/>
                  </a:lnTo>
                  <a:lnTo>
                    <a:pt x="338" y="223"/>
                  </a:lnTo>
                  <a:lnTo>
                    <a:pt x="350" y="262"/>
                  </a:lnTo>
                  <a:lnTo>
                    <a:pt x="366" y="279"/>
                  </a:lnTo>
                  <a:lnTo>
                    <a:pt x="241" y="279"/>
                  </a:lnTo>
                  <a:lnTo>
                    <a:pt x="241" y="327"/>
                  </a:lnTo>
                  <a:lnTo>
                    <a:pt x="177" y="327"/>
                  </a:lnTo>
                  <a:lnTo>
                    <a:pt x="177" y="389"/>
                  </a:lnTo>
                  <a:lnTo>
                    <a:pt x="0" y="389"/>
                  </a:lnTo>
                  <a:lnTo>
                    <a:pt x="0" y="192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29"/>
            <p:cNvSpPr>
              <a:spLocks/>
            </p:cNvSpPr>
            <p:nvPr/>
          </p:nvSpPr>
          <p:spPr bwMode="auto">
            <a:xfrm>
              <a:off x="3449" y="2142"/>
              <a:ext cx="600" cy="454"/>
            </a:xfrm>
            <a:custGeom>
              <a:avLst/>
              <a:gdLst>
                <a:gd name="T0" fmla="*/ 40 w 571"/>
                <a:gd name="T1" fmla="*/ 419 h 461"/>
                <a:gd name="T2" fmla="*/ 40 w 571"/>
                <a:gd name="T3" fmla="*/ 98 h 461"/>
                <a:gd name="T4" fmla="*/ 0 w 571"/>
                <a:gd name="T5" fmla="*/ 98 h 461"/>
                <a:gd name="T6" fmla="*/ 0 w 571"/>
                <a:gd name="T7" fmla="*/ 51 h 461"/>
                <a:gd name="T8" fmla="*/ 40 w 571"/>
                <a:gd name="T9" fmla="*/ 51 h 461"/>
                <a:gd name="T10" fmla="*/ 40 w 571"/>
                <a:gd name="T11" fmla="*/ 22 h 461"/>
                <a:gd name="T12" fmla="*/ 124 w 571"/>
                <a:gd name="T13" fmla="*/ 31 h 461"/>
                <a:gd name="T14" fmla="*/ 124 w 571"/>
                <a:gd name="T15" fmla="*/ 0 h 461"/>
                <a:gd name="T16" fmla="*/ 360 w 571"/>
                <a:gd name="T17" fmla="*/ 0 h 461"/>
                <a:gd name="T18" fmla="*/ 360 w 571"/>
                <a:gd name="T19" fmla="*/ 51 h 461"/>
                <a:gd name="T20" fmla="*/ 448 w 571"/>
                <a:gd name="T21" fmla="*/ 51 h 461"/>
                <a:gd name="T22" fmla="*/ 470 w 571"/>
                <a:gd name="T23" fmla="*/ 82 h 461"/>
                <a:gd name="T24" fmla="*/ 470 w 571"/>
                <a:gd name="T25" fmla="*/ 116 h 461"/>
                <a:gd name="T26" fmla="*/ 513 w 571"/>
                <a:gd name="T27" fmla="*/ 116 h 461"/>
                <a:gd name="T28" fmla="*/ 513 w 571"/>
                <a:gd name="T29" fmla="*/ 154 h 461"/>
                <a:gd name="T30" fmla="*/ 611 w 571"/>
                <a:gd name="T31" fmla="*/ 154 h 461"/>
                <a:gd name="T32" fmla="*/ 589 w 571"/>
                <a:gd name="T33" fmla="*/ 196 h 461"/>
                <a:gd name="T34" fmla="*/ 540 w 571"/>
                <a:gd name="T35" fmla="*/ 166 h 461"/>
                <a:gd name="T36" fmla="*/ 513 w 571"/>
                <a:gd name="T37" fmla="*/ 179 h 461"/>
                <a:gd name="T38" fmla="*/ 611 w 571"/>
                <a:gd name="T39" fmla="*/ 230 h 461"/>
                <a:gd name="T40" fmla="*/ 611 w 571"/>
                <a:gd name="T41" fmla="*/ 239 h 461"/>
                <a:gd name="T42" fmla="*/ 638 w 571"/>
                <a:gd name="T43" fmla="*/ 248 h 461"/>
                <a:gd name="T44" fmla="*/ 648 w 571"/>
                <a:gd name="T45" fmla="*/ 284 h 461"/>
                <a:gd name="T46" fmla="*/ 717 w 571"/>
                <a:gd name="T47" fmla="*/ 311 h 461"/>
                <a:gd name="T48" fmla="*/ 767 w 571"/>
                <a:gd name="T49" fmla="*/ 384 h 461"/>
                <a:gd name="T50" fmla="*/ 767 w 571"/>
                <a:gd name="T51" fmla="*/ 419 h 461"/>
                <a:gd name="T52" fmla="*/ 434 w 571"/>
                <a:gd name="T53" fmla="*/ 419 h 461"/>
                <a:gd name="T54" fmla="*/ 40 w 571"/>
                <a:gd name="T55" fmla="*/ 419 h 4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1" h="461">
                  <a:moveTo>
                    <a:pt x="29" y="460"/>
                  </a:moveTo>
                  <a:lnTo>
                    <a:pt x="29" y="110"/>
                  </a:lnTo>
                  <a:lnTo>
                    <a:pt x="0" y="110"/>
                  </a:lnTo>
                  <a:lnTo>
                    <a:pt x="0" y="57"/>
                  </a:lnTo>
                  <a:lnTo>
                    <a:pt x="29" y="57"/>
                  </a:lnTo>
                  <a:lnTo>
                    <a:pt x="29" y="22"/>
                  </a:lnTo>
                  <a:lnTo>
                    <a:pt x="92" y="31"/>
                  </a:lnTo>
                  <a:lnTo>
                    <a:pt x="92" y="0"/>
                  </a:lnTo>
                  <a:lnTo>
                    <a:pt x="267" y="0"/>
                  </a:lnTo>
                  <a:lnTo>
                    <a:pt x="267" y="57"/>
                  </a:lnTo>
                  <a:lnTo>
                    <a:pt x="331" y="57"/>
                  </a:lnTo>
                  <a:lnTo>
                    <a:pt x="347" y="88"/>
                  </a:lnTo>
                  <a:lnTo>
                    <a:pt x="347" y="128"/>
                  </a:lnTo>
                  <a:lnTo>
                    <a:pt x="382" y="128"/>
                  </a:lnTo>
                  <a:lnTo>
                    <a:pt x="382" y="167"/>
                  </a:lnTo>
                  <a:lnTo>
                    <a:pt x="454" y="167"/>
                  </a:lnTo>
                  <a:lnTo>
                    <a:pt x="438" y="214"/>
                  </a:lnTo>
                  <a:lnTo>
                    <a:pt x="402" y="184"/>
                  </a:lnTo>
                  <a:lnTo>
                    <a:pt x="382" y="197"/>
                  </a:lnTo>
                  <a:lnTo>
                    <a:pt x="454" y="254"/>
                  </a:lnTo>
                  <a:lnTo>
                    <a:pt x="454" y="263"/>
                  </a:lnTo>
                  <a:lnTo>
                    <a:pt x="474" y="272"/>
                  </a:lnTo>
                  <a:lnTo>
                    <a:pt x="482" y="311"/>
                  </a:lnTo>
                  <a:lnTo>
                    <a:pt x="533" y="341"/>
                  </a:lnTo>
                  <a:lnTo>
                    <a:pt x="570" y="420"/>
                  </a:lnTo>
                  <a:lnTo>
                    <a:pt x="570" y="460"/>
                  </a:lnTo>
                  <a:lnTo>
                    <a:pt x="323" y="460"/>
                  </a:lnTo>
                  <a:lnTo>
                    <a:pt x="29" y="46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69" name="Rectangle 99"/>
          <p:cNvSpPr>
            <a:spLocks noChangeArrowheads="1"/>
          </p:cNvSpPr>
          <p:nvPr/>
        </p:nvSpPr>
        <p:spPr bwMode="auto">
          <a:xfrm>
            <a:off x="5053013" y="3638550"/>
            <a:ext cx="6953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57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HILLSBOROUGH</a:t>
            </a:r>
          </a:p>
        </p:txBody>
      </p:sp>
      <p:sp>
        <p:nvSpPr>
          <p:cNvPr id="3170" name="Rectangle 100"/>
          <p:cNvSpPr>
            <a:spLocks noChangeArrowheads="1"/>
          </p:cNvSpPr>
          <p:nvPr/>
        </p:nvSpPr>
        <p:spPr bwMode="auto">
          <a:xfrm>
            <a:off x="5753100" y="3773488"/>
            <a:ext cx="357188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57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POLK</a:t>
            </a:r>
          </a:p>
        </p:txBody>
      </p:sp>
      <p:sp>
        <p:nvSpPr>
          <p:cNvPr id="3171" name="Rectangle 101"/>
          <p:cNvSpPr>
            <a:spLocks noChangeArrowheads="1"/>
          </p:cNvSpPr>
          <p:nvPr/>
        </p:nvSpPr>
        <p:spPr bwMode="auto">
          <a:xfrm>
            <a:off x="5249863" y="4141788"/>
            <a:ext cx="495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57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MANATEE</a:t>
            </a:r>
          </a:p>
        </p:txBody>
      </p:sp>
      <p:sp>
        <p:nvSpPr>
          <p:cNvPr id="3172" name="Rectangle 102"/>
          <p:cNvSpPr>
            <a:spLocks noChangeArrowheads="1"/>
          </p:cNvSpPr>
          <p:nvPr/>
        </p:nvSpPr>
        <p:spPr bwMode="auto">
          <a:xfrm>
            <a:off x="5683250" y="4194175"/>
            <a:ext cx="450850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57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HARDEE</a:t>
            </a:r>
          </a:p>
        </p:txBody>
      </p:sp>
      <p:sp>
        <p:nvSpPr>
          <p:cNvPr id="3173" name="Rectangle 112"/>
          <p:cNvSpPr>
            <a:spLocks noChangeArrowheads="1"/>
          </p:cNvSpPr>
          <p:nvPr/>
        </p:nvSpPr>
        <p:spPr bwMode="auto">
          <a:xfrm>
            <a:off x="6127750" y="4416425"/>
            <a:ext cx="558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57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HIGHLANDS</a:t>
            </a:r>
          </a:p>
        </p:txBody>
      </p:sp>
      <p:sp>
        <p:nvSpPr>
          <p:cNvPr id="3174" name="Freeform 64"/>
          <p:cNvSpPr>
            <a:spLocks/>
          </p:cNvSpPr>
          <p:nvPr/>
        </p:nvSpPr>
        <p:spPr bwMode="auto">
          <a:xfrm>
            <a:off x="2408238" y="1122363"/>
            <a:ext cx="449262" cy="427037"/>
          </a:xfrm>
          <a:custGeom>
            <a:avLst/>
            <a:gdLst>
              <a:gd name="T0" fmla="*/ 0 w 269"/>
              <a:gd name="T1" fmla="*/ 2147483647 h 272"/>
              <a:gd name="T2" fmla="*/ 2147483647 w 269"/>
              <a:gd name="T3" fmla="*/ 2147483647 h 272"/>
              <a:gd name="T4" fmla="*/ 2147483647 w 269"/>
              <a:gd name="T5" fmla="*/ 0 h 272"/>
              <a:gd name="T6" fmla="*/ 2147483647 w 269"/>
              <a:gd name="T7" fmla="*/ 0 h 272"/>
              <a:gd name="T8" fmla="*/ 2147483647 w 269"/>
              <a:gd name="T9" fmla="*/ 2147483647 h 272"/>
              <a:gd name="T10" fmla="*/ 2147483647 w 269"/>
              <a:gd name="T11" fmla="*/ 2147483647 h 272"/>
              <a:gd name="T12" fmla="*/ 2147483647 w 269"/>
              <a:gd name="T13" fmla="*/ 2147483647 h 272"/>
              <a:gd name="T14" fmla="*/ 2147483647 w 269"/>
              <a:gd name="T15" fmla="*/ 2147483647 h 272"/>
              <a:gd name="T16" fmla="*/ 2147483647 w 269"/>
              <a:gd name="T17" fmla="*/ 2147483647 h 272"/>
              <a:gd name="T18" fmla="*/ 2147483647 w 269"/>
              <a:gd name="T19" fmla="*/ 2147483647 h 272"/>
              <a:gd name="T20" fmla="*/ 2147483647 w 269"/>
              <a:gd name="T21" fmla="*/ 2147483647 h 272"/>
              <a:gd name="T22" fmla="*/ 2147483647 w 269"/>
              <a:gd name="T23" fmla="*/ 2147483647 h 272"/>
              <a:gd name="T24" fmla="*/ 2147483647 w 269"/>
              <a:gd name="T25" fmla="*/ 2147483647 h 272"/>
              <a:gd name="T26" fmla="*/ 0 w 269"/>
              <a:gd name="T27" fmla="*/ 2147483647 h 272"/>
              <a:gd name="T28" fmla="*/ 0 w 269"/>
              <a:gd name="T29" fmla="*/ 2147483647 h 2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69" h="272">
                <a:moveTo>
                  <a:pt x="0" y="31"/>
                </a:moveTo>
                <a:lnTo>
                  <a:pt x="127" y="31"/>
                </a:lnTo>
                <a:lnTo>
                  <a:pt x="136" y="0"/>
                </a:lnTo>
                <a:lnTo>
                  <a:pt x="268" y="0"/>
                </a:lnTo>
                <a:lnTo>
                  <a:pt x="232" y="57"/>
                </a:lnTo>
                <a:lnTo>
                  <a:pt x="232" y="106"/>
                </a:lnTo>
                <a:lnTo>
                  <a:pt x="240" y="106"/>
                </a:lnTo>
                <a:lnTo>
                  <a:pt x="216" y="119"/>
                </a:lnTo>
                <a:lnTo>
                  <a:pt x="224" y="144"/>
                </a:lnTo>
                <a:lnTo>
                  <a:pt x="207" y="158"/>
                </a:lnTo>
                <a:lnTo>
                  <a:pt x="216" y="192"/>
                </a:lnTo>
                <a:lnTo>
                  <a:pt x="196" y="223"/>
                </a:lnTo>
                <a:lnTo>
                  <a:pt x="160" y="271"/>
                </a:lnTo>
                <a:lnTo>
                  <a:pt x="0" y="262"/>
                </a:lnTo>
                <a:lnTo>
                  <a:pt x="0" y="31"/>
                </a:lnTo>
              </a:path>
            </a:pathLst>
          </a:custGeom>
          <a:solidFill>
            <a:srgbClr val="F4B18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" name="Group 438"/>
          <p:cNvGrpSpPr>
            <a:grpSpLocks/>
          </p:cNvGrpSpPr>
          <p:nvPr/>
        </p:nvGrpSpPr>
        <p:grpSpPr bwMode="auto">
          <a:xfrm>
            <a:off x="1768475" y="730250"/>
            <a:ext cx="1160463" cy="1349375"/>
            <a:chOff x="1018" y="450"/>
            <a:chExt cx="731" cy="850"/>
          </a:xfrm>
          <a:solidFill>
            <a:srgbClr val="F4B183"/>
          </a:solidFill>
        </p:grpSpPr>
        <p:sp>
          <p:nvSpPr>
            <p:cNvPr id="3228" name="Freeform 63"/>
            <p:cNvSpPr>
              <a:spLocks/>
            </p:cNvSpPr>
            <p:nvPr/>
          </p:nvSpPr>
          <p:spPr bwMode="auto">
            <a:xfrm>
              <a:off x="1050" y="728"/>
              <a:ext cx="372" cy="409"/>
            </a:xfrm>
            <a:custGeom>
              <a:avLst/>
              <a:gdLst>
                <a:gd name="T0" fmla="*/ 331 w 355"/>
                <a:gd name="T1" fmla="*/ 304 h 416"/>
                <a:gd name="T2" fmla="*/ 399 w 355"/>
                <a:gd name="T3" fmla="*/ 340 h 416"/>
                <a:gd name="T4" fmla="*/ 247 w 355"/>
                <a:gd name="T5" fmla="*/ 246 h 416"/>
                <a:gd name="T6" fmla="*/ 283 w 355"/>
                <a:gd name="T7" fmla="*/ 253 h 416"/>
                <a:gd name="T8" fmla="*/ 352 w 355"/>
                <a:gd name="T9" fmla="*/ 280 h 416"/>
                <a:gd name="T10" fmla="*/ 399 w 355"/>
                <a:gd name="T11" fmla="*/ 322 h 416"/>
                <a:gd name="T12" fmla="*/ 437 w 355"/>
                <a:gd name="T13" fmla="*/ 288 h 416"/>
                <a:gd name="T14" fmla="*/ 421 w 355"/>
                <a:gd name="T15" fmla="*/ 304 h 416"/>
                <a:gd name="T16" fmla="*/ 399 w 355"/>
                <a:gd name="T17" fmla="*/ 272 h 416"/>
                <a:gd name="T18" fmla="*/ 363 w 355"/>
                <a:gd name="T19" fmla="*/ 253 h 416"/>
                <a:gd name="T20" fmla="*/ 342 w 355"/>
                <a:gd name="T21" fmla="*/ 253 h 416"/>
                <a:gd name="T22" fmla="*/ 306 w 355"/>
                <a:gd name="T23" fmla="*/ 260 h 416"/>
                <a:gd name="T24" fmla="*/ 269 w 355"/>
                <a:gd name="T25" fmla="*/ 246 h 416"/>
                <a:gd name="T26" fmla="*/ 247 w 355"/>
                <a:gd name="T27" fmla="*/ 183 h 416"/>
                <a:gd name="T28" fmla="*/ 306 w 355"/>
                <a:gd name="T29" fmla="*/ 183 h 416"/>
                <a:gd name="T30" fmla="*/ 314 w 355"/>
                <a:gd name="T31" fmla="*/ 174 h 416"/>
                <a:gd name="T32" fmla="*/ 342 w 355"/>
                <a:gd name="T33" fmla="*/ 165 h 416"/>
                <a:gd name="T34" fmla="*/ 331 w 355"/>
                <a:gd name="T35" fmla="*/ 139 h 416"/>
                <a:gd name="T36" fmla="*/ 269 w 355"/>
                <a:gd name="T37" fmla="*/ 174 h 416"/>
                <a:gd name="T38" fmla="*/ 210 w 355"/>
                <a:gd name="T39" fmla="*/ 194 h 416"/>
                <a:gd name="T40" fmla="*/ 178 w 355"/>
                <a:gd name="T41" fmla="*/ 139 h 416"/>
                <a:gd name="T42" fmla="*/ 115 w 355"/>
                <a:gd name="T43" fmla="*/ 165 h 416"/>
                <a:gd name="T44" fmla="*/ 153 w 355"/>
                <a:gd name="T45" fmla="*/ 183 h 416"/>
                <a:gd name="T46" fmla="*/ 190 w 355"/>
                <a:gd name="T47" fmla="*/ 225 h 416"/>
                <a:gd name="T48" fmla="*/ 210 w 355"/>
                <a:gd name="T49" fmla="*/ 246 h 416"/>
                <a:gd name="T50" fmla="*/ 210 w 355"/>
                <a:gd name="T51" fmla="*/ 253 h 416"/>
                <a:gd name="T52" fmla="*/ 0 w 355"/>
                <a:gd name="T53" fmla="*/ 174 h 416"/>
                <a:gd name="T54" fmla="*/ 83 w 355"/>
                <a:gd name="T55" fmla="*/ 86 h 416"/>
                <a:gd name="T56" fmla="*/ 399 w 355"/>
                <a:gd name="T57" fmla="*/ 82 h 416"/>
                <a:gd name="T58" fmla="*/ 437 w 355"/>
                <a:gd name="T59" fmla="*/ 0 h 416"/>
                <a:gd name="T60" fmla="*/ 469 w 355"/>
                <a:gd name="T61" fmla="*/ 207 h 416"/>
                <a:gd name="T62" fmla="*/ 363 w 355"/>
                <a:gd name="T63" fmla="*/ 340 h 4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55" h="416">
                  <a:moveTo>
                    <a:pt x="274" y="376"/>
                  </a:moveTo>
                  <a:lnTo>
                    <a:pt x="250" y="336"/>
                  </a:lnTo>
                  <a:lnTo>
                    <a:pt x="274" y="366"/>
                  </a:lnTo>
                  <a:lnTo>
                    <a:pt x="302" y="376"/>
                  </a:lnTo>
                  <a:lnTo>
                    <a:pt x="179" y="280"/>
                  </a:lnTo>
                  <a:lnTo>
                    <a:pt x="187" y="271"/>
                  </a:lnTo>
                  <a:lnTo>
                    <a:pt x="203" y="280"/>
                  </a:lnTo>
                  <a:lnTo>
                    <a:pt x="214" y="280"/>
                  </a:lnTo>
                  <a:lnTo>
                    <a:pt x="214" y="302"/>
                  </a:lnTo>
                  <a:lnTo>
                    <a:pt x="266" y="310"/>
                  </a:lnTo>
                  <a:lnTo>
                    <a:pt x="266" y="318"/>
                  </a:lnTo>
                  <a:lnTo>
                    <a:pt x="302" y="358"/>
                  </a:lnTo>
                  <a:lnTo>
                    <a:pt x="354" y="318"/>
                  </a:lnTo>
                  <a:lnTo>
                    <a:pt x="330" y="318"/>
                  </a:lnTo>
                  <a:lnTo>
                    <a:pt x="338" y="310"/>
                  </a:lnTo>
                  <a:lnTo>
                    <a:pt x="318" y="336"/>
                  </a:lnTo>
                  <a:lnTo>
                    <a:pt x="302" y="336"/>
                  </a:lnTo>
                  <a:lnTo>
                    <a:pt x="302" y="302"/>
                  </a:lnTo>
                  <a:lnTo>
                    <a:pt x="274" y="302"/>
                  </a:lnTo>
                  <a:lnTo>
                    <a:pt x="274" y="280"/>
                  </a:lnTo>
                  <a:lnTo>
                    <a:pt x="283" y="271"/>
                  </a:lnTo>
                  <a:lnTo>
                    <a:pt x="258" y="280"/>
                  </a:lnTo>
                  <a:lnTo>
                    <a:pt x="250" y="271"/>
                  </a:lnTo>
                  <a:lnTo>
                    <a:pt x="231" y="289"/>
                  </a:lnTo>
                  <a:lnTo>
                    <a:pt x="214" y="262"/>
                  </a:lnTo>
                  <a:lnTo>
                    <a:pt x="203" y="271"/>
                  </a:lnTo>
                  <a:lnTo>
                    <a:pt x="151" y="240"/>
                  </a:lnTo>
                  <a:lnTo>
                    <a:pt x="187" y="201"/>
                  </a:lnTo>
                  <a:lnTo>
                    <a:pt x="222" y="192"/>
                  </a:lnTo>
                  <a:lnTo>
                    <a:pt x="231" y="201"/>
                  </a:lnTo>
                  <a:lnTo>
                    <a:pt x="231" y="183"/>
                  </a:lnTo>
                  <a:lnTo>
                    <a:pt x="238" y="192"/>
                  </a:lnTo>
                  <a:lnTo>
                    <a:pt x="250" y="161"/>
                  </a:lnTo>
                  <a:lnTo>
                    <a:pt x="258" y="183"/>
                  </a:lnTo>
                  <a:lnTo>
                    <a:pt x="238" y="161"/>
                  </a:lnTo>
                  <a:lnTo>
                    <a:pt x="250" y="153"/>
                  </a:lnTo>
                  <a:lnTo>
                    <a:pt x="231" y="183"/>
                  </a:lnTo>
                  <a:lnTo>
                    <a:pt x="203" y="192"/>
                  </a:lnTo>
                  <a:lnTo>
                    <a:pt x="203" y="183"/>
                  </a:lnTo>
                  <a:lnTo>
                    <a:pt x="158" y="214"/>
                  </a:lnTo>
                  <a:lnTo>
                    <a:pt x="158" y="183"/>
                  </a:lnTo>
                  <a:lnTo>
                    <a:pt x="135" y="153"/>
                  </a:lnTo>
                  <a:lnTo>
                    <a:pt x="115" y="183"/>
                  </a:lnTo>
                  <a:lnTo>
                    <a:pt x="87" y="183"/>
                  </a:lnTo>
                  <a:lnTo>
                    <a:pt x="87" y="214"/>
                  </a:lnTo>
                  <a:lnTo>
                    <a:pt x="115" y="201"/>
                  </a:lnTo>
                  <a:lnTo>
                    <a:pt x="143" y="223"/>
                  </a:lnTo>
                  <a:lnTo>
                    <a:pt x="143" y="249"/>
                  </a:lnTo>
                  <a:lnTo>
                    <a:pt x="158" y="262"/>
                  </a:lnTo>
                  <a:lnTo>
                    <a:pt x="158" y="271"/>
                  </a:lnTo>
                  <a:lnTo>
                    <a:pt x="123" y="249"/>
                  </a:lnTo>
                  <a:lnTo>
                    <a:pt x="158" y="280"/>
                  </a:lnTo>
                  <a:lnTo>
                    <a:pt x="151" y="280"/>
                  </a:lnTo>
                  <a:lnTo>
                    <a:pt x="0" y="192"/>
                  </a:lnTo>
                  <a:lnTo>
                    <a:pt x="0" y="113"/>
                  </a:lnTo>
                  <a:lnTo>
                    <a:pt x="63" y="95"/>
                  </a:lnTo>
                  <a:lnTo>
                    <a:pt x="79" y="74"/>
                  </a:lnTo>
                  <a:lnTo>
                    <a:pt x="302" y="88"/>
                  </a:lnTo>
                  <a:lnTo>
                    <a:pt x="302" y="0"/>
                  </a:lnTo>
                  <a:lnTo>
                    <a:pt x="330" y="0"/>
                  </a:lnTo>
                  <a:lnTo>
                    <a:pt x="354" y="0"/>
                  </a:lnTo>
                  <a:lnTo>
                    <a:pt x="354" y="231"/>
                  </a:lnTo>
                  <a:lnTo>
                    <a:pt x="354" y="415"/>
                  </a:lnTo>
                  <a:lnTo>
                    <a:pt x="274" y="376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65"/>
            <p:cNvSpPr>
              <a:spLocks/>
            </p:cNvSpPr>
            <p:nvPr/>
          </p:nvSpPr>
          <p:spPr bwMode="auto">
            <a:xfrm>
              <a:off x="1404" y="956"/>
              <a:ext cx="245" cy="344"/>
            </a:xfrm>
            <a:custGeom>
              <a:avLst/>
              <a:gdLst>
                <a:gd name="T0" fmla="*/ 48 w 233"/>
                <a:gd name="T1" fmla="*/ 314 h 350"/>
                <a:gd name="T2" fmla="*/ 40 w 233"/>
                <a:gd name="T3" fmla="*/ 306 h 350"/>
                <a:gd name="T4" fmla="*/ 0 w 233"/>
                <a:gd name="T5" fmla="*/ 238 h 350"/>
                <a:gd name="T6" fmla="*/ 0 w 233"/>
                <a:gd name="T7" fmla="*/ 199 h 350"/>
                <a:gd name="T8" fmla="*/ 22 w 233"/>
                <a:gd name="T9" fmla="*/ 193 h 350"/>
                <a:gd name="T10" fmla="*/ 0 w 233"/>
                <a:gd name="T11" fmla="*/ 220 h 350"/>
                <a:gd name="T12" fmla="*/ 8 w 233"/>
                <a:gd name="T13" fmla="*/ 254 h 350"/>
                <a:gd name="T14" fmla="*/ 48 w 233"/>
                <a:gd name="T15" fmla="*/ 306 h 350"/>
                <a:gd name="T16" fmla="*/ 81 w 233"/>
                <a:gd name="T17" fmla="*/ 288 h 350"/>
                <a:gd name="T18" fmla="*/ 98 w 233"/>
                <a:gd name="T19" fmla="*/ 238 h 350"/>
                <a:gd name="T20" fmla="*/ 22 w 233"/>
                <a:gd name="T21" fmla="*/ 165 h 350"/>
                <a:gd name="T22" fmla="*/ 22 w 233"/>
                <a:gd name="T23" fmla="*/ 0 h 350"/>
                <a:gd name="T24" fmla="*/ 240 w 233"/>
                <a:gd name="T25" fmla="*/ 9 h 350"/>
                <a:gd name="T26" fmla="*/ 217 w 233"/>
                <a:gd name="T27" fmla="*/ 65 h 350"/>
                <a:gd name="T28" fmla="*/ 228 w 233"/>
                <a:gd name="T29" fmla="*/ 72 h 350"/>
                <a:gd name="T30" fmla="*/ 228 w 233"/>
                <a:gd name="T31" fmla="*/ 93 h 350"/>
                <a:gd name="T32" fmla="*/ 314 w 233"/>
                <a:gd name="T33" fmla="*/ 133 h 350"/>
                <a:gd name="T34" fmla="*/ 286 w 233"/>
                <a:gd name="T35" fmla="*/ 186 h 350"/>
                <a:gd name="T36" fmla="*/ 314 w 233"/>
                <a:gd name="T37" fmla="*/ 238 h 350"/>
                <a:gd name="T38" fmla="*/ 303 w 233"/>
                <a:gd name="T39" fmla="*/ 254 h 350"/>
                <a:gd name="T40" fmla="*/ 240 w 233"/>
                <a:gd name="T41" fmla="*/ 254 h 350"/>
                <a:gd name="T42" fmla="*/ 157 w 233"/>
                <a:gd name="T43" fmla="*/ 306 h 350"/>
                <a:gd name="T44" fmla="*/ 48 w 233"/>
                <a:gd name="T45" fmla="*/ 314 h 3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3" h="350">
                  <a:moveTo>
                    <a:pt x="36" y="349"/>
                  </a:moveTo>
                  <a:lnTo>
                    <a:pt x="29" y="340"/>
                  </a:lnTo>
                  <a:lnTo>
                    <a:pt x="0" y="262"/>
                  </a:lnTo>
                  <a:lnTo>
                    <a:pt x="0" y="222"/>
                  </a:lnTo>
                  <a:lnTo>
                    <a:pt x="16" y="214"/>
                  </a:lnTo>
                  <a:lnTo>
                    <a:pt x="0" y="244"/>
                  </a:lnTo>
                  <a:lnTo>
                    <a:pt x="8" y="283"/>
                  </a:lnTo>
                  <a:lnTo>
                    <a:pt x="36" y="340"/>
                  </a:lnTo>
                  <a:lnTo>
                    <a:pt x="60" y="318"/>
                  </a:lnTo>
                  <a:lnTo>
                    <a:pt x="72" y="262"/>
                  </a:lnTo>
                  <a:lnTo>
                    <a:pt x="16" y="183"/>
                  </a:lnTo>
                  <a:lnTo>
                    <a:pt x="16" y="0"/>
                  </a:lnTo>
                  <a:lnTo>
                    <a:pt x="177" y="9"/>
                  </a:lnTo>
                  <a:lnTo>
                    <a:pt x="160" y="71"/>
                  </a:lnTo>
                  <a:lnTo>
                    <a:pt x="168" y="78"/>
                  </a:lnTo>
                  <a:lnTo>
                    <a:pt x="168" y="105"/>
                  </a:lnTo>
                  <a:lnTo>
                    <a:pt x="232" y="145"/>
                  </a:lnTo>
                  <a:lnTo>
                    <a:pt x="212" y="205"/>
                  </a:lnTo>
                  <a:lnTo>
                    <a:pt x="232" y="262"/>
                  </a:lnTo>
                  <a:lnTo>
                    <a:pt x="224" y="283"/>
                  </a:lnTo>
                  <a:lnTo>
                    <a:pt x="177" y="283"/>
                  </a:lnTo>
                  <a:lnTo>
                    <a:pt x="116" y="340"/>
                  </a:lnTo>
                  <a:lnTo>
                    <a:pt x="36" y="34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66"/>
            <p:cNvSpPr>
              <a:spLocks/>
            </p:cNvSpPr>
            <p:nvPr/>
          </p:nvSpPr>
          <p:spPr bwMode="auto">
            <a:xfrm>
              <a:off x="1018" y="450"/>
              <a:ext cx="342" cy="194"/>
            </a:xfrm>
            <a:custGeom>
              <a:avLst/>
              <a:gdLst>
                <a:gd name="T0" fmla="*/ 441 w 325"/>
                <a:gd name="T1" fmla="*/ 0 h 197"/>
                <a:gd name="T2" fmla="*/ 401 w 325"/>
                <a:gd name="T3" fmla="*/ 17 h 197"/>
                <a:gd name="T4" fmla="*/ 354 w 325"/>
                <a:gd name="T5" fmla="*/ 95 h 197"/>
                <a:gd name="T6" fmla="*/ 342 w 325"/>
                <a:gd name="T7" fmla="*/ 153 h 197"/>
                <a:gd name="T8" fmla="*/ 244 w 325"/>
                <a:gd name="T9" fmla="*/ 153 h 197"/>
                <a:gd name="T10" fmla="*/ 233 w 325"/>
                <a:gd name="T11" fmla="*/ 123 h 197"/>
                <a:gd name="T12" fmla="*/ 184 w 325"/>
                <a:gd name="T13" fmla="*/ 123 h 197"/>
                <a:gd name="T14" fmla="*/ 174 w 325"/>
                <a:gd name="T15" fmla="*/ 132 h 197"/>
                <a:gd name="T16" fmla="*/ 174 w 325"/>
                <a:gd name="T17" fmla="*/ 158 h 197"/>
                <a:gd name="T18" fmla="*/ 156 w 325"/>
                <a:gd name="T19" fmla="*/ 178 h 197"/>
                <a:gd name="T20" fmla="*/ 0 w 325"/>
                <a:gd name="T21" fmla="*/ 178 h 197"/>
                <a:gd name="T22" fmla="*/ 0 w 325"/>
                <a:gd name="T23" fmla="*/ 0 h 197"/>
                <a:gd name="T24" fmla="*/ 441 w 325"/>
                <a:gd name="T25" fmla="*/ 0 h 1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5" h="197">
                  <a:moveTo>
                    <a:pt x="324" y="0"/>
                  </a:moveTo>
                  <a:lnTo>
                    <a:pt x="296" y="17"/>
                  </a:lnTo>
                  <a:lnTo>
                    <a:pt x="260" y="104"/>
                  </a:lnTo>
                  <a:lnTo>
                    <a:pt x="252" y="166"/>
                  </a:lnTo>
                  <a:lnTo>
                    <a:pt x="180" y="166"/>
                  </a:lnTo>
                  <a:lnTo>
                    <a:pt x="172" y="135"/>
                  </a:lnTo>
                  <a:lnTo>
                    <a:pt x="136" y="135"/>
                  </a:lnTo>
                  <a:lnTo>
                    <a:pt x="128" y="144"/>
                  </a:lnTo>
                  <a:lnTo>
                    <a:pt x="128" y="174"/>
                  </a:lnTo>
                  <a:lnTo>
                    <a:pt x="115" y="196"/>
                  </a:lnTo>
                  <a:lnTo>
                    <a:pt x="0" y="196"/>
                  </a:lnTo>
                  <a:lnTo>
                    <a:pt x="0" y="0"/>
                  </a:lnTo>
                  <a:lnTo>
                    <a:pt x="324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67"/>
            <p:cNvSpPr>
              <a:spLocks/>
            </p:cNvSpPr>
            <p:nvPr/>
          </p:nvSpPr>
          <p:spPr bwMode="auto">
            <a:xfrm>
              <a:off x="1292" y="450"/>
              <a:ext cx="457" cy="279"/>
            </a:xfrm>
            <a:custGeom>
              <a:avLst/>
              <a:gdLst>
                <a:gd name="T0" fmla="*/ 472 w 436"/>
                <a:gd name="T1" fmla="*/ 0 h 284"/>
                <a:gd name="T2" fmla="*/ 472 w 436"/>
                <a:gd name="T3" fmla="*/ 17 h 284"/>
                <a:gd name="T4" fmla="*/ 520 w 436"/>
                <a:gd name="T5" fmla="*/ 71 h 284"/>
                <a:gd name="T6" fmla="*/ 527 w 436"/>
                <a:gd name="T7" fmla="*/ 139 h 284"/>
                <a:gd name="T8" fmla="*/ 576 w 436"/>
                <a:gd name="T9" fmla="*/ 164 h 284"/>
                <a:gd name="T10" fmla="*/ 520 w 436"/>
                <a:gd name="T11" fmla="*/ 228 h 284"/>
                <a:gd name="T12" fmla="*/ 343 w 436"/>
                <a:gd name="T13" fmla="*/ 228 h 284"/>
                <a:gd name="T14" fmla="*/ 333 w 436"/>
                <a:gd name="T15" fmla="*/ 253 h 284"/>
                <a:gd name="T16" fmla="*/ 165 w 436"/>
                <a:gd name="T17" fmla="*/ 253 h 284"/>
                <a:gd name="T18" fmla="*/ 131 w 436"/>
                <a:gd name="T19" fmla="*/ 253 h 284"/>
                <a:gd name="T20" fmla="*/ 131 w 436"/>
                <a:gd name="T21" fmla="*/ 123 h 284"/>
                <a:gd name="T22" fmla="*/ 95 w 436"/>
                <a:gd name="T23" fmla="*/ 123 h 284"/>
                <a:gd name="T24" fmla="*/ 95 w 436"/>
                <a:gd name="T25" fmla="*/ 105 h 284"/>
                <a:gd name="T26" fmla="*/ 0 w 436"/>
                <a:gd name="T27" fmla="*/ 92 h 284"/>
                <a:gd name="T28" fmla="*/ 48 w 436"/>
                <a:gd name="T29" fmla="*/ 17 h 284"/>
                <a:gd name="T30" fmla="*/ 83 w 436"/>
                <a:gd name="T31" fmla="*/ 0 h 284"/>
                <a:gd name="T32" fmla="*/ 472 w 436"/>
                <a:gd name="T33" fmla="*/ 0 h 2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6" h="284">
                  <a:moveTo>
                    <a:pt x="355" y="0"/>
                  </a:moveTo>
                  <a:lnTo>
                    <a:pt x="355" y="17"/>
                  </a:lnTo>
                  <a:lnTo>
                    <a:pt x="391" y="77"/>
                  </a:lnTo>
                  <a:lnTo>
                    <a:pt x="398" y="156"/>
                  </a:lnTo>
                  <a:lnTo>
                    <a:pt x="435" y="182"/>
                  </a:lnTo>
                  <a:lnTo>
                    <a:pt x="391" y="252"/>
                  </a:lnTo>
                  <a:lnTo>
                    <a:pt x="259" y="252"/>
                  </a:lnTo>
                  <a:lnTo>
                    <a:pt x="251" y="283"/>
                  </a:lnTo>
                  <a:lnTo>
                    <a:pt x="124" y="283"/>
                  </a:lnTo>
                  <a:lnTo>
                    <a:pt x="99" y="283"/>
                  </a:lnTo>
                  <a:lnTo>
                    <a:pt x="99" y="135"/>
                  </a:lnTo>
                  <a:lnTo>
                    <a:pt x="72" y="135"/>
                  </a:lnTo>
                  <a:lnTo>
                    <a:pt x="72" y="117"/>
                  </a:lnTo>
                  <a:lnTo>
                    <a:pt x="0" y="104"/>
                  </a:lnTo>
                  <a:lnTo>
                    <a:pt x="36" y="17"/>
                  </a:lnTo>
                  <a:lnTo>
                    <a:pt x="63" y="0"/>
                  </a:lnTo>
                  <a:lnTo>
                    <a:pt x="355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" name="Freeform 68"/>
          <p:cNvSpPr>
            <a:spLocks/>
          </p:cNvSpPr>
          <p:nvPr/>
        </p:nvSpPr>
        <p:spPr bwMode="auto">
          <a:xfrm>
            <a:off x="1819275" y="895350"/>
            <a:ext cx="550863" cy="455613"/>
          </a:xfrm>
          <a:custGeom>
            <a:avLst/>
            <a:gdLst>
              <a:gd name="T0" fmla="*/ 2147483647 w 332"/>
              <a:gd name="T1" fmla="*/ 2147483647 h 293"/>
              <a:gd name="T2" fmla="*/ 2147483647 w 332"/>
              <a:gd name="T3" fmla="*/ 2147483647 h 293"/>
              <a:gd name="T4" fmla="*/ 2147483647 w 332"/>
              <a:gd name="T5" fmla="*/ 2147483647 h 293"/>
              <a:gd name="T6" fmla="*/ 2147483647 w 332"/>
              <a:gd name="T7" fmla="*/ 2147483647 h 293"/>
              <a:gd name="T8" fmla="*/ 0 w 332"/>
              <a:gd name="T9" fmla="*/ 2147483647 h 293"/>
              <a:gd name="T10" fmla="*/ 0 w 332"/>
              <a:gd name="T11" fmla="*/ 2147483647 h 293"/>
              <a:gd name="T12" fmla="*/ 2147483647 w 332"/>
              <a:gd name="T13" fmla="*/ 2147483647 h 293"/>
              <a:gd name="T14" fmla="*/ 2147483647 w 332"/>
              <a:gd name="T15" fmla="*/ 2147483647 h 293"/>
              <a:gd name="T16" fmla="*/ 2147483647 w 332"/>
              <a:gd name="T17" fmla="*/ 2147483647 h 293"/>
              <a:gd name="T18" fmla="*/ 2147483647 w 332"/>
              <a:gd name="T19" fmla="*/ 2147483647 h 293"/>
              <a:gd name="T20" fmla="*/ 2147483647 w 332"/>
              <a:gd name="T21" fmla="*/ 2147483647 h 293"/>
              <a:gd name="T22" fmla="*/ 2147483647 w 332"/>
              <a:gd name="T23" fmla="*/ 2147483647 h 293"/>
              <a:gd name="T24" fmla="*/ 2147483647 w 332"/>
              <a:gd name="T25" fmla="*/ 2147483647 h 293"/>
              <a:gd name="T26" fmla="*/ 2147483647 w 332"/>
              <a:gd name="T27" fmla="*/ 2147483647 h 293"/>
              <a:gd name="T28" fmla="*/ 2147483647 w 332"/>
              <a:gd name="T29" fmla="*/ 2147483647 h 293"/>
              <a:gd name="T30" fmla="*/ 2147483647 w 332"/>
              <a:gd name="T31" fmla="*/ 2147483647 h 293"/>
              <a:gd name="T32" fmla="*/ 2147483647 w 332"/>
              <a:gd name="T33" fmla="*/ 2147483647 h 293"/>
              <a:gd name="T34" fmla="*/ 2147483647 w 332"/>
              <a:gd name="T35" fmla="*/ 0 h 293"/>
              <a:gd name="T36" fmla="*/ 2147483647 w 332"/>
              <a:gd name="T37" fmla="*/ 2147483647 h 293"/>
              <a:gd name="T38" fmla="*/ 2147483647 w 332"/>
              <a:gd name="T39" fmla="*/ 2147483647 h 293"/>
              <a:gd name="T40" fmla="*/ 2147483647 w 332"/>
              <a:gd name="T41" fmla="*/ 2147483647 h 293"/>
              <a:gd name="T42" fmla="*/ 2147483647 w 332"/>
              <a:gd name="T43" fmla="*/ 2147483647 h 293"/>
              <a:gd name="T44" fmla="*/ 2147483647 w 332"/>
              <a:gd name="T45" fmla="*/ 2147483647 h 29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32" h="293">
                <a:moveTo>
                  <a:pt x="303" y="179"/>
                </a:moveTo>
                <a:lnTo>
                  <a:pt x="303" y="267"/>
                </a:lnTo>
                <a:lnTo>
                  <a:pt x="79" y="253"/>
                </a:lnTo>
                <a:lnTo>
                  <a:pt x="64" y="274"/>
                </a:lnTo>
                <a:lnTo>
                  <a:pt x="0" y="292"/>
                </a:lnTo>
                <a:lnTo>
                  <a:pt x="0" y="267"/>
                </a:lnTo>
                <a:lnTo>
                  <a:pt x="55" y="253"/>
                </a:lnTo>
                <a:lnTo>
                  <a:pt x="79" y="227"/>
                </a:lnTo>
                <a:lnTo>
                  <a:pt x="64" y="213"/>
                </a:lnTo>
                <a:lnTo>
                  <a:pt x="44" y="126"/>
                </a:lnTo>
                <a:lnTo>
                  <a:pt x="87" y="92"/>
                </a:lnTo>
                <a:lnTo>
                  <a:pt x="99" y="70"/>
                </a:lnTo>
                <a:lnTo>
                  <a:pt x="99" y="40"/>
                </a:lnTo>
                <a:lnTo>
                  <a:pt x="108" y="31"/>
                </a:lnTo>
                <a:lnTo>
                  <a:pt x="143" y="31"/>
                </a:lnTo>
                <a:lnTo>
                  <a:pt x="152" y="62"/>
                </a:lnTo>
                <a:lnTo>
                  <a:pt x="223" y="62"/>
                </a:lnTo>
                <a:lnTo>
                  <a:pt x="232" y="0"/>
                </a:lnTo>
                <a:lnTo>
                  <a:pt x="303" y="13"/>
                </a:lnTo>
                <a:lnTo>
                  <a:pt x="303" y="31"/>
                </a:lnTo>
                <a:lnTo>
                  <a:pt x="331" y="31"/>
                </a:lnTo>
                <a:lnTo>
                  <a:pt x="331" y="179"/>
                </a:lnTo>
                <a:lnTo>
                  <a:pt x="303" y="179"/>
                </a:lnTo>
              </a:path>
            </a:pathLst>
          </a:custGeom>
          <a:solidFill>
            <a:srgbClr val="F4B183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" name="Rectangle 129"/>
          <p:cNvSpPr>
            <a:spLocks noChangeArrowheads="1"/>
          </p:cNvSpPr>
          <p:nvPr/>
        </p:nvSpPr>
        <p:spPr bwMode="auto">
          <a:xfrm>
            <a:off x="1757363" y="777875"/>
            <a:ext cx="452437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HOLMES</a:t>
            </a:r>
          </a:p>
        </p:txBody>
      </p:sp>
      <p:sp>
        <p:nvSpPr>
          <p:cNvPr id="3178" name="Rectangle 130"/>
          <p:cNvSpPr>
            <a:spLocks noChangeArrowheads="1"/>
          </p:cNvSpPr>
          <p:nvPr/>
        </p:nvSpPr>
        <p:spPr bwMode="auto">
          <a:xfrm>
            <a:off x="2360613" y="871538"/>
            <a:ext cx="4921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JACKSON</a:t>
            </a:r>
          </a:p>
        </p:txBody>
      </p:sp>
      <p:sp>
        <p:nvSpPr>
          <p:cNvPr id="3179" name="Rectangle 131"/>
          <p:cNvSpPr>
            <a:spLocks noChangeArrowheads="1"/>
          </p:cNvSpPr>
          <p:nvPr/>
        </p:nvSpPr>
        <p:spPr bwMode="auto">
          <a:xfrm rot="-1708416">
            <a:off x="1847850" y="1022350"/>
            <a:ext cx="6223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WASHINGTON</a:t>
            </a:r>
          </a:p>
        </p:txBody>
      </p:sp>
      <p:sp>
        <p:nvSpPr>
          <p:cNvPr id="3180" name="Rectangle 132"/>
          <p:cNvSpPr>
            <a:spLocks noChangeArrowheads="1"/>
          </p:cNvSpPr>
          <p:nvPr/>
        </p:nvSpPr>
        <p:spPr bwMode="auto">
          <a:xfrm>
            <a:off x="2338388" y="1214438"/>
            <a:ext cx="4984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CALHOUN</a:t>
            </a:r>
          </a:p>
        </p:txBody>
      </p:sp>
      <p:sp>
        <p:nvSpPr>
          <p:cNvPr id="3181" name="Rectangle 133"/>
          <p:cNvSpPr>
            <a:spLocks noChangeArrowheads="1"/>
          </p:cNvSpPr>
          <p:nvPr/>
        </p:nvSpPr>
        <p:spPr bwMode="auto">
          <a:xfrm>
            <a:off x="1901825" y="1282700"/>
            <a:ext cx="3159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BAY</a:t>
            </a:r>
          </a:p>
        </p:txBody>
      </p:sp>
      <p:sp>
        <p:nvSpPr>
          <p:cNvPr id="3182" name="Rectangle 134"/>
          <p:cNvSpPr>
            <a:spLocks noChangeArrowheads="1"/>
          </p:cNvSpPr>
          <p:nvPr/>
        </p:nvSpPr>
        <p:spPr bwMode="auto">
          <a:xfrm>
            <a:off x="2408238" y="1716088"/>
            <a:ext cx="352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GULF</a:t>
            </a:r>
          </a:p>
        </p:txBody>
      </p:sp>
      <p:grpSp>
        <p:nvGrpSpPr>
          <p:cNvPr id="3183" name="Group 437"/>
          <p:cNvGrpSpPr>
            <a:grpSpLocks/>
          </p:cNvGrpSpPr>
          <p:nvPr/>
        </p:nvGrpSpPr>
        <p:grpSpPr bwMode="auto">
          <a:xfrm>
            <a:off x="2568575" y="1012825"/>
            <a:ext cx="2035175" cy="1101725"/>
            <a:chOff x="1522" y="628"/>
            <a:chExt cx="1282" cy="694"/>
          </a:xfrm>
          <a:solidFill>
            <a:srgbClr val="F18A0D"/>
          </a:solidFill>
        </p:grpSpPr>
        <p:sp>
          <p:nvSpPr>
            <p:cNvPr id="3219" name="Freeform 55"/>
            <p:cNvSpPr>
              <a:spLocks/>
            </p:cNvSpPr>
            <p:nvPr/>
          </p:nvSpPr>
          <p:spPr bwMode="auto">
            <a:xfrm>
              <a:off x="1843" y="651"/>
              <a:ext cx="455" cy="256"/>
            </a:xfrm>
            <a:custGeom>
              <a:avLst/>
              <a:gdLst>
                <a:gd name="T0" fmla="*/ 549 w 434"/>
                <a:gd name="T1" fmla="*/ 8 h 260"/>
                <a:gd name="T2" fmla="*/ 575 w 434"/>
                <a:gd name="T3" fmla="*/ 94 h 260"/>
                <a:gd name="T4" fmla="*/ 526 w 434"/>
                <a:gd name="T5" fmla="*/ 94 h 260"/>
                <a:gd name="T6" fmla="*/ 526 w 434"/>
                <a:gd name="T7" fmla="*/ 131 h 260"/>
                <a:gd name="T8" fmla="*/ 501 w 434"/>
                <a:gd name="T9" fmla="*/ 152 h 260"/>
                <a:gd name="T10" fmla="*/ 501 w 434"/>
                <a:gd name="T11" fmla="*/ 235 h 260"/>
                <a:gd name="T12" fmla="*/ 364 w 434"/>
                <a:gd name="T13" fmla="*/ 235 h 260"/>
                <a:gd name="T14" fmla="*/ 364 w 434"/>
                <a:gd name="T15" fmla="*/ 216 h 260"/>
                <a:gd name="T16" fmla="*/ 0 w 434"/>
                <a:gd name="T17" fmla="*/ 216 h 260"/>
                <a:gd name="T18" fmla="*/ 0 w 434"/>
                <a:gd name="T19" fmla="*/ 203 h 260"/>
                <a:gd name="T20" fmla="*/ 56 w 434"/>
                <a:gd name="T21" fmla="*/ 172 h 260"/>
                <a:gd name="T22" fmla="*/ 115 w 434"/>
                <a:gd name="T23" fmla="*/ 152 h 260"/>
                <a:gd name="T24" fmla="*/ 243 w 434"/>
                <a:gd name="T25" fmla="*/ 122 h 260"/>
                <a:gd name="T26" fmla="*/ 268 w 434"/>
                <a:gd name="T27" fmla="*/ 72 h 260"/>
                <a:gd name="T28" fmla="*/ 291 w 434"/>
                <a:gd name="T29" fmla="*/ 50 h 260"/>
                <a:gd name="T30" fmla="*/ 338 w 434"/>
                <a:gd name="T31" fmla="*/ 0 h 260"/>
                <a:gd name="T32" fmla="*/ 549 w 434"/>
                <a:gd name="T33" fmla="*/ 8 h 2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4" h="260">
                  <a:moveTo>
                    <a:pt x="414" y="8"/>
                  </a:moveTo>
                  <a:lnTo>
                    <a:pt x="433" y="103"/>
                  </a:lnTo>
                  <a:lnTo>
                    <a:pt x="397" y="103"/>
                  </a:lnTo>
                  <a:lnTo>
                    <a:pt x="397" y="143"/>
                  </a:lnTo>
                  <a:lnTo>
                    <a:pt x="378" y="165"/>
                  </a:lnTo>
                  <a:lnTo>
                    <a:pt x="378" y="259"/>
                  </a:lnTo>
                  <a:lnTo>
                    <a:pt x="274" y="259"/>
                  </a:lnTo>
                  <a:lnTo>
                    <a:pt x="274" y="237"/>
                  </a:lnTo>
                  <a:lnTo>
                    <a:pt x="0" y="237"/>
                  </a:lnTo>
                  <a:lnTo>
                    <a:pt x="0" y="221"/>
                  </a:lnTo>
                  <a:lnTo>
                    <a:pt x="43" y="190"/>
                  </a:lnTo>
                  <a:lnTo>
                    <a:pt x="87" y="165"/>
                  </a:lnTo>
                  <a:lnTo>
                    <a:pt x="183" y="134"/>
                  </a:lnTo>
                  <a:lnTo>
                    <a:pt x="202" y="78"/>
                  </a:lnTo>
                  <a:lnTo>
                    <a:pt x="219" y="56"/>
                  </a:lnTo>
                  <a:lnTo>
                    <a:pt x="254" y="0"/>
                  </a:lnTo>
                  <a:lnTo>
                    <a:pt x="414" y="8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20" name="Group 436"/>
            <p:cNvGrpSpPr>
              <a:grpSpLocks/>
            </p:cNvGrpSpPr>
            <p:nvPr/>
          </p:nvGrpSpPr>
          <p:grpSpPr bwMode="auto">
            <a:xfrm>
              <a:off x="1522" y="628"/>
              <a:ext cx="1282" cy="694"/>
              <a:chOff x="1522" y="628"/>
              <a:chExt cx="1282" cy="694"/>
            </a:xfrm>
            <a:grpFill/>
          </p:grpSpPr>
          <p:sp>
            <p:nvSpPr>
              <p:cNvPr id="3221" name="Freeform 54"/>
              <p:cNvSpPr>
                <a:spLocks/>
              </p:cNvSpPr>
              <p:nvPr/>
            </p:nvSpPr>
            <p:spPr bwMode="auto">
              <a:xfrm>
                <a:off x="2238" y="658"/>
                <a:ext cx="297" cy="386"/>
              </a:xfrm>
              <a:custGeom>
                <a:avLst/>
                <a:gdLst>
                  <a:gd name="T0" fmla="*/ 0 w 282"/>
                  <a:gd name="T1" fmla="*/ 341 h 392"/>
                  <a:gd name="T2" fmla="*/ 0 w 282"/>
                  <a:gd name="T3" fmla="*/ 231 h 392"/>
                  <a:gd name="T4" fmla="*/ 0 w 282"/>
                  <a:gd name="T5" fmla="*/ 147 h 392"/>
                  <a:gd name="T6" fmla="*/ 26 w 282"/>
                  <a:gd name="T7" fmla="*/ 125 h 392"/>
                  <a:gd name="T8" fmla="*/ 26 w 282"/>
                  <a:gd name="T9" fmla="*/ 91 h 392"/>
                  <a:gd name="T10" fmla="*/ 76 w 282"/>
                  <a:gd name="T11" fmla="*/ 91 h 392"/>
                  <a:gd name="T12" fmla="*/ 48 w 282"/>
                  <a:gd name="T13" fmla="*/ 0 h 392"/>
                  <a:gd name="T14" fmla="*/ 368 w 282"/>
                  <a:gd name="T15" fmla="*/ 9 h 392"/>
                  <a:gd name="T16" fmla="*/ 383 w 282"/>
                  <a:gd name="T17" fmla="*/ 52 h 392"/>
                  <a:gd name="T18" fmla="*/ 269 w 282"/>
                  <a:gd name="T19" fmla="*/ 91 h 392"/>
                  <a:gd name="T20" fmla="*/ 285 w 282"/>
                  <a:gd name="T21" fmla="*/ 147 h 392"/>
                  <a:gd name="T22" fmla="*/ 247 w 282"/>
                  <a:gd name="T23" fmla="*/ 167 h 392"/>
                  <a:gd name="T24" fmla="*/ 225 w 282"/>
                  <a:gd name="T25" fmla="*/ 180 h 392"/>
                  <a:gd name="T26" fmla="*/ 225 w 282"/>
                  <a:gd name="T27" fmla="*/ 198 h 392"/>
                  <a:gd name="T28" fmla="*/ 236 w 282"/>
                  <a:gd name="T29" fmla="*/ 207 h 392"/>
                  <a:gd name="T30" fmla="*/ 197 w 282"/>
                  <a:gd name="T31" fmla="*/ 213 h 392"/>
                  <a:gd name="T32" fmla="*/ 126 w 282"/>
                  <a:gd name="T33" fmla="*/ 249 h 392"/>
                  <a:gd name="T34" fmla="*/ 66 w 282"/>
                  <a:gd name="T35" fmla="*/ 355 h 392"/>
                  <a:gd name="T36" fmla="*/ 0 w 282"/>
                  <a:gd name="T37" fmla="*/ 341 h 39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2" h="392">
                    <a:moveTo>
                      <a:pt x="0" y="374"/>
                    </a:moveTo>
                    <a:lnTo>
                      <a:pt x="0" y="255"/>
                    </a:lnTo>
                    <a:lnTo>
                      <a:pt x="0" y="159"/>
                    </a:lnTo>
                    <a:lnTo>
                      <a:pt x="20" y="137"/>
                    </a:lnTo>
                    <a:lnTo>
                      <a:pt x="20" y="97"/>
                    </a:lnTo>
                    <a:lnTo>
                      <a:pt x="56" y="97"/>
                    </a:lnTo>
                    <a:lnTo>
                      <a:pt x="36" y="0"/>
                    </a:lnTo>
                    <a:lnTo>
                      <a:pt x="269" y="9"/>
                    </a:lnTo>
                    <a:lnTo>
                      <a:pt x="281" y="58"/>
                    </a:lnTo>
                    <a:lnTo>
                      <a:pt x="197" y="97"/>
                    </a:lnTo>
                    <a:lnTo>
                      <a:pt x="209" y="159"/>
                    </a:lnTo>
                    <a:lnTo>
                      <a:pt x="181" y="185"/>
                    </a:lnTo>
                    <a:lnTo>
                      <a:pt x="165" y="198"/>
                    </a:lnTo>
                    <a:lnTo>
                      <a:pt x="165" y="216"/>
                    </a:lnTo>
                    <a:lnTo>
                      <a:pt x="173" y="225"/>
                    </a:lnTo>
                    <a:lnTo>
                      <a:pt x="144" y="233"/>
                    </a:lnTo>
                    <a:lnTo>
                      <a:pt x="93" y="273"/>
                    </a:lnTo>
                    <a:lnTo>
                      <a:pt x="48" y="391"/>
                    </a:lnTo>
                    <a:lnTo>
                      <a:pt x="0" y="374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2" name="Freeform 56"/>
              <p:cNvSpPr>
                <a:spLocks/>
              </p:cNvSpPr>
              <p:nvPr/>
            </p:nvSpPr>
            <p:spPr bwMode="auto">
              <a:xfrm>
                <a:off x="2389" y="666"/>
                <a:ext cx="415" cy="253"/>
              </a:xfrm>
              <a:custGeom>
                <a:avLst/>
                <a:gdLst>
                  <a:gd name="T0" fmla="*/ 431 w 393"/>
                  <a:gd name="T1" fmla="*/ 9 h 258"/>
                  <a:gd name="T2" fmla="*/ 472 w 393"/>
                  <a:gd name="T3" fmla="*/ 22 h 258"/>
                  <a:gd name="T4" fmla="*/ 493 w 393"/>
                  <a:gd name="T5" fmla="*/ 134 h 258"/>
                  <a:gd name="T6" fmla="*/ 543 w 393"/>
                  <a:gd name="T7" fmla="*/ 159 h 258"/>
                  <a:gd name="T8" fmla="*/ 504 w 393"/>
                  <a:gd name="T9" fmla="*/ 185 h 258"/>
                  <a:gd name="T10" fmla="*/ 504 w 393"/>
                  <a:gd name="T11" fmla="*/ 202 h 258"/>
                  <a:gd name="T12" fmla="*/ 483 w 393"/>
                  <a:gd name="T13" fmla="*/ 228 h 258"/>
                  <a:gd name="T14" fmla="*/ 381 w 393"/>
                  <a:gd name="T15" fmla="*/ 228 h 258"/>
                  <a:gd name="T16" fmla="*/ 301 w 393"/>
                  <a:gd name="T17" fmla="*/ 228 h 258"/>
                  <a:gd name="T18" fmla="*/ 301 w 393"/>
                  <a:gd name="T19" fmla="*/ 202 h 258"/>
                  <a:gd name="T20" fmla="*/ 0 w 393"/>
                  <a:gd name="T21" fmla="*/ 202 h 258"/>
                  <a:gd name="T22" fmla="*/ 41 w 393"/>
                  <a:gd name="T23" fmla="*/ 194 h 258"/>
                  <a:gd name="T24" fmla="*/ 27 w 393"/>
                  <a:gd name="T25" fmla="*/ 185 h 258"/>
                  <a:gd name="T26" fmla="*/ 27 w 393"/>
                  <a:gd name="T27" fmla="*/ 170 h 258"/>
                  <a:gd name="T28" fmla="*/ 51 w 393"/>
                  <a:gd name="T29" fmla="*/ 159 h 258"/>
                  <a:gd name="T30" fmla="*/ 91 w 393"/>
                  <a:gd name="T31" fmla="*/ 134 h 258"/>
                  <a:gd name="T32" fmla="*/ 72 w 393"/>
                  <a:gd name="T33" fmla="*/ 77 h 258"/>
                  <a:gd name="T34" fmla="*/ 190 w 393"/>
                  <a:gd name="T35" fmla="*/ 43 h 258"/>
                  <a:gd name="T36" fmla="*/ 172 w 393"/>
                  <a:gd name="T37" fmla="*/ 0 h 258"/>
                  <a:gd name="T38" fmla="*/ 431 w 393"/>
                  <a:gd name="T39" fmla="*/ 9 h 25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3" h="258">
                    <a:moveTo>
                      <a:pt x="312" y="9"/>
                    </a:moveTo>
                    <a:lnTo>
                      <a:pt x="341" y="22"/>
                    </a:lnTo>
                    <a:lnTo>
                      <a:pt x="356" y="152"/>
                    </a:lnTo>
                    <a:lnTo>
                      <a:pt x="392" y="177"/>
                    </a:lnTo>
                    <a:lnTo>
                      <a:pt x="364" y="209"/>
                    </a:lnTo>
                    <a:lnTo>
                      <a:pt x="364" y="226"/>
                    </a:lnTo>
                    <a:lnTo>
                      <a:pt x="348" y="257"/>
                    </a:lnTo>
                    <a:lnTo>
                      <a:pt x="276" y="257"/>
                    </a:lnTo>
                    <a:lnTo>
                      <a:pt x="217" y="257"/>
                    </a:lnTo>
                    <a:lnTo>
                      <a:pt x="217" y="226"/>
                    </a:lnTo>
                    <a:lnTo>
                      <a:pt x="0" y="226"/>
                    </a:lnTo>
                    <a:lnTo>
                      <a:pt x="29" y="218"/>
                    </a:lnTo>
                    <a:lnTo>
                      <a:pt x="21" y="209"/>
                    </a:lnTo>
                    <a:lnTo>
                      <a:pt x="21" y="191"/>
                    </a:lnTo>
                    <a:lnTo>
                      <a:pt x="37" y="177"/>
                    </a:lnTo>
                    <a:lnTo>
                      <a:pt x="65" y="152"/>
                    </a:lnTo>
                    <a:lnTo>
                      <a:pt x="52" y="89"/>
                    </a:lnTo>
                    <a:lnTo>
                      <a:pt x="136" y="49"/>
                    </a:lnTo>
                    <a:lnTo>
                      <a:pt x="124" y="0"/>
                    </a:lnTo>
                    <a:lnTo>
                      <a:pt x="312" y="9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" name="Freeform 57"/>
              <p:cNvSpPr>
                <a:spLocks/>
              </p:cNvSpPr>
              <p:nvPr/>
            </p:nvSpPr>
            <p:spPr bwMode="auto">
              <a:xfrm>
                <a:off x="2288" y="890"/>
                <a:ext cx="420" cy="414"/>
              </a:xfrm>
              <a:custGeom>
                <a:avLst/>
                <a:gdLst>
                  <a:gd name="T0" fmla="*/ 346 w 399"/>
                  <a:gd name="T1" fmla="*/ 335 h 421"/>
                  <a:gd name="T2" fmla="*/ 346 w 399"/>
                  <a:gd name="T3" fmla="*/ 326 h 421"/>
                  <a:gd name="T4" fmla="*/ 325 w 399"/>
                  <a:gd name="T5" fmla="*/ 326 h 421"/>
                  <a:gd name="T6" fmla="*/ 314 w 399"/>
                  <a:gd name="T7" fmla="*/ 285 h 421"/>
                  <a:gd name="T8" fmla="*/ 265 w 399"/>
                  <a:gd name="T9" fmla="*/ 243 h 421"/>
                  <a:gd name="T10" fmla="*/ 169 w 399"/>
                  <a:gd name="T11" fmla="*/ 195 h 421"/>
                  <a:gd name="T12" fmla="*/ 129 w 399"/>
                  <a:gd name="T13" fmla="*/ 195 h 421"/>
                  <a:gd name="T14" fmla="*/ 0 w 399"/>
                  <a:gd name="T15" fmla="*/ 142 h 421"/>
                  <a:gd name="T16" fmla="*/ 60 w 399"/>
                  <a:gd name="T17" fmla="*/ 34 h 421"/>
                  <a:gd name="T18" fmla="*/ 129 w 399"/>
                  <a:gd name="T19" fmla="*/ 0 h 421"/>
                  <a:gd name="T20" fmla="*/ 422 w 399"/>
                  <a:gd name="T21" fmla="*/ 0 h 421"/>
                  <a:gd name="T22" fmla="*/ 422 w 399"/>
                  <a:gd name="T23" fmla="*/ 30 h 421"/>
                  <a:gd name="T24" fmla="*/ 503 w 399"/>
                  <a:gd name="T25" fmla="*/ 30 h 421"/>
                  <a:gd name="T26" fmla="*/ 493 w 399"/>
                  <a:gd name="T27" fmla="*/ 250 h 421"/>
                  <a:gd name="T28" fmla="*/ 515 w 399"/>
                  <a:gd name="T29" fmla="*/ 250 h 421"/>
                  <a:gd name="T30" fmla="*/ 515 w 399"/>
                  <a:gd name="T31" fmla="*/ 285 h 421"/>
                  <a:gd name="T32" fmla="*/ 541 w 399"/>
                  <a:gd name="T33" fmla="*/ 285 h 421"/>
                  <a:gd name="T34" fmla="*/ 503 w 399"/>
                  <a:gd name="T35" fmla="*/ 379 h 421"/>
                  <a:gd name="T36" fmla="*/ 458 w 399"/>
                  <a:gd name="T37" fmla="*/ 379 h 421"/>
                  <a:gd name="T38" fmla="*/ 346 w 399"/>
                  <a:gd name="T39" fmla="*/ 335 h 4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9" h="421">
                    <a:moveTo>
                      <a:pt x="255" y="371"/>
                    </a:moveTo>
                    <a:lnTo>
                      <a:pt x="255" y="362"/>
                    </a:lnTo>
                    <a:lnTo>
                      <a:pt x="239" y="362"/>
                    </a:lnTo>
                    <a:lnTo>
                      <a:pt x="231" y="315"/>
                    </a:lnTo>
                    <a:lnTo>
                      <a:pt x="195" y="267"/>
                    </a:lnTo>
                    <a:lnTo>
                      <a:pt x="124" y="215"/>
                    </a:lnTo>
                    <a:lnTo>
                      <a:pt x="95" y="215"/>
                    </a:lnTo>
                    <a:lnTo>
                      <a:pt x="0" y="157"/>
                    </a:lnTo>
                    <a:lnTo>
                      <a:pt x="44" y="40"/>
                    </a:lnTo>
                    <a:lnTo>
                      <a:pt x="95" y="0"/>
                    </a:lnTo>
                    <a:lnTo>
                      <a:pt x="311" y="0"/>
                    </a:lnTo>
                    <a:lnTo>
                      <a:pt x="311" y="31"/>
                    </a:lnTo>
                    <a:lnTo>
                      <a:pt x="370" y="31"/>
                    </a:lnTo>
                    <a:lnTo>
                      <a:pt x="363" y="276"/>
                    </a:lnTo>
                    <a:lnTo>
                      <a:pt x="379" y="276"/>
                    </a:lnTo>
                    <a:lnTo>
                      <a:pt x="379" y="315"/>
                    </a:lnTo>
                    <a:lnTo>
                      <a:pt x="398" y="315"/>
                    </a:lnTo>
                    <a:lnTo>
                      <a:pt x="370" y="420"/>
                    </a:lnTo>
                    <a:lnTo>
                      <a:pt x="335" y="420"/>
                    </a:lnTo>
                    <a:lnTo>
                      <a:pt x="255" y="371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" name="Freeform 58"/>
              <p:cNvSpPr>
                <a:spLocks/>
              </p:cNvSpPr>
              <p:nvPr/>
            </p:nvSpPr>
            <p:spPr bwMode="auto">
              <a:xfrm>
                <a:off x="1522" y="1082"/>
                <a:ext cx="555" cy="240"/>
              </a:xfrm>
              <a:custGeom>
                <a:avLst/>
                <a:gdLst>
                  <a:gd name="T0" fmla="*/ 717 w 527"/>
                  <a:gd name="T1" fmla="*/ 50 h 244"/>
                  <a:gd name="T2" fmla="*/ 717 w 527"/>
                  <a:gd name="T3" fmla="*/ 72 h 244"/>
                  <a:gd name="T4" fmla="*/ 647 w 527"/>
                  <a:gd name="T5" fmla="*/ 64 h 244"/>
                  <a:gd name="T6" fmla="*/ 685 w 527"/>
                  <a:gd name="T7" fmla="*/ 50 h 244"/>
                  <a:gd name="T8" fmla="*/ 635 w 527"/>
                  <a:gd name="T9" fmla="*/ 50 h 244"/>
                  <a:gd name="T10" fmla="*/ 576 w 527"/>
                  <a:gd name="T11" fmla="*/ 50 h 244"/>
                  <a:gd name="T12" fmla="*/ 269 w 527"/>
                  <a:gd name="T13" fmla="*/ 164 h 244"/>
                  <a:gd name="T14" fmla="*/ 257 w 527"/>
                  <a:gd name="T15" fmla="*/ 155 h 244"/>
                  <a:gd name="T16" fmla="*/ 279 w 527"/>
                  <a:gd name="T17" fmla="*/ 142 h 244"/>
                  <a:gd name="T18" fmla="*/ 257 w 527"/>
                  <a:gd name="T19" fmla="*/ 132 h 244"/>
                  <a:gd name="T20" fmla="*/ 181 w 527"/>
                  <a:gd name="T21" fmla="*/ 173 h 244"/>
                  <a:gd name="T22" fmla="*/ 39 w 527"/>
                  <a:gd name="T23" fmla="*/ 186 h 244"/>
                  <a:gd name="T24" fmla="*/ 132 w 527"/>
                  <a:gd name="T25" fmla="*/ 195 h 244"/>
                  <a:gd name="T26" fmla="*/ 108 w 527"/>
                  <a:gd name="T27" fmla="*/ 219 h 244"/>
                  <a:gd name="T28" fmla="*/ 0 w 527"/>
                  <a:gd name="T29" fmla="*/ 195 h 244"/>
                  <a:gd name="T30" fmla="*/ 83 w 527"/>
                  <a:gd name="T31" fmla="*/ 142 h 244"/>
                  <a:gd name="T32" fmla="*/ 147 w 527"/>
                  <a:gd name="T33" fmla="*/ 142 h 244"/>
                  <a:gd name="T34" fmla="*/ 158 w 527"/>
                  <a:gd name="T35" fmla="*/ 123 h 244"/>
                  <a:gd name="T36" fmla="*/ 132 w 527"/>
                  <a:gd name="T37" fmla="*/ 72 h 244"/>
                  <a:gd name="T38" fmla="*/ 158 w 527"/>
                  <a:gd name="T39" fmla="*/ 18 h 244"/>
                  <a:gd name="T40" fmla="*/ 181 w 527"/>
                  <a:gd name="T41" fmla="*/ 0 h 244"/>
                  <a:gd name="T42" fmla="*/ 547 w 527"/>
                  <a:gd name="T43" fmla="*/ 0 h 244"/>
                  <a:gd name="T44" fmla="*/ 576 w 527"/>
                  <a:gd name="T45" fmla="*/ 18 h 244"/>
                  <a:gd name="T46" fmla="*/ 609 w 527"/>
                  <a:gd name="T47" fmla="*/ 0 h 244"/>
                  <a:gd name="T48" fmla="*/ 625 w 527"/>
                  <a:gd name="T49" fmla="*/ 18 h 244"/>
                  <a:gd name="T50" fmla="*/ 708 w 527"/>
                  <a:gd name="T51" fmla="*/ 30 h 244"/>
                  <a:gd name="T52" fmla="*/ 717 w 527"/>
                  <a:gd name="T53" fmla="*/ 50 h 2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7" h="244">
                    <a:moveTo>
                      <a:pt x="526" y="56"/>
                    </a:moveTo>
                    <a:lnTo>
                      <a:pt x="526" y="78"/>
                    </a:lnTo>
                    <a:lnTo>
                      <a:pt x="474" y="70"/>
                    </a:lnTo>
                    <a:lnTo>
                      <a:pt x="501" y="56"/>
                    </a:lnTo>
                    <a:lnTo>
                      <a:pt x="466" y="56"/>
                    </a:lnTo>
                    <a:lnTo>
                      <a:pt x="422" y="56"/>
                    </a:lnTo>
                    <a:lnTo>
                      <a:pt x="197" y="182"/>
                    </a:lnTo>
                    <a:lnTo>
                      <a:pt x="188" y="173"/>
                    </a:lnTo>
                    <a:lnTo>
                      <a:pt x="205" y="156"/>
                    </a:lnTo>
                    <a:lnTo>
                      <a:pt x="188" y="144"/>
                    </a:lnTo>
                    <a:lnTo>
                      <a:pt x="133" y="191"/>
                    </a:lnTo>
                    <a:lnTo>
                      <a:pt x="28" y="204"/>
                    </a:lnTo>
                    <a:lnTo>
                      <a:pt x="97" y="213"/>
                    </a:lnTo>
                    <a:lnTo>
                      <a:pt x="80" y="243"/>
                    </a:lnTo>
                    <a:lnTo>
                      <a:pt x="0" y="213"/>
                    </a:lnTo>
                    <a:lnTo>
                      <a:pt x="61" y="156"/>
                    </a:lnTo>
                    <a:lnTo>
                      <a:pt x="108" y="156"/>
                    </a:lnTo>
                    <a:lnTo>
                      <a:pt x="116" y="135"/>
                    </a:lnTo>
                    <a:lnTo>
                      <a:pt x="97" y="78"/>
                    </a:lnTo>
                    <a:lnTo>
                      <a:pt x="116" y="18"/>
                    </a:lnTo>
                    <a:lnTo>
                      <a:pt x="133" y="0"/>
                    </a:lnTo>
                    <a:lnTo>
                      <a:pt x="401" y="0"/>
                    </a:lnTo>
                    <a:lnTo>
                      <a:pt x="422" y="18"/>
                    </a:lnTo>
                    <a:lnTo>
                      <a:pt x="446" y="0"/>
                    </a:lnTo>
                    <a:lnTo>
                      <a:pt x="458" y="18"/>
                    </a:lnTo>
                    <a:lnTo>
                      <a:pt x="518" y="30"/>
                    </a:lnTo>
                    <a:lnTo>
                      <a:pt x="526" y="56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5" name="Freeform 59"/>
              <p:cNvSpPr>
                <a:spLocks/>
              </p:cNvSpPr>
              <p:nvPr/>
            </p:nvSpPr>
            <p:spPr bwMode="auto">
              <a:xfrm>
                <a:off x="1698" y="628"/>
                <a:ext cx="411" cy="213"/>
              </a:xfrm>
              <a:custGeom>
                <a:avLst/>
                <a:gdLst>
                  <a:gd name="T0" fmla="*/ 526 w 391"/>
                  <a:gd name="T1" fmla="*/ 22 h 217"/>
                  <a:gd name="T2" fmla="*/ 477 w 391"/>
                  <a:gd name="T3" fmla="*/ 73 h 217"/>
                  <a:gd name="T4" fmla="*/ 455 w 391"/>
                  <a:gd name="T5" fmla="*/ 90 h 217"/>
                  <a:gd name="T6" fmla="*/ 430 w 391"/>
                  <a:gd name="T7" fmla="*/ 141 h 217"/>
                  <a:gd name="T8" fmla="*/ 301 w 391"/>
                  <a:gd name="T9" fmla="*/ 171 h 217"/>
                  <a:gd name="T10" fmla="*/ 242 w 391"/>
                  <a:gd name="T11" fmla="*/ 192 h 217"/>
                  <a:gd name="T12" fmla="*/ 183 w 391"/>
                  <a:gd name="T13" fmla="*/ 177 h 217"/>
                  <a:gd name="T14" fmla="*/ 183 w 391"/>
                  <a:gd name="T15" fmla="*/ 150 h 217"/>
                  <a:gd name="T16" fmla="*/ 120 w 391"/>
                  <a:gd name="T17" fmla="*/ 150 h 217"/>
                  <a:gd name="T18" fmla="*/ 120 w 391"/>
                  <a:gd name="T19" fmla="*/ 116 h 217"/>
                  <a:gd name="T20" fmla="*/ 48 w 391"/>
                  <a:gd name="T21" fmla="*/ 108 h 217"/>
                  <a:gd name="T22" fmla="*/ 48 w 391"/>
                  <a:gd name="T23" fmla="*/ 65 h 217"/>
                  <a:gd name="T24" fmla="*/ 0 w 391"/>
                  <a:gd name="T25" fmla="*/ 65 h 217"/>
                  <a:gd name="T26" fmla="*/ 59 w 391"/>
                  <a:gd name="T27" fmla="*/ 0 h 217"/>
                  <a:gd name="T28" fmla="*/ 526 w 391"/>
                  <a:gd name="T29" fmla="*/ 22 h 2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91" h="217">
                    <a:moveTo>
                      <a:pt x="390" y="22"/>
                    </a:moveTo>
                    <a:lnTo>
                      <a:pt x="354" y="79"/>
                    </a:lnTo>
                    <a:lnTo>
                      <a:pt x="338" y="102"/>
                    </a:lnTo>
                    <a:lnTo>
                      <a:pt x="319" y="159"/>
                    </a:lnTo>
                    <a:lnTo>
                      <a:pt x="223" y="190"/>
                    </a:lnTo>
                    <a:lnTo>
                      <a:pt x="179" y="216"/>
                    </a:lnTo>
                    <a:lnTo>
                      <a:pt x="136" y="198"/>
                    </a:lnTo>
                    <a:lnTo>
                      <a:pt x="136" y="168"/>
                    </a:lnTo>
                    <a:lnTo>
                      <a:pt x="88" y="168"/>
                    </a:lnTo>
                    <a:lnTo>
                      <a:pt x="88" y="128"/>
                    </a:lnTo>
                    <a:lnTo>
                      <a:pt x="36" y="120"/>
                    </a:lnTo>
                    <a:lnTo>
                      <a:pt x="36" y="71"/>
                    </a:lnTo>
                    <a:lnTo>
                      <a:pt x="0" y="71"/>
                    </a:lnTo>
                    <a:lnTo>
                      <a:pt x="44" y="0"/>
                    </a:lnTo>
                    <a:lnTo>
                      <a:pt x="390" y="2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6" name="Freeform 60"/>
              <p:cNvSpPr>
                <a:spLocks/>
              </p:cNvSpPr>
              <p:nvPr/>
            </p:nvSpPr>
            <p:spPr bwMode="auto">
              <a:xfrm>
                <a:off x="1570" y="697"/>
                <a:ext cx="371" cy="401"/>
              </a:xfrm>
              <a:custGeom>
                <a:avLst/>
                <a:gdLst>
                  <a:gd name="T0" fmla="*/ 69 w 354"/>
                  <a:gd name="T1" fmla="*/ 204 h 407"/>
                  <a:gd name="T2" fmla="*/ 94 w 354"/>
                  <a:gd name="T3" fmla="*/ 173 h 407"/>
                  <a:gd name="T4" fmla="*/ 83 w 354"/>
                  <a:gd name="T5" fmla="*/ 145 h 407"/>
                  <a:gd name="T6" fmla="*/ 105 w 354"/>
                  <a:gd name="T7" fmla="*/ 132 h 407"/>
                  <a:gd name="T8" fmla="*/ 94 w 354"/>
                  <a:gd name="T9" fmla="*/ 106 h 407"/>
                  <a:gd name="T10" fmla="*/ 128 w 354"/>
                  <a:gd name="T11" fmla="*/ 97 h 407"/>
                  <a:gd name="T12" fmla="*/ 115 w 354"/>
                  <a:gd name="T13" fmla="*/ 97 h 407"/>
                  <a:gd name="T14" fmla="*/ 115 w 354"/>
                  <a:gd name="T15" fmla="*/ 50 h 407"/>
                  <a:gd name="T16" fmla="*/ 162 w 354"/>
                  <a:gd name="T17" fmla="*/ 0 h 407"/>
                  <a:gd name="T18" fmla="*/ 211 w 354"/>
                  <a:gd name="T19" fmla="*/ 0 h 407"/>
                  <a:gd name="T20" fmla="*/ 211 w 354"/>
                  <a:gd name="T21" fmla="*/ 43 h 407"/>
                  <a:gd name="T22" fmla="*/ 280 w 354"/>
                  <a:gd name="T23" fmla="*/ 50 h 407"/>
                  <a:gd name="T24" fmla="*/ 280 w 354"/>
                  <a:gd name="T25" fmla="*/ 90 h 407"/>
                  <a:gd name="T26" fmla="*/ 342 w 354"/>
                  <a:gd name="T27" fmla="*/ 90 h 407"/>
                  <a:gd name="T28" fmla="*/ 342 w 354"/>
                  <a:gd name="T29" fmla="*/ 114 h 407"/>
                  <a:gd name="T30" fmla="*/ 398 w 354"/>
                  <a:gd name="T31" fmla="*/ 132 h 407"/>
                  <a:gd name="T32" fmla="*/ 342 w 354"/>
                  <a:gd name="T33" fmla="*/ 161 h 407"/>
                  <a:gd name="T34" fmla="*/ 342 w 354"/>
                  <a:gd name="T35" fmla="*/ 173 h 407"/>
                  <a:gd name="T36" fmla="*/ 326 w 354"/>
                  <a:gd name="T37" fmla="*/ 204 h 407"/>
                  <a:gd name="T38" fmla="*/ 363 w 354"/>
                  <a:gd name="T39" fmla="*/ 231 h 407"/>
                  <a:gd name="T40" fmla="*/ 374 w 354"/>
                  <a:gd name="T41" fmla="*/ 285 h 407"/>
                  <a:gd name="T42" fmla="*/ 432 w 354"/>
                  <a:gd name="T43" fmla="*/ 336 h 407"/>
                  <a:gd name="T44" fmla="*/ 470 w 354"/>
                  <a:gd name="T45" fmla="*/ 355 h 407"/>
                  <a:gd name="T46" fmla="*/ 115 w 354"/>
                  <a:gd name="T47" fmla="*/ 355 h 407"/>
                  <a:gd name="T48" fmla="*/ 94 w 354"/>
                  <a:gd name="T49" fmla="*/ 370 h 407"/>
                  <a:gd name="T50" fmla="*/ 8 w 354"/>
                  <a:gd name="T51" fmla="*/ 336 h 407"/>
                  <a:gd name="T52" fmla="*/ 8 w 354"/>
                  <a:gd name="T53" fmla="*/ 310 h 407"/>
                  <a:gd name="T54" fmla="*/ 0 w 354"/>
                  <a:gd name="T55" fmla="*/ 302 h 407"/>
                  <a:gd name="T56" fmla="*/ 22 w 354"/>
                  <a:gd name="T57" fmla="*/ 246 h 407"/>
                  <a:gd name="T58" fmla="*/ 69 w 354"/>
                  <a:gd name="T59" fmla="*/ 204 h 40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54" h="407">
                    <a:moveTo>
                      <a:pt x="52" y="222"/>
                    </a:moveTo>
                    <a:lnTo>
                      <a:pt x="71" y="191"/>
                    </a:lnTo>
                    <a:lnTo>
                      <a:pt x="63" y="157"/>
                    </a:lnTo>
                    <a:lnTo>
                      <a:pt x="79" y="144"/>
                    </a:lnTo>
                    <a:lnTo>
                      <a:pt x="71" y="118"/>
                    </a:lnTo>
                    <a:lnTo>
                      <a:pt x="96" y="105"/>
                    </a:lnTo>
                    <a:lnTo>
                      <a:pt x="87" y="105"/>
                    </a:lnTo>
                    <a:lnTo>
                      <a:pt x="87" y="56"/>
                    </a:lnTo>
                    <a:lnTo>
                      <a:pt x="123" y="0"/>
                    </a:lnTo>
                    <a:lnTo>
                      <a:pt x="159" y="0"/>
                    </a:lnTo>
                    <a:lnTo>
                      <a:pt x="159" y="49"/>
                    </a:lnTo>
                    <a:lnTo>
                      <a:pt x="211" y="56"/>
                    </a:lnTo>
                    <a:lnTo>
                      <a:pt x="211" y="96"/>
                    </a:lnTo>
                    <a:lnTo>
                      <a:pt x="258" y="96"/>
                    </a:lnTo>
                    <a:lnTo>
                      <a:pt x="258" y="126"/>
                    </a:lnTo>
                    <a:lnTo>
                      <a:pt x="301" y="144"/>
                    </a:lnTo>
                    <a:lnTo>
                      <a:pt x="258" y="175"/>
                    </a:lnTo>
                    <a:lnTo>
                      <a:pt x="258" y="191"/>
                    </a:lnTo>
                    <a:lnTo>
                      <a:pt x="246" y="222"/>
                    </a:lnTo>
                    <a:lnTo>
                      <a:pt x="274" y="253"/>
                    </a:lnTo>
                    <a:lnTo>
                      <a:pt x="282" y="310"/>
                    </a:lnTo>
                    <a:lnTo>
                      <a:pt x="326" y="366"/>
                    </a:lnTo>
                    <a:lnTo>
                      <a:pt x="353" y="388"/>
                    </a:lnTo>
                    <a:lnTo>
                      <a:pt x="87" y="388"/>
                    </a:lnTo>
                    <a:lnTo>
                      <a:pt x="71" y="406"/>
                    </a:lnTo>
                    <a:lnTo>
                      <a:pt x="8" y="366"/>
                    </a:lnTo>
                    <a:lnTo>
                      <a:pt x="8" y="340"/>
                    </a:lnTo>
                    <a:lnTo>
                      <a:pt x="0" y="332"/>
                    </a:lnTo>
                    <a:lnTo>
                      <a:pt x="16" y="270"/>
                    </a:lnTo>
                    <a:lnTo>
                      <a:pt x="52" y="22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7" name="Freeform 61"/>
              <p:cNvSpPr>
                <a:spLocks/>
              </p:cNvSpPr>
              <p:nvPr/>
            </p:nvSpPr>
            <p:spPr bwMode="auto">
              <a:xfrm>
                <a:off x="1830" y="886"/>
                <a:ext cx="410" cy="225"/>
              </a:xfrm>
              <a:custGeom>
                <a:avLst/>
                <a:gdLst>
                  <a:gd name="T0" fmla="*/ 434 w 390"/>
                  <a:gd name="T1" fmla="*/ 141 h 229"/>
                  <a:gd name="T2" fmla="*/ 434 w 390"/>
                  <a:gd name="T3" fmla="*/ 129 h 229"/>
                  <a:gd name="T4" fmla="*/ 419 w 390"/>
                  <a:gd name="T5" fmla="*/ 129 h 229"/>
                  <a:gd name="T6" fmla="*/ 419 w 390"/>
                  <a:gd name="T7" fmla="*/ 107 h 229"/>
                  <a:gd name="T8" fmla="*/ 395 w 390"/>
                  <a:gd name="T9" fmla="*/ 129 h 229"/>
                  <a:gd name="T10" fmla="*/ 360 w 390"/>
                  <a:gd name="T11" fmla="*/ 129 h 229"/>
                  <a:gd name="T12" fmla="*/ 348 w 390"/>
                  <a:gd name="T13" fmla="*/ 141 h 229"/>
                  <a:gd name="T14" fmla="*/ 310 w 390"/>
                  <a:gd name="T15" fmla="*/ 141 h 229"/>
                  <a:gd name="T16" fmla="*/ 279 w 390"/>
                  <a:gd name="T17" fmla="*/ 180 h 229"/>
                  <a:gd name="T18" fmla="*/ 264 w 390"/>
                  <a:gd name="T19" fmla="*/ 158 h 229"/>
                  <a:gd name="T20" fmla="*/ 264 w 390"/>
                  <a:gd name="T21" fmla="*/ 180 h 229"/>
                  <a:gd name="T22" fmla="*/ 279 w 390"/>
                  <a:gd name="T23" fmla="*/ 186 h 229"/>
                  <a:gd name="T24" fmla="*/ 279 w 390"/>
                  <a:gd name="T25" fmla="*/ 180 h 229"/>
                  <a:gd name="T26" fmla="*/ 300 w 390"/>
                  <a:gd name="T27" fmla="*/ 204 h 229"/>
                  <a:gd name="T28" fmla="*/ 220 w 390"/>
                  <a:gd name="T29" fmla="*/ 194 h 229"/>
                  <a:gd name="T30" fmla="*/ 204 w 390"/>
                  <a:gd name="T31" fmla="*/ 180 h 229"/>
                  <a:gd name="T32" fmla="*/ 172 w 390"/>
                  <a:gd name="T33" fmla="*/ 194 h 229"/>
                  <a:gd name="T34" fmla="*/ 144 w 390"/>
                  <a:gd name="T35" fmla="*/ 180 h 229"/>
                  <a:gd name="T36" fmla="*/ 106 w 390"/>
                  <a:gd name="T37" fmla="*/ 158 h 229"/>
                  <a:gd name="T38" fmla="*/ 48 w 390"/>
                  <a:gd name="T39" fmla="*/ 107 h 229"/>
                  <a:gd name="T40" fmla="*/ 36 w 390"/>
                  <a:gd name="T41" fmla="*/ 56 h 229"/>
                  <a:gd name="T42" fmla="*/ 0 w 390"/>
                  <a:gd name="T43" fmla="*/ 28 h 229"/>
                  <a:gd name="T44" fmla="*/ 18 w 390"/>
                  <a:gd name="T45" fmla="*/ 0 h 229"/>
                  <a:gd name="T46" fmla="*/ 385 w 390"/>
                  <a:gd name="T47" fmla="*/ 0 h 229"/>
                  <a:gd name="T48" fmla="*/ 385 w 390"/>
                  <a:gd name="T49" fmla="*/ 22 h 229"/>
                  <a:gd name="T50" fmla="*/ 525 w 390"/>
                  <a:gd name="T51" fmla="*/ 22 h 229"/>
                  <a:gd name="T52" fmla="*/ 525 w 390"/>
                  <a:gd name="T53" fmla="*/ 129 h 229"/>
                  <a:gd name="T54" fmla="*/ 434 w 390"/>
                  <a:gd name="T55" fmla="*/ 141 h 2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90" h="229">
                    <a:moveTo>
                      <a:pt x="322" y="158"/>
                    </a:moveTo>
                    <a:lnTo>
                      <a:pt x="322" y="141"/>
                    </a:lnTo>
                    <a:lnTo>
                      <a:pt x="310" y="141"/>
                    </a:lnTo>
                    <a:lnTo>
                      <a:pt x="310" y="119"/>
                    </a:lnTo>
                    <a:lnTo>
                      <a:pt x="293" y="141"/>
                    </a:lnTo>
                    <a:lnTo>
                      <a:pt x="266" y="141"/>
                    </a:lnTo>
                    <a:lnTo>
                      <a:pt x="258" y="158"/>
                    </a:lnTo>
                    <a:lnTo>
                      <a:pt x="230" y="158"/>
                    </a:lnTo>
                    <a:lnTo>
                      <a:pt x="206" y="198"/>
                    </a:lnTo>
                    <a:lnTo>
                      <a:pt x="195" y="176"/>
                    </a:lnTo>
                    <a:lnTo>
                      <a:pt x="195" y="198"/>
                    </a:lnTo>
                    <a:lnTo>
                      <a:pt x="206" y="206"/>
                    </a:lnTo>
                    <a:lnTo>
                      <a:pt x="206" y="198"/>
                    </a:lnTo>
                    <a:lnTo>
                      <a:pt x="222" y="228"/>
                    </a:lnTo>
                    <a:lnTo>
                      <a:pt x="163" y="216"/>
                    </a:lnTo>
                    <a:lnTo>
                      <a:pt x="151" y="198"/>
                    </a:lnTo>
                    <a:lnTo>
                      <a:pt x="127" y="216"/>
                    </a:lnTo>
                    <a:lnTo>
                      <a:pt x="107" y="198"/>
                    </a:lnTo>
                    <a:lnTo>
                      <a:pt x="79" y="176"/>
                    </a:lnTo>
                    <a:lnTo>
                      <a:pt x="36" y="119"/>
                    </a:lnTo>
                    <a:lnTo>
                      <a:pt x="27" y="62"/>
                    </a:lnTo>
                    <a:lnTo>
                      <a:pt x="0" y="31"/>
                    </a:lnTo>
                    <a:lnTo>
                      <a:pt x="12" y="0"/>
                    </a:lnTo>
                    <a:lnTo>
                      <a:pt x="285" y="0"/>
                    </a:lnTo>
                    <a:lnTo>
                      <a:pt x="285" y="22"/>
                    </a:lnTo>
                    <a:lnTo>
                      <a:pt x="389" y="22"/>
                    </a:lnTo>
                    <a:lnTo>
                      <a:pt x="389" y="141"/>
                    </a:lnTo>
                    <a:lnTo>
                      <a:pt x="322" y="158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84" name="Rectangle 69"/>
          <p:cNvSpPr>
            <a:spLocks noChangeArrowheads="1"/>
          </p:cNvSpPr>
          <p:nvPr/>
        </p:nvSpPr>
        <p:spPr bwMode="auto">
          <a:xfrm>
            <a:off x="4057650" y="1196975"/>
            <a:ext cx="481013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MADISON</a:t>
            </a:r>
          </a:p>
        </p:txBody>
      </p:sp>
      <p:sp>
        <p:nvSpPr>
          <p:cNvPr id="3185" name="Rectangle 70"/>
          <p:cNvSpPr>
            <a:spLocks noChangeArrowheads="1"/>
          </p:cNvSpPr>
          <p:nvPr/>
        </p:nvSpPr>
        <p:spPr bwMode="auto">
          <a:xfrm>
            <a:off x="3895725" y="1582738"/>
            <a:ext cx="4413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TAYLOR</a:t>
            </a:r>
          </a:p>
        </p:txBody>
      </p:sp>
      <p:sp>
        <p:nvSpPr>
          <p:cNvPr id="3186" name="Rectangle 127"/>
          <p:cNvSpPr>
            <a:spLocks noChangeArrowheads="1"/>
          </p:cNvSpPr>
          <p:nvPr/>
        </p:nvSpPr>
        <p:spPr bwMode="auto">
          <a:xfrm rot="-3825463">
            <a:off x="3575844" y="1231106"/>
            <a:ext cx="5603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JEFFERSON</a:t>
            </a:r>
          </a:p>
        </p:txBody>
      </p:sp>
      <p:sp>
        <p:nvSpPr>
          <p:cNvPr id="3187" name="Rectangle 135"/>
          <p:cNvSpPr>
            <a:spLocks noChangeArrowheads="1"/>
          </p:cNvSpPr>
          <p:nvPr/>
        </p:nvSpPr>
        <p:spPr bwMode="auto">
          <a:xfrm>
            <a:off x="2917825" y="1073150"/>
            <a:ext cx="500063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 dirty="0"/>
              <a:t>GADSDEN</a:t>
            </a:r>
          </a:p>
        </p:txBody>
      </p:sp>
      <p:sp>
        <p:nvSpPr>
          <p:cNvPr id="3188" name="Rectangle 136"/>
          <p:cNvSpPr>
            <a:spLocks noChangeArrowheads="1"/>
          </p:cNvSpPr>
          <p:nvPr/>
        </p:nvSpPr>
        <p:spPr bwMode="auto">
          <a:xfrm>
            <a:off x="2667000" y="1463675"/>
            <a:ext cx="45243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LIBERTY</a:t>
            </a:r>
          </a:p>
        </p:txBody>
      </p:sp>
      <p:sp>
        <p:nvSpPr>
          <p:cNvPr id="3189" name="Rectangle 137"/>
          <p:cNvSpPr>
            <a:spLocks noChangeArrowheads="1"/>
          </p:cNvSpPr>
          <p:nvPr/>
        </p:nvSpPr>
        <p:spPr bwMode="auto">
          <a:xfrm>
            <a:off x="2678113" y="1792288"/>
            <a:ext cx="504825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FRANKLIN</a:t>
            </a:r>
          </a:p>
        </p:txBody>
      </p:sp>
      <p:sp>
        <p:nvSpPr>
          <p:cNvPr id="3190" name="Rectangle 138"/>
          <p:cNvSpPr>
            <a:spLocks noChangeArrowheads="1"/>
          </p:cNvSpPr>
          <p:nvPr/>
        </p:nvSpPr>
        <p:spPr bwMode="auto">
          <a:xfrm>
            <a:off x="3357563" y="1196975"/>
            <a:ext cx="357187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LEON</a:t>
            </a:r>
          </a:p>
        </p:txBody>
      </p:sp>
      <p:sp>
        <p:nvSpPr>
          <p:cNvPr id="3191" name="Rectangle 139"/>
          <p:cNvSpPr>
            <a:spLocks noChangeArrowheads="1"/>
          </p:cNvSpPr>
          <p:nvPr/>
        </p:nvSpPr>
        <p:spPr bwMode="auto">
          <a:xfrm>
            <a:off x="3135313" y="1452563"/>
            <a:ext cx="5016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WAKULLA</a:t>
            </a:r>
          </a:p>
        </p:txBody>
      </p:sp>
      <p:sp>
        <p:nvSpPr>
          <p:cNvPr id="3192" name="Freeform 140"/>
          <p:cNvSpPr>
            <a:spLocks/>
          </p:cNvSpPr>
          <p:nvPr/>
        </p:nvSpPr>
        <p:spPr bwMode="auto">
          <a:xfrm>
            <a:off x="517525" y="1333500"/>
            <a:ext cx="439738" cy="80963"/>
          </a:xfrm>
          <a:custGeom>
            <a:avLst/>
            <a:gdLst>
              <a:gd name="T0" fmla="*/ 2147483647 w 261"/>
              <a:gd name="T1" fmla="*/ 0 h 52"/>
              <a:gd name="T2" fmla="*/ 2147483647 w 261"/>
              <a:gd name="T3" fmla="*/ 2147483647 h 52"/>
              <a:gd name="T4" fmla="*/ 0 w 261"/>
              <a:gd name="T5" fmla="*/ 2147483647 h 52"/>
              <a:gd name="T6" fmla="*/ 2147483647 w 261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" h="52">
                <a:moveTo>
                  <a:pt x="260" y="0"/>
                </a:moveTo>
                <a:lnTo>
                  <a:pt x="16" y="51"/>
                </a:lnTo>
                <a:lnTo>
                  <a:pt x="0" y="42"/>
                </a:lnTo>
                <a:lnTo>
                  <a:pt x="260" y="0"/>
                </a:lnTo>
              </a:path>
            </a:pathLst>
          </a:custGeom>
          <a:solidFill>
            <a:srgbClr val="FFCC99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3" name="Freeform 141"/>
          <p:cNvSpPr>
            <a:spLocks/>
          </p:cNvSpPr>
          <p:nvPr/>
        </p:nvSpPr>
        <p:spPr bwMode="auto">
          <a:xfrm>
            <a:off x="1308100" y="1308100"/>
            <a:ext cx="123825" cy="26988"/>
          </a:xfrm>
          <a:custGeom>
            <a:avLst/>
            <a:gdLst>
              <a:gd name="T0" fmla="*/ 0 w 75"/>
              <a:gd name="T1" fmla="*/ 2147483647 h 18"/>
              <a:gd name="T2" fmla="*/ 2147483647 w 75"/>
              <a:gd name="T3" fmla="*/ 0 h 18"/>
              <a:gd name="T4" fmla="*/ 2147483647 w 75"/>
              <a:gd name="T5" fmla="*/ 2147483647 h 18"/>
              <a:gd name="T6" fmla="*/ 0 w 75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" h="18">
                <a:moveTo>
                  <a:pt x="0" y="17"/>
                </a:moveTo>
                <a:lnTo>
                  <a:pt x="8" y="0"/>
                </a:lnTo>
                <a:lnTo>
                  <a:pt x="74" y="17"/>
                </a:lnTo>
                <a:lnTo>
                  <a:pt x="0" y="17"/>
                </a:lnTo>
              </a:path>
            </a:pathLst>
          </a:custGeom>
          <a:solidFill>
            <a:srgbClr val="FFCC99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94" name="Group 142"/>
          <p:cNvGrpSpPr>
            <a:grpSpLocks/>
          </p:cNvGrpSpPr>
          <p:nvPr/>
        </p:nvGrpSpPr>
        <p:grpSpPr bwMode="auto">
          <a:xfrm>
            <a:off x="193675" y="723900"/>
            <a:ext cx="1781175" cy="747713"/>
            <a:chOff x="351" y="690"/>
            <a:chExt cx="1067" cy="478"/>
          </a:xfrm>
          <a:solidFill>
            <a:srgbClr val="FFC000"/>
          </a:solidFill>
        </p:grpSpPr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351" y="690"/>
              <a:ext cx="284" cy="465"/>
            </a:xfrm>
            <a:custGeom>
              <a:avLst/>
              <a:gdLst>
                <a:gd name="T0" fmla="*/ 254 w 285"/>
                <a:gd name="T1" fmla="*/ 300 h 465"/>
                <a:gd name="T2" fmla="*/ 278 w 285"/>
                <a:gd name="T3" fmla="*/ 316 h 465"/>
                <a:gd name="T4" fmla="*/ 270 w 285"/>
                <a:gd name="T5" fmla="*/ 347 h 465"/>
                <a:gd name="T6" fmla="*/ 263 w 285"/>
                <a:gd name="T7" fmla="*/ 369 h 465"/>
                <a:gd name="T8" fmla="*/ 206 w 285"/>
                <a:gd name="T9" fmla="*/ 395 h 465"/>
                <a:gd name="T10" fmla="*/ 206 w 285"/>
                <a:gd name="T11" fmla="*/ 417 h 465"/>
                <a:gd name="T12" fmla="*/ 64 w 285"/>
                <a:gd name="T13" fmla="*/ 464 h 465"/>
                <a:gd name="T14" fmla="*/ 107 w 285"/>
                <a:gd name="T15" fmla="*/ 442 h 465"/>
                <a:gd name="T16" fmla="*/ 115 w 285"/>
                <a:gd name="T17" fmla="*/ 434 h 465"/>
                <a:gd name="T18" fmla="*/ 79 w 285"/>
                <a:gd name="T19" fmla="*/ 434 h 465"/>
                <a:gd name="T20" fmla="*/ 107 w 285"/>
                <a:gd name="T21" fmla="*/ 434 h 465"/>
                <a:gd name="T22" fmla="*/ 123 w 285"/>
                <a:gd name="T23" fmla="*/ 417 h 465"/>
                <a:gd name="T24" fmla="*/ 115 w 285"/>
                <a:gd name="T25" fmla="*/ 408 h 465"/>
                <a:gd name="T26" fmla="*/ 123 w 285"/>
                <a:gd name="T27" fmla="*/ 377 h 465"/>
                <a:gd name="T28" fmla="*/ 162 w 285"/>
                <a:gd name="T29" fmla="*/ 356 h 465"/>
                <a:gd name="T30" fmla="*/ 123 w 285"/>
                <a:gd name="T31" fmla="*/ 347 h 465"/>
                <a:gd name="T32" fmla="*/ 115 w 285"/>
                <a:gd name="T33" fmla="*/ 316 h 465"/>
                <a:gd name="T34" fmla="*/ 142 w 285"/>
                <a:gd name="T35" fmla="*/ 251 h 465"/>
                <a:gd name="T36" fmla="*/ 132 w 285"/>
                <a:gd name="T37" fmla="*/ 212 h 465"/>
                <a:gd name="T38" fmla="*/ 72 w 285"/>
                <a:gd name="T39" fmla="*/ 165 h 465"/>
                <a:gd name="T40" fmla="*/ 0 w 285"/>
                <a:gd name="T41" fmla="*/ 86 h 465"/>
                <a:gd name="T42" fmla="*/ 35 w 285"/>
                <a:gd name="T43" fmla="*/ 17 h 465"/>
                <a:gd name="T44" fmla="*/ 27 w 285"/>
                <a:gd name="T45" fmla="*/ 0 h 465"/>
                <a:gd name="T46" fmla="*/ 278 w 285"/>
                <a:gd name="T47" fmla="*/ 0 h 465"/>
                <a:gd name="T48" fmla="*/ 206 w 285"/>
                <a:gd name="T49" fmla="*/ 47 h 465"/>
                <a:gd name="T50" fmla="*/ 206 w 285"/>
                <a:gd name="T51" fmla="*/ 69 h 465"/>
                <a:gd name="T52" fmla="*/ 190 w 285"/>
                <a:gd name="T53" fmla="*/ 95 h 465"/>
                <a:gd name="T54" fmla="*/ 198 w 285"/>
                <a:gd name="T55" fmla="*/ 117 h 465"/>
                <a:gd name="T56" fmla="*/ 190 w 285"/>
                <a:gd name="T57" fmla="*/ 173 h 465"/>
                <a:gd name="T58" fmla="*/ 206 w 285"/>
                <a:gd name="T59" fmla="*/ 182 h 465"/>
                <a:gd name="T60" fmla="*/ 218 w 285"/>
                <a:gd name="T61" fmla="*/ 242 h 465"/>
                <a:gd name="T62" fmla="*/ 263 w 285"/>
                <a:gd name="T63" fmla="*/ 291 h 465"/>
                <a:gd name="T64" fmla="*/ 254 w 285"/>
                <a:gd name="T65" fmla="*/ 300 h 4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5" h="465">
                  <a:moveTo>
                    <a:pt x="260" y="300"/>
                  </a:moveTo>
                  <a:lnTo>
                    <a:pt x="284" y="316"/>
                  </a:lnTo>
                  <a:lnTo>
                    <a:pt x="276" y="347"/>
                  </a:lnTo>
                  <a:lnTo>
                    <a:pt x="269" y="369"/>
                  </a:lnTo>
                  <a:lnTo>
                    <a:pt x="212" y="395"/>
                  </a:lnTo>
                  <a:lnTo>
                    <a:pt x="212" y="417"/>
                  </a:lnTo>
                  <a:lnTo>
                    <a:pt x="64" y="464"/>
                  </a:lnTo>
                  <a:lnTo>
                    <a:pt x="107" y="442"/>
                  </a:lnTo>
                  <a:lnTo>
                    <a:pt x="115" y="434"/>
                  </a:lnTo>
                  <a:lnTo>
                    <a:pt x="79" y="434"/>
                  </a:lnTo>
                  <a:lnTo>
                    <a:pt x="107" y="434"/>
                  </a:lnTo>
                  <a:lnTo>
                    <a:pt x="123" y="417"/>
                  </a:lnTo>
                  <a:lnTo>
                    <a:pt x="115" y="408"/>
                  </a:lnTo>
                  <a:lnTo>
                    <a:pt x="123" y="377"/>
                  </a:lnTo>
                  <a:lnTo>
                    <a:pt x="168" y="356"/>
                  </a:lnTo>
                  <a:lnTo>
                    <a:pt x="123" y="347"/>
                  </a:lnTo>
                  <a:lnTo>
                    <a:pt x="115" y="316"/>
                  </a:lnTo>
                  <a:lnTo>
                    <a:pt x="144" y="251"/>
                  </a:lnTo>
                  <a:lnTo>
                    <a:pt x="132" y="212"/>
                  </a:lnTo>
                  <a:lnTo>
                    <a:pt x="72" y="165"/>
                  </a:lnTo>
                  <a:lnTo>
                    <a:pt x="0" y="86"/>
                  </a:lnTo>
                  <a:lnTo>
                    <a:pt x="35" y="17"/>
                  </a:lnTo>
                  <a:lnTo>
                    <a:pt x="27" y="0"/>
                  </a:lnTo>
                  <a:lnTo>
                    <a:pt x="284" y="0"/>
                  </a:lnTo>
                  <a:lnTo>
                    <a:pt x="212" y="47"/>
                  </a:lnTo>
                  <a:lnTo>
                    <a:pt x="212" y="69"/>
                  </a:lnTo>
                  <a:lnTo>
                    <a:pt x="196" y="95"/>
                  </a:lnTo>
                  <a:lnTo>
                    <a:pt x="204" y="117"/>
                  </a:lnTo>
                  <a:lnTo>
                    <a:pt x="196" y="173"/>
                  </a:lnTo>
                  <a:lnTo>
                    <a:pt x="212" y="182"/>
                  </a:lnTo>
                  <a:lnTo>
                    <a:pt x="224" y="242"/>
                  </a:lnTo>
                  <a:lnTo>
                    <a:pt x="269" y="291"/>
                  </a:lnTo>
                  <a:lnTo>
                    <a:pt x="260" y="30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852" y="690"/>
              <a:ext cx="245" cy="378"/>
            </a:xfrm>
            <a:custGeom>
              <a:avLst/>
              <a:gdLst>
                <a:gd name="T0" fmla="*/ 216 w 246"/>
                <a:gd name="T1" fmla="*/ 347 h 378"/>
                <a:gd name="T2" fmla="*/ 196 w 246"/>
                <a:gd name="T3" fmla="*/ 316 h 378"/>
                <a:gd name="T4" fmla="*/ 216 w 246"/>
                <a:gd name="T5" fmla="*/ 308 h 378"/>
                <a:gd name="T6" fmla="*/ 188 w 246"/>
                <a:gd name="T7" fmla="*/ 308 h 378"/>
                <a:gd name="T8" fmla="*/ 188 w 246"/>
                <a:gd name="T9" fmla="*/ 330 h 378"/>
                <a:gd name="T10" fmla="*/ 180 w 246"/>
                <a:gd name="T11" fmla="*/ 308 h 378"/>
                <a:gd name="T12" fmla="*/ 180 w 246"/>
                <a:gd name="T13" fmla="*/ 338 h 378"/>
                <a:gd name="T14" fmla="*/ 107 w 246"/>
                <a:gd name="T15" fmla="*/ 369 h 378"/>
                <a:gd name="T16" fmla="*/ 123 w 246"/>
                <a:gd name="T17" fmla="*/ 377 h 378"/>
                <a:gd name="T18" fmla="*/ 0 w 246"/>
                <a:gd name="T19" fmla="*/ 377 h 378"/>
                <a:gd name="T20" fmla="*/ 8 w 246"/>
                <a:gd name="T21" fmla="*/ 0 h 378"/>
                <a:gd name="T22" fmla="*/ 239 w 246"/>
                <a:gd name="T23" fmla="*/ 0 h 378"/>
                <a:gd name="T24" fmla="*/ 232 w 246"/>
                <a:gd name="T25" fmla="*/ 347 h 378"/>
                <a:gd name="T26" fmla="*/ 216 w 246"/>
                <a:gd name="T27" fmla="*/ 347 h 3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6" h="378">
                  <a:moveTo>
                    <a:pt x="222" y="347"/>
                  </a:moveTo>
                  <a:lnTo>
                    <a:pt x="202" y="316"/>
                  </a:lnTo>
                  <a:lnTo>
                    <a:pt x="222" y="308"/>
                  </a:lnTo>
                  <a:lnTo>
                    <a:pt x="194" y="308"/>
                  </a:lnTo>
                  <a:lnTo>
                    <a:pt x="194" y="330"/>
                  </a:lnTo>
                  <a:lnTo>
                    <a:pt x="186" y="308"/>
                  </a:lnTo>
                  <a:lnTo>
                    <a:pt x="186" y="338"/>
                  </a:lnTo>
                  <a:lnTo>
                    <a:pt x="107" y="369"/>
                  </a:lnTo>
                  <a:lnTo>
                    <a:pt x="123" y="377"/>
                  </a:lnTo>
                  <a:lnTo>
                    <a:pt x="0" y="377"/>
                  </a:lnTo>
                  <a:lnTo>
                    <a:pt x="8" y="0"/>
                  </a:lnTo>
                  <a:lnTo>
                    <a:pt x="245" y="0"/>
                  </a:lnTo>
                  <a:lnTo>
                    <a:pt x="238" y="347"/>
                  </a:lnTo>
                  <a:lnTo>
                    <a:pt x="222" y="347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546" y="690"/>
              <a:ext cx="313" cy="429"/>
            </a:xfrm>
            <a:custGeom>
              <a:avLst/>
              <a:gdLst>
                <a:gd name="T0" fmla="*/ 73 w 313"/>
                <a:gd name="T1" fmla="*/ 428 h 429"/>
                <a:gd name="T2" fmla="*/ 64 w 313"/>
                <a:gd name="T3" fmla="*/ 410 h 429"/>
                <a:gd name="T4" fmla="*/ 73 w 313"/>
                <a:gd name="T5" fmla="*/ 410 h 429"/>
                <a:gd name="T6" fmla="*/ 168 w 313"/>
                <a:gd name="T7" fmla="*/ 388 h 429"/>
                <a:gd name="T8" fmla="*/ 224 w 313"/>
                <a:gd name="T9" fmla="*/ 349 h 429"/>
                <a:gd name="T10" fmla="*/ 260 w 313"/>
                <a:gd name="T11" fmla="*/ 371 h 429"/>
                <a:gd name="T12" fmla="*/ 180 w 313"/>
                <a:gd name="T13" fmla="*/ 318 h 429"/>
                <a:gd name="T14" fmla="*/ 188 w 313"/>
                <a:gd name="T15" fmla="*/ 309 h 429"/>
                <a:gd name="T16" fmla="*/ 180 w 313"/>
                <a:gd name="T17" fmla="*/ 302 h 429"/>
                <a:gd name="T18" fmla="*/ 196 w 313"/>
                <a:gd name="T19" fmla="*/ 271 h 429"/>
                <a:gd name="T20" fmla="*/ 180 w 313"/>
                <a:gd name="T21" fmla="*/ 253 h 429"/>
                <a:gd name="T22" fmla="*/ 160 w 313"/>
                <a:gd name="T23" fmla="*/ 262 h 429"/>
                <a:gd name="T24" fmla="*/ 180 w 313"/>
                <a:gd name="T25" fmla="*/ 284 h 429"/>
                <a:gd name="T26" fmla="*/ 124 w 313"/>
                <a:gd name="T27" fmla="*/ 371 h 429"/>
                <a:gd name="T28" fmla="*/ 124 w 313"/>
                <a:gd name="T29" fmla="*/ 358 h 429"/>
                <a:gd name="T30" fmla="*/ 124 w 313"/>
                <a:gd name="T31" fmla="*/ 309 h 429"/>
                <a:gd name="T32" fmla="*/ 108 w 313"/>
                <a:gd name="T33" fmla="*/ 302 h 429"/>
                <a:gd name="T34" fmla="*/ 108 w 313"/>
                <a:gd name="T35" fmla="*/ 293 h 429"/>
                <a:gd name="T36" fmla="*/ 80 w 313"/>
                <a:gd name="T37" fmla="*/ 271 h 429"/>
                <a:gd name="T38" fmla="*/ 73 w 313"/>
                <a:gd name="T39" fmla="*/ 271 h 429"/>
                <a:gd name="T40" fmla="*/ 80 w 313"/>
                <a:gd name="T41" fmla="*/ 293 h 429"/>
                <a:gd name="T42" fmla="*/ 73 w 313"/>
                <a:gd name="T43" fmla="*/ 293 h 429"/>
                <a:gd name="T44" fmla="*/ 29 w 313"/>
                <a:gd name="T45" fmla="*/ 244 h 429"/>
                <a:gd name="T46" fmla="*/ 16 w 313"/>
                <a:gd name="T47" fmla="*/ 183 h 429"/>
                <a:gd name="T48" fmla="*/ 0 w 313"/>
                <a:gd name="T49" fmla="*/ 174 h 429"/>
                <a:gd name="T50" fmla="*/ 8 w 313"/>
                <a:gd name="T51" fmla="*/ 118 h 429"/>
                <a:gd name="T52" fmla="*/ 0 w 313"/>
                <a:gd name="T53" fmla="*/ 95 h 429"/>
                <a:gd name="T54" fmla="*/ 16 w 313"/>
                <a:gd name="T55" fmla="*/ 70 h 429"/>
                <a:gd name="T56" fmla="*/ 16 w 313"/>
                <a:gd name="T57" fmla="*/ 48 h 429"/>
                <a:gd name="T58" fmla="*/ 88 w 313"/>
                <a:gd name="T59" fmla="*/ 0 h 429"/>
                <a:gd name="T60" fmla="*/ 312 w 313"/>
                <a:gd name="T61" fmla="*/ 0 h 429"/>
                <a:gd name="T62" fmla="*/ 304 w 313"/>
                <a:gd name="T63" fmla="*/ 379 h 429"/>
                <a:gd name="T64" fmla="*/ 73 w 313"/>
                <a:gd name="T65" fmla="*/ 428 h 4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3" h="429">
                  <a:moveTo>
                    <a:pt x="73" y="428"/>
                  </a:moveTo>
                  <a:lnTo>
                    <a:pt x="64" y="410"/>
                  </a:lnTo>
                  <a:lnTo>
                    <a:pt x="73" y="410"/>
                  </a:lnTo>
                  <a:lnTo>
                    <a:pt x="168" y="388"/>
                  </a:lnTo>
                  <a:lnTo>
                    <a:pt x="224" y="349"/>
                  </a:lnTo>
                  <a:lnTo>
                    <a:pt x="260" y="371"/>
                  </a:lnTo>
                  <a:lnTo>
                    <a:pt x="180" y="318"/>
                  </a:lnTo>
                  <a:lnTo>
                    <a:pt x="188" y="309"/>
                  </a:lnTo>
                  <a:lnTo>
                    <a:pt x="180" y="302"/>
                  </a:lnTo>
                  <a:lnTo>
                    <a:pt x="196" y="271"/>
                  </a:lnTo>
                  <a:lnTo>
                    <a:pt x="180" y="253"/>
                  </a:lnTo>
                  <a:lnTo>
                    <a:pt x="160" y="262"/>
                  </a:lnTo>
                  <a:lnTo>
                    <a:pt x="180" y="284"/>
                  </a:lnTo>
                  <a:lnTo>
                    <a:pt x="124" y="371"/>
                  </a:lnTo>
                  <a:lnTo>
                    <a:pt x="124" y="358"/>
                  </a:lnTo>
                  <a:lnTo>
                    <a:pt x="124" y="309"/>
                  </a:lnTo>
                  <a:lnTo>
                    <a:pt x="108" y="302"/>
                  </a:lnTo>
                  <a:lnTo>
                    <a:pt x="108" y="293"/>
                  </a:lnTo>
                  <a:lnTo>
                    <a:pt x="80" y="271"/>
                  </a:lnTo>
                  <a:lnTo>
                    <a:pt x="73" y="271"/>
                  </a:lnTo>
                  <a:lnTo>
                    <a:pt x="80" y="293"/>
                  </a:lnTo>
                  <a:lnTo>
                    <a:pt x="73" y="293"/>
                  </a:lnTo>
                  <a:lnTo>
                    <a:pt x="29" y="244"/>
                  </a:lnTo>
                  <a:lnTo>
                    <a:pt x="16" y="183"/>
                  </a:lnTo>
                  <a:lnTo>
                    <a:pt x="0" y="174"/>
                  </a:lnTo>
                  <a:lnTo>
                    <a:pt x="8" y="118"/>
                  </a:lnTo>
                  <a:lnTo>
                    <a:pt x="0" y="95"/>
                  </a:lnTo>
                  <a:lnTo>
                    <a:pt x="16" y="70"/>
                  </a:lnTo>
                  <a:lnTo>
                    <a:pt x="16" y="48"/>
                  </a:lnTo>
                  <a:lnTo>
                    <a:pt x="88" y="0"/>
                  </a:lnTo>
                  <a:lnTo>
                    <a:pt x="312" y="0"/>
                  </a:lnTo>
                  <a:lnTo>
                    <a:pt x="304" y="379"/>
                  </a:lnTo>
                  <a:lnTo>
                    <a:pt x="73" y="428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1091" y="690"/>
              <a:ext cx="327" cy="478"/>
            </a:xfrm>
            <a:custGeom>
              <a:avLst/>
              <a:gdLst>
                <a:gd name="T0" fmla="*/ 0 w 327"/>
                <a:gd name="T1" fmla="*/ 389 h 478"/>
                <a:gd name="T2" fmla="*/ 44 w 327"/>
                <a:gd name="T3" fmla="*/ 398 h 478"/>
                <a:gd name="T4" fmla="*/ 44 w 327"/>
                <a:gd name="T5" fmla="*/ 372 h 478"/>
                <a:gd name="T6" fmla="*/ 51 w 327"/>
                <a:gd name="T7" fmla="*/ 389 h 478"/>
                <a:gd name="T8" fmla="*/ 87 w 327"/>
                <a:gd name="T9" fmla="*/ 398 h 478"/>
                <a:gd name="T10" fmla="*/ 99 w 327"/>
                <a:gd name="T11" fmla="*/ 389 h 478"/>
                <a:gd name="T12" fmla="*/ 80 w 327"/>
                <a:gd name="T13" fmla="*/ 380 h 478"/>
                <a:gd name="T14" fmla="*/ 87 w 327"/>
                <a:gd name="T15" fmla="*/ 372 h 478"/>
                <a:gd name="T16" fmla="*/ 131 w 327"/>
                <a:gd name="T17" fmla="*/ 398 h 478"/>
                <a:gd name="T18" fmla="*/ 167 w 327"/>
                <a:gd name="T19" fmla="*/ 411 h 478"/>
                <a:gd name="T20" fmla="*/ 151 w 327"/>
                <a:gd name="T21" fmla="*/ 372 h 478"/>
                <a:gd name="T22" fmla="*/ 159 w 327"/>
                <a:gd name="T23" fmla="*/ 372 h 478"/>
                <a:gd name="T24" fmla="*/ 143 w 327"/>
                <a:gd name="T25" fmla="*/ 372 h 478"/>
                <a:gd name="T26" fmla="*/ 151 w 327"/>
                <a:gd name="T27" fmla="*/ 341 h 478"/>
                <a:gd name="T28" fmla="*/ 124 w 327"/>
                <a:gd name="T29" fmla="*/ 350 h 478"/>
                <a:gd name="T30" fmla="*/ 115 w 327"/>
                <a:gd name="T31" fmla="*/ 319 h 478"/>
                <a:gd name="T32" fmla="*/ 99 w 327"/>
                <a:gd name="T33" fmla="*/ 341 h 478"/>
                <a:gd name="T34" fmla="*/ 87 w 327"/>
                <a:gd name="T35" fmla="*/ 332 h 478"/>
                <a:gd name="T36" fmla="*/ 87 w 327"/>
                <a:gd name="T37" fmla="*/ 319 h 478"/>
                <a:gd name="T38" fmla="*/ 0 w 327"/>
                <a:gd name="T39" fmla="*/ 350 h 478"/>
                <a:gd name="T40" fmla="*/ 7 w 327"/>
                <a:gd name="T41" fmla="*/ 0 h 478"/>
                <a:gd name="T42" fmla="*/ 212 w 327"/>
                <a:gd name="T43" fmla="*/ 0 h 478"/>
                <a:gd name="T44" fmla="*/ 212 w 327"/>
                <a:gd name="T45" fmla="*/ 197 h 478"/>
                <a:gd name="T46" fmla="*/ 326 w 327"/>
                <a:gd name="T47" fmla="*/ 197 h 478"/>
                <a:gd name="T48" fmla="*/ 283 w 327"/>
                <a:gd name="T49" fmla="*/ 231 h 478"/>
                <a:gd name="T50" fmla="*/ 302 w 327"/>
                <a:gd name="T51" fmla="*/ 319 h 478"/>
                <a:gd name="T52" fmla="*/ 318 w 327"/>
                <a:gd name="T53" fmla="*/ 332 h 478"/>
                <a:gd name="T54" fmla="*/ 294 w 327"/>
                <a:gd name="T55" fmla="*/ 359 h 478"/>
                <a:gd name="T56" fmla="*/ 239 w 327"/>
                <a:gd name="T57" fmla="*/ 372 h 478"/>
                <a:gd name="T58" fmla="*/ 239 w 327"/>
                <a:gd name="T59" fmla="*/ 398 h 478"/>
                <a:gd name="T60" fmla="*/ 239 w 327"/>
                <a:gd name="T61" fmla="*/ 477 h 478"/>
                <a:gd name="T62" fmla="*/ 0 w 327"/>
                <a:gd name="T63" fmla="*/ 389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27" h="478">
                  <a:moveTo>
                    <a:pt x="0" y="389"/>
                  </a:moveTo>
                  <a:lnTo>
                    <a:pt x="44" y="398"/>
                  </a:lnTo>
                  <a:lnTo>
                    <a:pt x="44" y="372"/>
                  </a:lnTo>
                  <a:lnTo>
                    <a:pt x="51" y="389"/>
                  </a:lnTo>
                  <a:lnTo>
                    <a:pt x="87" y="398"/>
                  </a:lnTo>
                  <a:lnTo>
                    <a:pt x="99" y="389"/>
                  </a:lnTo>
                  <a:lnTo>
                    <a:pt x="80" y="380"/>
                  </a:lnTo>
                  <a:lnTo>
                    <a:pt x="87" y="372"/>
                  </a:lnTo>
                  <a:lnTo>
                    <a:pt x="131" y="398"/>
                  </a:lnTo>
                  <a:lnTo>
                    <a:pt x="167" y="411"/>
                  </a:lnTo>
                  <a:lnTo>
                    <a:pt x="151" y="372"/>
                  </a:lnTo>
                  <a:lnTo>
                    <a:pt x="159" y="372"/>
                  </a:lnTo>
                  <a:lnTo>
                    <a:pt x="143" y="372"/>
                  </a:lnTo>
                  <a:lnTo>
                    <a:pt x="151" y="341"/>
                  </a:lnTo>
                  <a:lnTo>
                    <a:pt x="124" y="350"/>
                  </a:lnTo>
                  <a:lnTo>
                    <a:pt x="115" y="319"/>
                  </a:lnTo>
                  <a:lnTo>
                    <a:pt x="99" y="341"/>
                  </a:lnTo>
                  <a:lnTo>
                    <a:pt x="87" y="332"/>
                  </a:lnTo>
                  <a:lnTo>
                    <a:pt x="87" y="319"/>
                  </a:lnTo>
                  <a:lnTo>
                    <a:pt x="0" y="350"/>
                  </a:lnTo>
                  <a:lnTo>
                    <a:pt x="7" y="0"/>
                  </a:lnTo>
                  <a:lnTo>
                    <a:pt x="212" y="0"/>
                  </a:lnTo>
                  <a:lnTo>
                    <a:pt x="212" y="197"/>
                  </a:lnTo>
                  <a:lnTo>
                    <a:pt x="326" y="197"/>
                  </a:lnTo>
                  <a:lnTo>
                    <a:pt x="283" y="231"/>
                  </a:lnTo>
                  <a:lnTo>
                    <a:pt x="302" y="319"/>
                  </a:lnTo>
                  <a:lnTo>
                    <a:pt x="318" y="332"/>
                  </a:lnTo>
                  <a:lnTo>
                    <a:pt x="294" y="359"/>
                  </a:lnTo>
                  <a:lnTo>
                    <a:pt x="239" y="372"/>
                  </a:lnTo>
                  <a:lnTo>
                    <a:pt x="239" y="398"/>
                  </a:lnTo>
                  <a:lnTo>
                    <a:pt x="239" y="477"/>
                  </a:lnTo>
                  <a:lnTo>
                    <a:pt x="0" y="389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5" name="Rectangle 147"/>
          <p:cNvSpPr>
            <a:spLocks noChangeArrowheads="1"/>
          </p:cNvSpPr>
          <p:nvPr/>
        </p:nvSpPr>
        <p:spPr bwMode="auto">
          <a:xfrm rot="-3121172">
            <a:off x="496888" y="812800"/>
            <a:ext cx="6985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SANTA ROSA</a:t>
            </a:r>
          </a:p>
        </p:txBody>
      </p:sp>
      <p:sp>
        <p:nvSpPr>
          <p:cNvPr id="3196" name="Rectangle 148"/>
          <p:cNvSpPr>
            <a:spLocks noChangeArrowheads="1"/>
          </p:cNvSpPr>
          <p:nvPr/>
        </p:nvSpPr>
        <p:spPr bwMode="auto">
          <a:xfrm rot="-3719694">
            <a:off x="953294" y="967581"/>
            <a:ext cx="5476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OKALOOSA</a:t>
            </a:r>
          </a:p>
        </p:txBody>
      </p:sp>
      <p:sp>
        <p:nvSpPr>
          <p:cNvPr id="3197" name="Rectangle 149"/>
          <p:cNvSpPr>
            <a:spLocks noChangeArrowheads="1"/>
          </p:cNvSpPr>
          <p:nvPr/>
        </p:nvSpPr>
        <p:spPr bwMode="auto">
          <a:xfrm>
            <a:off x="1420813" y="1009650"/>
            <a:ext cx="458787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WALTON</a:t>
            </a:r>
          </a:p>
        </p:txBody>
      </p:sp>
      <p:sp>
        <p:nvSpPr>
          <p:cNvPr id="3198" name="Rectangle 150"/>
          <p:cNvSpPr>
            <a:spLocks noChangeArrowheads="1"/>
          </p:cNvSpPr>
          <p:nvPr/>
        </p:nvSpPr>
        <p:spPr bwMode="auto">
          <a:xfrm rot="-2616006">
            <a:off x="185738" y="787400"/>
            <a:ext cx="5207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ESCAMBIA</a:t>
            </a:r>
          </a:p>
        </p:txBody>
      </p:sp>
      <p:sp>
        <p:nvSpPr>
          <p:cNvPr id="3199" name="Rectangle 173"/>
          <p:cNvSpPr>
            <a:spLocks noChangeArrowheads="1"/>
          </p:cNvSpPr>
          <p:nvPr/>
        </p:nvSpPr>
        <p:spPr bwMode="auto">
          <a:xfrm>
            <a:off x="6146800" y="5595938"/>
            <a:ext cx="4587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COLLIER</a:t>
            </a:r>
          </a:p>
        </p:txBody>
      </p:sp>
      <p:sp>
        <p:nvSpPr>
          <p:cNvPr id="3200" name="Freeform 111"/>
          <p:cNvSpPr>
            <a:spLocks/>
          </p:cNvSpPr>
          <p:nvPr/>
        </p:nvSpPr>
        <p:spPr bwMode="auto">
          <a:xfrm>
            <a:off x="5568950" y="5049838"/>
            <a:ext cx="122238" cy="227012"/>
          </a:xfrm>
          <a:custGeom>
            <a:avLst/>
            <a:gdLst>
              <a:gd name="T0" fmla="*/ 2147483647 w 74"/>
              <a:gd name="T1" fmla="*/ 0 h 146"/>
              <a:gd name="T2" fmla="*/ 2147483647 w 74"/>
              <a:gd name="T3" fmla="*/ 2147483647 h 146"/>
              <a:gd name="T4" fmla="*/ 2147483647 w 74"/>
              <a:gd name="T5" fmla="*/ 2147483647 h 146"/>
              <a:gd name="T6" fmla="*/ 2147483647 w 74"/>
              <a:gd name="T7" fmla="*/ 2147483647 h 146"/>
              <a:gd name="T8" fmla="*/ 2147483647 w 74"/>
              <a:gd name="T9" fmla="*/ 2147483647 h 146"/>
              <a:gd name="T10" fmla="*/ 0 w 74"/>
              <a:gd name="T11" fmla="*/ 0 h 146"/>
              <a:gd name="T12" fmla="*/ 2147483647 w 74"/>
              <a:gd name="T13" fmla="*/ 0 h 1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" h="146">
                <a:moveTo>
                  <a:pt x="37" y="0"/>
                </a:moveTo>
                <a:lnTo>
                  <a:pt x="45" y="26"/>
                </a:lnTo>
                <a:lnTo>
                  <a:pt x="45" y="66"/>
                </a:lnTo>
                <a:lnTo>
                  <a:pt x="73" y="136"/>
                </a:lnTo>
                <a:lnTo>
                  <a:pt x="56" y="145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solidFill>
            <a:srgbClr val="D1FFD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1" name="Freeform 116"/>
          <p:cNvSpPr>
            <a:spLocks/>
          </p:cNvSpPr>
          <p:nvPr/>
        </p:nvSpPr>
        <p:spPr bwMode="auto">
          <a:xfrm>
            <a:off x="5648325" y="5018088"/>
            <a:ext cx="519113" cy="458787"/>
          </a:xfrm>
          <a:custGeom>
            <a:avLst/>
            <a:gdLst>
              <a:gd name="T0" fmla="*/ 2147483647 w 311"/>
              <a:gd name="T1" fmla="*/ 2147483647 h 293"/>
              <a:gd name="T2" fmla="*/ 2147483647 w 311"/>
              <a:gd name="T3" fmla="*/ 2147483647 h 293"/>
              <a:gd name="T4" fmla="*/ 2147483647 w 311"/>
              <a:gd name="T5" fmla="*/ 2147483647 h 293"/>
              <a:gd name="T6" fmla="*/ 2147483647 w 311"/>
              <a:gd name="T7" fmla="*/ 2147483647 h 293"/>
              <a:gd name="T8" fmla="*/ 2147483647 w 311"/>
              <a:gd name="T9" fmla="*/ 2147483647 h 293"/>
              <a:gd name="T10" fmla="*/ 2147483647 w 311"/>
              <a:gd name="T11" fmla="*/ 2147483647 h 293"/>
              <a:gd name="T12" fmla="*/ 2147483647 w 311"/>
              <a:gd name="T13" fmla="*/ 2147483647 h 293"/>
              <a:gd name="T14" fmla="*/ 2147483647 w 311"/>
              <a:gd name="T15" fmla="*/ 2147483647 h 293"/>
              <a:gd name="T16" fmla="*/ 2147483647 w 311"/>
              <a:gd name="T17" fmla="*/ 2147483647 h 293"/>
              <a:gd name="T18" fmla="*/ 2147483647 w 311"/>
              <a:gd name="T19" fmla="*/ 2147483647 h 293"/>
              <a:gd name="T20" fmla="*/ 2147483647 w 311"/>
              <a:gd name="T21" fmla="*/ 2147483647 h 293"/>
              <a:gd name="T22" fmla="*/ 2147483647 w 311"/>
              <a:gd name="T23" fmla="*/ 2147483647 h 293"/>
              <a:gd name="T24" fmla="*/ 2147483647 w 311"/>
              <a:gd name="T25" fmla="*/ 2147483647 h 293"/>
              <a:gd name="T26" fmla="*/ 2147483647 w 311"/>
              <a:gd name="T27" fmla="*/ 2147483647 h 293"/>
              <a:gd name="T28" fmla="*/ 2147483647 w 311"/>
              <a:gd name="T29" fmla="*/ 2147483647 h 293"/>
              <a:gd name="T30" fmla="*/ 2147483647 w 311"/>
              <a:gd name="T31" fmla="*/ 2147483647 h 293"/>
              <a:gd name="T32" fmla="*/ 2147483647 w 311"/>
              <a:gd name="T33" fmla="*/ 2147483647 h 293"/>
              <a:gd name="T34" fmla="*/ 0 w 311"/>
              <a:gd name="T35" fmla="*/ 2147483647 h 293"/>
              <a:gd name="T36" fmla="*/ 2147483647 w 311"/>
              <a:gd name="T37" fmla="*/ 0 h 293"/>
              <a:gd name="T38" fmla="*/ 2147483647 w 311"/>
              <a:gd name="T39" fmla="*/ 0 h 293"/>
              <a:gd name="T40" fmla="*/ 2147483647 w 311"/>
              <a:gd name="T41" fmla="*/ 2147483647 h 293"/>
              <a:gd name="T42" fmla="*/ 2147483647 w 311"/>
              <a:gd name="T43" fmla="*/ 2147483647 h 293"/>
              <a:gd name="T44" fmla="*/ 2147483647 w 311"/>
              <a:gd name="T45" fmla="*/ 2147483647 h 293"/>
              <a:gd name="T46" fmla="*/ 2147483647 w 311"/>
              <a:gd name="T47" fmla="*/ 2147483647 h 293"/>
              <a:gd name="T48" fmla="*/ 2147483647 w 311"/>
              <a:gd name="T49" fmla="*/ 2147483647 h 293"/>
              <a:gd name="T50" fmla="*/ 2147483647 w 311"/>
              <a:gd name="T51" fmla="*/ 2147483647 h 2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11" h="293">
                <a:moveTo>
                  <a:pt x="140" y="212"/>
                </a:moveTo>
                <a:lnTo>
                  <a:pt x="115" y="212"/>
                </a:lnTo>
                <a:lnTo>
                  <a:pt x="104" y="205"/>
                </a:lnTo>
                <a:lnTo>
                  <a:pt x="96" y="212"/>
                </a:lnTo>
                <a:lnTo>
                  <a:pt x="88" y="191"/>
                </a:lnTo>
                <a:lnTo>
                  <a:pt x="44" y="174"/>
                </a:lnTo>
                <a:lnTo>
                  <a:pt x="52" y="183"/>
                </a:lnTo>
                <a:lnTo>
                  <a:pt x="44" y="152"/>
                </a:lnTo>
                <a:lnTo>
                  <a:pt x="59" y="174"/>
                </a:lnTo>
                <a:lnTo>
                  <a:pt x="96" y="144"/>
                </a:lnTo>
                <a:lnTo>
                  <a:pt x="123" y="77"/>
                </a:lnTo>
                <a:lnTo>
                  <a:pt x="175" y="48"/>
                </a:lnTo>
                <a:lnTo>
                  <a:pt x="115" y="64"/>
                </a:lnTo>
                <a:lnTo>
                  <a:pt x="88" y="144"/>
                </a:lnTo>
                <a:lnTo>
                  <a:pt x="36" y="152"/>
                </a:lnTo>
                <a:lnTo>
                  <a:pt x="16" y="135"/>
                </a:lnTo>
                <a:lnTo>
                  <a:pt x="24" y="117"/>
                </a:lnTo>
                <a:lnTo>
                  <a:pt x="0" y="48"/>
                </a:lnTo>
                <a:lnTo>
                  <a:pt x="16" y="0"/>
                </a:lnTo>
                <a:lnTo>
                  <a:pt x="310" y="0"/>
                </a:lnTo>
                <a:lnTo>
                  <a:pt x="310" y="165"/>
                </a:lnTo>
                <a:lnTo>
                  <a:pt x="310" y="221"/>
                </a:lnTo>
                <a:lnTo>
                  <a:pt x="255" y="221"/>
                </a:lnTo>
                <a:lnTo>
                  <a:pt x="255" y="292"/>
                </a:lnTo>
                <a:lnTo>
                  <a:pt x="140" y="279"/>
                </a:lnTo>
                <a:lnTo>
                  <a:pt x="140" y="212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2" name="Freeform 118"/>
          <p:cNvSpPr>
            <a:spLocks/>
          </p:cNvSpPr>
          <p:nvPr/>
        </p:nvSpPr>
        <p:spPr bwMode="auto">
          <a:xfrm>
            <a:off x="5392738" y="4752975"/>
            <a:ext cx="808037" cy="277813"/>
          </a:xfrm>
          <a:custGeom>
            <a:avLst/>
            <a:gdLst>
              <a:gd name="T0" fmla="*/ 2147483647 w 484"/>
              <a:gd name="T1" fmla="*/ 2147483647 h 178"/>
              <a:gd name="T2" fmla="*/ 2147483647 w 484"/>
              <a:gd name="T3" fmla="*/ 2147483647 h 178"/>
              <a:gd name="T4" fmla="*/ 2147483647 w 484"/>
              <a:gd name="T5" fmla="*/ 2147483647 h 178"/>
              <a:gd name="T6" fmla="*/ 2147483647 w 484"/>
              <a:gd name="T7" fmla="*/ 2147483647 h 178"/>
              <a:gd name="T8" fmla="*/ 2147483647 w 484"/>
              <a:gd name="T9" fmla="*/ 2147483647 h 178"/>
              <a:gd name="T10" fmla="*/ 2147483647 w 484"/>
              <a:gd name="T11" fmla="*/ 2147483647 h 178"/>
              <a:gd name="T12" fmla="*/ 2147483647 w 484"/>
              <a:gd name="T13" fmla="*/ 2147483647 h 178"/>
              <a:gd name="T14" fmla="*/ 2147483647 w 484"/>
              <a:gd name="T15" fmla="*/ 2147483647 h 178"/>
              <a:gd name="T16" fmla="*/ 2147483647 w 484"/>
              <a:gd name="T17" fmla="*/ 2147483647 h 178"/>
              <a:gd name="T18" fmla="*/ 2147483647 w 484"/>
              <a:gd name="T19" fmla="*/ 2147483647 h 178"/>
              <a:gd name="T20" fmla="*/ 2147483647 w 484"/>
              <a:gd name="T21" fmla="*/ 2147483647 h 178"/>
              <a:gd name="T22" fmla="*/ 2147483647 w 484"/>
              <a:gd name="T23" fmla="*/ 2147483647 h 178"/>
              <a:gd name="T24" fmla="*/ 2147483647 w 484"/>
              <a:gd name="T25" fmla="*/ 2147483647 h 178"/>
              <a:gd name="T26" fmla="*/ 2147483647 w 484"/>
              <a:gd name="T27" fmla="*/ 2147483647 h 178"/>
              <a:gd name="T28" fmla="*/ 2147483647 w 484"/>
              <a:gd name="T29" fmla="*/ 2147483647 h 178"/>
              <a:gd name="T30" fmla="*/ 2147483647 w 484"/>
              <a:gd name="T31" fmla="*/ 2147483647 h 178"/>
              <a:gd name="T32" fmla="*/ 2147483647 w 484"/>
              <a:gd name="T33" fmla="*/ 2147483647 h 178"/>
              <a:gd name="T34" fmla="*/ 2147483647 w 484"/>
              <a:gd name="T35" fmla="*/ 2147483647 h 178"/>
              <a:gd name="T36" fmla="*/ 2147483647 w 484"/>
              <a:gd name="T37" fmla="*/ 2147483647 h 178"/>
              <a:gd name="T38" fmla="*/ 2147483647 w 484"/>
              <a:gd name="T39" fmla="*/ 2147483647 h 178"/>
              <a:gd name="T40" fmla="*/ 2147483647 w 484"/>
              <a:gd name="T41" fmla="*/ 2147483647 h 178"/>
              <a:gd name="T42" fmla="*/ 2147483647 w 484"/>
              <a:gd name="T43" fmla="*/ 2147483647 h 178"/>
              <a:gd name="T44" fmla="*/ 0 w 484"/>
              <a:gd name="T45" fmla="*/ 2147483647 h 178"/>
              <a:gd name="T46" fmla="*/ 2147483647 w 484"/>
              <a:gd name="T47" fmla="*/ 2147483647 h 178"/>
              <a:gd name="T48" fmla="*/ 2147483647 w 484"/>
              <a:gd name="T49" fmla="*/ 0 h 178"/>
              <a:gd name="T50" fmla="*/ 2147483647 w 484"/>
              <a:gd name="T51" fmla="*/ 0 h 178"/>
              <a:gd name="T52" fmla="*/ 2147483647 w 484"/>
              <a:gd name="T53" fmla="*/ 0 h 178"/>
              <a:gd name="T54" fmla="*/ 2147483647 w 484"/>
              <a:gd name="T55" fmla="*/ 2147483647 h 178"/>
              <a:gd name="T56" fmla="*/ 2147483647 w 484"/>
              <a:gd name="T57" fmla="*/ 2147483647 h 178"/>
              <a:gd name="T58" fmla="*/ 2147483647 w 484"/>
              <a:gd name="T59" fmla="*/ 2147483647 h 17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84" h="178">
                <a:moveTo>
                  <a:pt x="188" y="105"/>
                </a:moveTo>
                <a:lnTo>
                  <a:pt x="172" y="89"/>
                </a:lnTo>
                <a:lnTo>
                  <a:pt x="224" y="57"/>
                </a:lnTo>
                <a:lnTo>
                  <a:pt x="224" y="39"/>
                </a:lnTo>
                <a:lnTo>
                  <a:pt x="188" y="57"/>
                </a:lnTo>
                <a:lnTo>
                  <a:pt x="151" y="39"/>
                </a:lnTo>
                <a:lnTo>
                  <a:pt x="151" y="66"/>
                </a:lnTo>
                <a:lnTo>
                  <a:pt x="117" y="57"/>
                </a:lnTo>
                <a:lnTo>
                  <a:pt x="128" y="48"/>
                </a:lnTo>
                <a:lnTo>
                  <a:pt x="117" y="39"/>
                </a:lnTo>
                <a:lnTo>
                  <a:pt x="100" y="48"/>
                </a:lnTo>
                <a:lnTo>
                  <a:pt x="80" y="18"/>
                </a:lnTo>
                <a:lnTo>
                  <a:pt x="80" y="48"/>
                </a:lnTo>
                <a:lnTo>
                  <a:pt x="117" y="66"/>
                </a:lnTo>
                <a:lnTo>
                  <a:pt x="136" y="155"/>
                </a:lnTo>
                <a:lnTo>
                  <a:pt x="128" y="168"/>
                </a:lnTo>
                <a:lnTo>
                  <a:pt x="128" y="137"/>
                </a:lnTo>
                <a:lnTo>
                  <a:pt x="108" y="155"/>
                </a:lnTo>
                <a:lnTo>
                  <a:pt x="100" y="137"/>
                </a:lnTo>
                <a:lnTo>
                  <a:pt x="80" y="146"/>
                </a:lnTo>
                <a:lnTo>
                  <a:pt x="80" y="137"/>
                </a:lnTo>
                <a:lnTo>
                  <a:pt x="45" y="128"/>
                </a:lnTo>
                <a:lnTo>
                  <a:pt x="0" y="57"/>
                </a:lnTo>
                <a:lnTo>
                  <a:pt x="73" y="57"/>
                </a:lnTo>
                <a:lnTo>
                  <a:pt x="73" y="0"/>
                </a:lnTo>
                <a:lnTo>
                  <a:pt x="188" y="0"/>
                </a:lnTo>
                <a:lnTo>
                  <a:pt x="483" y="0"/>
                </a:lnTo>
                <a:lnTo>
                  <a:pt x="483" y="177"/>
                </a:lnTo>
                <a:lnTo>
                  <a:pt x="188" y="177"/>
                </a:lnTo>
                <a:lnTo>
                  <a:pt x="188" y="105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3" name="Freeform 119"/>
          <p:cNvSpPr>
            <a:spLocks/>
          </p:cNvSpPr>
          <p:nvPr/>
        </p:nvSpPr>
        <p:spPr bwMode="auto">
          <a:xfrm>
            <a:off x="6167438" y="5018088"/>
            <a:ext cx="687387" cy="517525"/>
          </a:xfrm>
          <a:custGeom>
            <a:avLst/>
            <a:gdLst>
              <a:gd name="T0" fmla="*/ 2147483647 w 410"/>
              <a:gd name="T1" fmla="*/ 2147483647 h 331"/>
              <a:gd name="T2" fmla="*/ 2147483647 w 410"/>
              <a:gd name="T3" fmla="*/ 2147483647 h 331"/>
              <a:gd name="T4" fmla="*/ 2147483647 w 410"/>
              <a:gd name="T5" fmla="*/ 2147483647 h 331"/>
              <a:gd name="T6" fmla="*/ 2147483647 w 410"/>
              <a:gd name="T7" fmla="*/ 2147483647 h 331"/>
              <a:gd name="T8" fmla="*/ 2147483647 w 410"/>
              <a:gd name="T9" fmla="*/ 2147483647 h 331"/>
              <a:gd name="T10" fmla="*/ 0 w 410"/>
              <a:gd name="T11" fmla="*/ 2147483647 h 331"/>
              <a:gd name="T12" fmla="*/ 0 w 410"/>
              <a:gd name="T13" fmla="*/ 0 h 331"/>
              <a:gd name="T14" fmla="*/ 2147483647 w 410"/>
              <a:gd name="T15" fmla="*/ 0 h 331"/>
              <a:gd name="T16" fmla="*/ 2147483647 w 410"/>
              <a:gd name="T17" fmla="*/ 2147483647 h 3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10" h="331">
                <a:moveTo>
                  <a:pt x="401" y="17"/>
                </a:moveTo>
                <a:lnTo>
                  <a:pt x="401" y="278"/>
                </a:lnTo>
                <a:lnTo>
                  <a:pt x="409" y="330"/>
                </a:lnTo>
                <a:lnTo>
                  <a:pt x="177" y="330"/>
                </a:lnTo>
                <a:lnTo>
                  <a:pt x="169" y="164"/>
                </a:lnTo>
                <a:lnTo>
                  <a:pt x="0" y="164"/>
                </a:lnTo>
                <a:lnTo>
                  <a:pt x="0" y="0"/>
                </a:lnTo>
                <a:lnTo>
                  <a:pt x="365" y="0"/>
                </a:lnTo>
                <a:lnTo>
                  <a:pt x="401" y="17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4" name="Freeform 120"/>
          <p:cNvSpPr>
            <a:spLocks/>
          </p:cNvSpPr>
          <p:nvPr/>
        </p:nvSpPr>
        <p:spPr bwMode="auto">
          <a:xfrm>
            <a:off x="5683250" y="4440238"/>
            <a:ext cx="487363" cy="309562"/>
          </a:xfrm>
          <a:custGeom>
            <a:avLst/>
            <a:gdLst>
              <a:gd name="T0" fmla="*/ 0 w 295"/>
              <a:gd name="T1" fmla="*/ 2147483647 h 198"/>
              <a:gd name="T2" fmla="*/ 0 w 295"/>
              <a:gd name="T3" fmla="*/ 2147483647 h 198"/>
              <a:gd name="T4" fmla="*/ 0 w 295"/>
              <a:gd name="T5" fmla="*/ 0 h 198"/>
              <a:gd name="T6" fmla="*/ 2147483647 w 295"/>
              <a:gd name="T7" fmla="*/ 0 h 198"/>
              <a:gd name="T8" fmla="*/ 2147483647 w 295"/>
              <a:gd name="T9" fmla="*/ 2147483647 h 198"/>
              <a:gd name="T10" fmla="*/ 0 w 295"/>
              <a:gd name="T11" fmla="*/ 2147483647 h 1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5" h="198">
                <a:moveTo>
                  <a:pt x="0" y="197"/>
                </a:moveTo>
                <a:lnTo>
                  <a:pt x="0" y="89"/>
                </a:lnTo>
                <a:lnTo>
                  <a:pt x="0" y="0"/>
                </a:lnTo>
                <a:lnTo>
                  <a:pt x="294" y="0"/>
                </a:lnTo>
                <a:lnTo>
                  <a:pt x="294" y="197"/>
                </a:lnTo>
                <a:lnTo>
                  <a:pt x="0" y="197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" name="Freeform 121"/>
          <p:cNvSpPr>
            <a:spLocks/>
          </p:cNvSpPr>
          <p:nvPr/>
        </p:nvSpPr>
        <p:spPr bwMode="auto">
          <a:xfrm>
            <a:off x="6167438" y="4573588"/>
            <a:ext cx="687387" cy="446087"/>
          </a:xfrm>
          <a:custGeom>
            <a:avLst/>
            <a:gdLst>
              <a:gd name="T0" fmla="*/ 2147483647 w 410"/>
              <a:gd name="T1" fmla="*/ 2147483647 h 286"/>
              <a:gd name="T2" fmla="*/ 2147483647 w 410"/>
              <a:gd name="T3" fmla="*/ 2147483647 h 286"/>
              <a:gd name="T4" fmla="*/ 2147483647 w 410"/>
              <a:gd name="T5" fmla="*/ 2147483647 h 286"/>
              <a:gd name="T6" fmla="*/ 2147483647 w 410"/>
              <a:gd name="T7" fmla="*/ 2147483647 h 286"/>
              <a:gd name="T8" fmla="*/ 2147483647 w 410"/>
              <a:gd name="T9" fmla="*/ 2147483647 h 286"/>
              <a:gd name="T10" fmla="*/ 2147483647 w 410"/>
              <a:gd name="T11" fmla="*/ 2147483647 h 286"/>
              <a:gd name="T12" fmla="*/ 2147483647 w 410"/>
              <a:gd name="T13" fmla="*/ 2147483647 h 286"/>
              <a:gd name="T14" fmla="*/ 2147483647 w 410"/>
              <a:gd name="T15" fmla="*/ 2147483647 h 286"/>
              <a:gd name="T16" fmla="*/ 2147483647 w 410"/>
              <a:gd name="T17" fmla="*/ 2147483647 h 286"/>
              <a:gd name="T18" fmla="*/ 2147483647 w 410"/>
              <a:gd name="T19" fmla="*/ 2147483647 h 286"/>
              <a:gd name="T20" fmla="*/ 2147483647 w 410"/>
              <a:gd name="T21" fmla="*/ 2147483647 h 286"/>
              <a:gd name="T22" fmla="*/ 2147483647 w 410"/>
              <a:gd name="T23" fmla="*/ 2147483647 h 286"/>
              <a:gd name="T24" fmla="*/ 2147483647 w 410"/>
              <a:gd name="T25" fmla="*/ 2147483647 h 286"/>
              <a:gd name="T26" fmla="*/ 0 w 410"/>
              <a:gd name="T27" fmla="*/ 2147483647 h 286"/>
              <a:gd name="T28" fmla="*/ 0 w 410"/>
              <a:gd name="T29" fmla="*/ 2147483647 h 286"/>
              <a:gd name="T30" fmla="*/ 2147483647 w 410"/>
              <a:gd name="T31" fmla="*/ 2147483647 h 286"/>
              <a:gd name="T32" fmla="*/ 2147483647 w 410"/>
              <a:gd name="T33" fmla="*/ 2147483647 h 286"/>
              <a:gd name="T34" fmla="*/ 2147483647 w 410"/>
              <a:gd name="T35" fmla="*/ 2147483647 h 286"/>
              <a:gd name="T36" fmla="*/ 2147483647 w 410"/>
              <a:gd name="T37" fmla="*/ 0 h 286"/>
              <a:gd name="T38" fmla="*/ 2147483647 w 410"/>
              <a:gd name="T39" fmla="*/ 0 h 286"/>
              <a:gd name="T40" fmla="*/ 2147483647 w 410"/>
              <a:gd name="T41" fmla="*/ 2147483647 h 286"/>
              <a:gd name="T42" fmla="*/ 2147483647 w 410"/>
              <a:gd name="T43" fmla="*/ 2147483647 h 28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0" h="286">
                <a:moveTo>
                  <a:pt x="409" y="48"/>
                </a:moveTo>
                <a:lnTo>
                  <a:pt x="357" y="87"/>
                </a:lnTo>
                <a:lnTo>
                  <a:pt x="357" y="109"/>
                </a:lnTo>
                <a:lnTo>
                  <a:pt x="269" y="157"/>
                </a:lnTo>
                <a:lnTo>
                  <a:pt x="276" y="166"/>
                </a:lnTo>
                <a:lnTo>
                  <a:pt x="276" y="175"/>
                </a:lnTo>
                <a:lnTo>
                  <a:pt x="293" y="166"/>
                </a:lnTo>
                <a:lnTo>
                  <a:pt x="285" y="206"/>
                </a:lnTo>
                <a:lnTo>
                  <a:pt x="312" y="223"/>
                </a:lnTo>
                <a:lnTo>
                  <a:pt x="349" y="206"/>
                </a:lnTo>
                <a:lnTo>
                  <a:pt x="329" y="223"/>
                </a:lnTo>
                <a:lnTo>
                  <a:pt x="349" y="223"/>
                </a:lnTo>
                <a:lnTo>
                  <a:pt x="365" y="285"/>
                </a:lnTo>
                <a:lnTo>
                  <a:pt x="0" y="285"/>
                </a:lnTo>
                <a:lnTo>
                  <a:pt x="0" y="109"/>
                </a:lnTo>
                <a:lnTo>
                  <a:pt x="177" y="109"/>
                </a:lnTo>
                <a:lnTo>
                  <a:pt x="177" y="48"/>
                </a:lnTo>
                <a:lnTo>
                  <a:pt x="240" y="48"/>
                </a:lnTo>
                <a:lnTo>
                  <a:pt x="240" y="0"/>
                </a:lnTo>
                <a:lnTo>
                  <a:pt x="365" y="0"/>
                </a:lnTo>
                <a:lnTo>
                  <a:pt x="409" y="30"/>
                </a:lnTo>
                <a:lnTo>
                  <a:pt x="409" y="48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6" name="Freeform 122"/>
          <p:cNvSpPr>
            <a:spLocks/>
          </p:cNvSpPr>
          <p:nvPr/>
        </p:nvSpPr>
        <p:spPr bwMode="auto">
          <a:xfrm>
            <a:off x="5233988" y="4403725"/>
            <a:ext cx="488950" cy="438150"/>
          </a:xfrm>
          <a:custGeom>
            <a:avLst/>
            <a:gdLst>
              <a:gd name="T0" fmla="*/ 0 w 293"/>
              <a:gd name="T1" fmla="*/ 2147483647 h 281"/>
              <a:gd name="T2" fmla="*/ 2147483647 w 293"/>
              <a:gd name="T3" fmla="*/ 2147483647 h 281"/>
              <a:gd name="T4" fmla="*/ 2147483647 w 293"/>
              <a:gd name="T5" fmla="*/ 2147483647 h 281"/>
              <a:gd name="T6" fmla="*/ 2147483647 w 293"/>
              <a:gd name="T7" fmla="*/ 2147483647 h 281"/>
              <a:gd name="T8" fmla="*/ 2147483647 w 293"/>
              <a:gd name="T9" fmla="*/ 0 h 281"/>
              <a:gd name="T10" fmla="*/ 2147483647 w 293"/>
              <a:gd name="T11" fmla="*/ 0 h 281"/>
              <a:gd name="T12" fmla="*/ 2147483647 w 293"/>
              <a:gd name="T13" fmla="*/ 2147483647 h 281"/>
              <a:gd name="T14" fmla="*/ 2147483647 w 293"/>
              <a:gd name="T15" fmla="*/ 2147483647 h 281"/>
              <a:gd name="T16" fmla="*/ 2147483647 w 293"/>
              <a:gd name="T17" fmla="*/ 2147483647 h 281"/>
              <a:gd name="T18" fmla="*/ 2147483647 w 293"/>
              <a:gd name="T19" fmla="*/ 2147483647 h 281"/>
              <a:gd name="T20" fmla="*/ 2147483647 w 293"/>
              <a:gd name="T21" fmla="*/ 2147483647 h 281"/>
              <a:gd name="T22" fmla="*/ 2147483647 w 293"/>
              <a:gd name="T23" fmla="*/ 2147483647 h 281"/>
              <a:gd name="T24" fmla="*/ 0 w 293"/>
              <a:gd name="T25" fmla="*/ 2147483647 h 2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3" h="281">
                <a:moveTo>
                  <a:pt x="0" y="74"/>
                </a:moveTo>
                <a:lnTo>
                  <a:pt x="8" y="49"/>
                </a:lnTo>
                <a:lnTo>
                  <a:pt x="16" y="66"/>
                </a:lnTo>
                <a:lnTo>
                  <a:pt x="25" y="49"/>
                </a:lnTo>
                <a:lnTo>
                  <a:pt x="8" y="0"/>
                </a:lnTo>
                <a:lnTo>
                  <a:pt x="176" y="0"/>
                </a:lnTo>
                <a:lnTo>
                  <a:pt x="176" y="114"/>
                </a:lnTo>
                <a:lnTo>
                  <a:pt x="292" y="114"/>
                </a:lnTo>
                <a:lnTo>
                  <a:pt x="292" y="223"/>
                </a:lnTo>
                <a:lnTo>
                  <a:pt x="176" y="223"/>
                </a:lnTo>
                <a:lnTo>
                  <a:pt x="176" y="280"/>
                </a:lnTo>
                <a:lnTo>
                  <a:pt x="103" y="280"/>
                </a:lnTo>
                <a:lnTo>
                  <a:pt x="0" y="74"/>
                </a:lnTo>
              </a:path>
            </a:pathLst>
          </a:custGeom>
          <a:solidFill>
            <a:srgbClr val="00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7" name="Rectangle 123"/>
          <p:cNvSpPr>
            <a:spLocks noChangeArrowheads="1"/>
          </p:cNvSpPr>
          <p:nvPr/>
        </p:nvSpPr>
        <p:spPr bwMode="auto">
          <a:xfrm>
            <a:off x="5662613" y="4845050"/>
            <a:ext cx="5715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CHARLOTTE</a:t>
            </a:r>
          </a:p>
        </p:txBody>
      </p:sp>
      <p:sp>
        <p:nvSpPr>
          <p:cNvPr id="3208" name="Rectangle 124"/>
          <p:cNvSpPr>
            <a:spLocks noChangeArrowheads="1"/>
          </p:cNvSpPr>
          <p:nvPr/>
        </p:nvSpPr>
        <p:spPr bwMode="auto">
          <a:xfrm>
            <a:off x="6178550" y="4827588"/>
            <a:ext cx="4460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GLADES</a:t>
            </a:r>
          </a:p>
        </p:txBody>
      </p:sp>
      <p:sp>
        <p:nvSpPr>
          <p:cNvPr id="3209" name="Rectangle 125"/>
          <p:cNvSpPr>
            <a:spLocks noChangeArrowheads="1"/>
          </p:cNvSpPr>
          <p:nvPr/>
        </p:nvSpPr>
        <p:spPr bwMode="auto">
          <a:xfrm>
            <a:off x="5713413" y="4525963"/>
            <a:ext cx="4492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DESOTO</a:t>
            </a:r>
          </a:p>
        </p:txBody>
      </p:sp>
      <p:sp>
        <p:nvSpPr>
          <p:cNvPr id="3210" name="Rectangle 126"/>
          <p:cNvSpPr>
            <a:spLocks noChangeArrowheads="1"/>
          </p:cNvSpPr>
          <p:nvPr/>
        </p:nvSpPr>
        <p:spPr bwMode="auto">
          <a:xfrm rot="921835">
            <a:off x="5221288" y="4538663"/>
            <a:ext cx="5381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SARASOTA</a:t>
            </a:r>
          </a:p>
        </p:txBody>
      </p:sp>
      <p:sp>
        <p:nvSpPr>
          <p:cNvPr id="3211" name="Rectangle 174"/>
          <p:cNvSpPr>
            <a:spLocks noChangeArrowheads="1"/>
          </p:cNvSpPr>
          <p:nvPr/>
        </p:nvSpPr>
        <p:spPr bwMode="auto">
          <a:xfrm>
            <a:off x="6275388" y="5108575"/>
            <a:ext cx="4508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HENDRY</a:t>
            </a:r>
          </a:p>
        </p:txBody>
      </p:sp>
      <p:sp>
        <p:nvSpPr>
          <p:cNvPr id="3212" name="Rectangle 175"/>
          <p:cNvSpPr>
            <a:spLocks noChangeArrowheads="1"/>
          </p:cNvSpPr>
          <p:nvPr/>
        </p:nvSpPr>
        <p:spPr bwMode="auto">
          <a:xfrm>
            <a:off x="5818188" y="5122863"/>
            <a:ext cx="304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6" tIns="45588" rIns="91176" bIns="45588" anchor="b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altLang="en-US" sz="500"/>
              <a:t>LEE</a:t>
            </a:r>
          </a:p>
        </p:txBody>
      </p:sp>
      <p:sp>
        <p:nvSpPr>
          <p:cNvPr id="3213" name="Rectangle 444"/>
          <p:cNvSpPr>
            <a:spLocks noChangeArrowheads="1"/>
          </p:cNvSpPr>
          <p:nvPr/>
        </p:nvSpPr>
        <p:spPr bwMode="auto">
          <a:xfrm>
            <a:off x="6790315" y="2231858"/>
            <a:ext cx="228600" cy="228600"/>
          </a:xfrm>
          <a:prstGeom prst="rect">
            <a:avLst/>
          </a:prstGeom>
          <a:solidFill>
            <a:srgbClr val="F18A0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14" name="Rectangle 446"/>
          <p:cNvSpPr>
            <a:spLocks noChangeArrowheads="1"/>
          </p:cNvSpPr>
          <p:nvPr/>
        </p:nvSpPr>
        <p:spPr bwMode="auto">
          <a:xfrm>
            <a:off x="7018914" y="2231858"/>
            <a:ext cx="1363085" cy="3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76" tIns="45588" rIns="91176" bIns="45588">
            <a:spAutoFit/>
          </a:bodyPr>
          <a:lstStyle>
            <a:lvl1pPr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>
                <a:cs typeface="Arial" panose="020B0604020202020204" pitchFamily="34" charset="0"/>
              </a:rPr>
              <a:t>Area 12</a:t>
            </a:r>
          </a:p>
          <a:p>
            <a:pPr algn="l"/>
            <a:r>
              <a:rPr lang="en-US" altLang="en-US" sz="900" dirty="0">
                <a:cs typeface="Arial" panose="020B0604020202020204" pitchFamily="34" charset="0"/>
              </a:rPr>
              <a:t>Betty Davenport</a:t>
            </a:r>
          </a:p>
        </p:txBody>
      </p:sp>
      <p:sp>
        <p:nvSpPr>
          <p:cNvPr id="18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lIns="91176" tIns="45588" rIns="91176" bIns="45588" anchor="b">
            <a:spAutoFit/>
          </a:bodyPr>
          <a:lstStyle>
            <a:lvl1pPr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820738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3200" dirty="0">
                <a:ln>
                  <a:solidFill>
                    <a:schemeClr val="tx1"/>
                  </a:solidFill>
                </a:ln>
                <a:solidFill>
                  <a:srgbClr val="16AAB8"/>
                </a:solidFill>
              </a:rPr>
              <a:t>Early Intervention Consultants Map</a:t>
            </a:r>
          </a:p>
        </p:txBody>
      </p:sp>
      <p:sp>
        <p:nvSpPr>
          <p:cNvPr id="182" name="Rectangle 388">
            <a:extLst>
              <a:ext uri="{FF2B5EF4-FFF2-40B4-BE49-F238E27FC236}">
                <a16:creationId xmlns:a16="http://schemas.microsoft.com/office/drawing/2014/main" id="{AE0FECCE-C7F4-413F-A666-FF475F8B7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827460"/>
            <a:ext cx="206375" cy="2016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3" name="Rectangle 388">
            <a:extLst>
              <a:ext uri="{FF2B5EF4-FFF2-40B4-BE49-F238E27FC236}">
                <a16:creationId xmlns:a16="http://schemas.microsoft.com/office/drawing/2014/main" id="{5C50D2A7-04E0-49C7-9885-29DFF77B6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719" y="4341019"/>
            <a:ext cx="206375" cy="2016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D521B2-C6FA-4887-B3B3-B0A6B7EBDD90}"/>
              </a:ext>
            </a:extLst>
          </p:cNvPr>
          <p:cNvSpPr txBox="1"/>
          <p:nvPr/>
        </p:nvSpPr>
        <p:spPr>
          <a:xfrm>
            <a:off x="3493013" y="3759513"/>
            <a:ext cx="16536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en-US" sz="900" dirty="0"/>
              <a:t>Area 6</a:t>
            </a:r>
          </a:p>
          <a:p>
            <a:pPr algn="l"/>
            <a:r>
              <a:rPr lang="en-US" altLang="en-US" sz="900" dirty="0"/>
              <a:t>Michelle McKinney</a:t>
            </a:r>
          </a:p>
          <a:p>
            <a:pPr algn="l"/>
            <a:endParaRPr lang="en-US" sz="900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24E2A10-FD98-46BB-8F41-6BE50C40DD77}"/>
              </a:ext>
            </a:extLst>
          </p:cNvPr>
          <p:cNvSpPr txBox="1"/>
          <p:nvPr/>
        </p:nvSpPr>
        <p:spPr>
          <a:xfrm>
            <a:off x="3652583" y="4252385"/>
            <a:ext cx="16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en-US" sz="900" dirty="0"/>
              <a:t>Area 14</a:t>
            </a:r>
          </a:p>
          <a:p>
            <a:pPr algn="l"/>
            <a:r>
              <a:rPr lang="en-US" sz="900" dirty="0"/>
              <a:t>Frances Benton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2" ma:contentTypeDescription="Create a new document." ma:contentTypeScope="" ma:versionID="0c807fffe9aced3ccd2f842f2f78dab0">
  <xsd:schema xmlns:xsd="http://www.w3.org/2001/XMLSchema" xmlns:xs="http://www.w3.org/2001/XMLSchema" xmlns:p="http://schemas.microsoft.com/office/2006/metadata/properties" xmlns:ns3="47630a84-84bd-4c0e-8a4d-0e925dfde686" xmlns:ns4="217384e2-1cc7-462a-88d5-a9f0c79de128" targetNamespace="http://schemas.microsoft.com/office/2006/metadata/properties" ma:root="true" ma:fieldsID="9b460839d9e0bce2bb137ddda9032bbd" ns3:_="" ns4:_="">
    <xsd:import namespace="47630a84-84bd-4c0e-8a4d-0e925dfde686"/>
    <xsd:import namespace="217384e2-1cc7-462a-88d5-a9f0c79de12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DAC76F-69BB-45F3-9A5E-914A675224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5ABE0-D7B7-4196-BFDB-8EB200FD9F93}">
  <ds:schemaRefs>
    <ds:schemaRef ds:uri="http://purl.org/dc/dcmitype/"/>
    <ds:schemaRef ds:uri="47630a84-84bd-4c0e-8a4d-0e925dfde686"/>
    <ds:schemaRef ds:uri="http://purl.org/dc/elements/1.1/"/>
    <ds:schemaRef ds:uri="217384e2-1cc7-462a-88d5-a9f0c79de12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3A103C-A5BF-40C0-8A92-5064A9968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630a84-84bd-4c0e-8a4d-0e925dfde686"/>
    <ds:schemaRef ds:uri="217384e2-1cc7-462a-88d5-a9f0c79de1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374</Words>
  <Application>Microsoft Office PowerPoint</Application>
  <PresentationFormat>On-screen Show (4:3)</PresentationFormat>
  <Paragraphs>254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Times New Roman</vt:lpstr>
      <vt:lpstr>Default Design</vt:lpstr>
      <vt:lpstr>PowerPoint Presentation</vt:lpstr>
      <vt:lpstr>PowerPoint Presentation</vt:lpstr>
    </vt:vector>
  </TitlesOfParts>
  <Company>FL Dept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Cross-Smith</dc:creator>
  <cp:keywords>HIV Map</cp:keywords>
  <cp:lastModifiedBy>Traylor, Derrick</cp:lastModifiedBy>
  <cp:revision>247</cp:revision>
  <cp:lastPrinted>2016-08-18T17:23:08Z</cp:lastPrinted>
  <dcterms:created xsi:type="dcterms:W3CDTF">2004-07-06T15:17:03Z</dcterms:created>
  <dcterms:modified xsi:type="dcterms:W3CDTF">2023-09-12T18:48:36Z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