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34EF95-08B2-4A0C-A83E-E72CB4D67538}" v="2" dt="2023-03-27T17:18:01.964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s, Richard" userId="34d26829-3f0f-4f5b-a74f-11726bff40ab" providerId="ADAL" clId="{9C34EF95-08B2-4A0C-A83E-E72CB4D67538}"/>
    <pc:docChg chg="undo custSel modSld">
      <pc:chgData name="Williams, Richard" userId="34d26829-3f0f-4f5b-a74f-11726bff40ab" providerId="ADAL" clId="{9C34EF95-08B2-4A0C-A83E-E72CB4D67538}" dt="2023-03-27T18:19:41.146" v="27" actId="20577"/>
      <pc:docMkLst>
        <pc:docMk/>
      </pc:docMkLst>
      <pc:sldChg chg="modSp mod">
        <pc:chgData name="Williams, Richard" userId="34d26829-3f0f-4f5b-a74f-11726bff40ab" providerId="ADAL" clId="{9C34EF95-08B2-4A0C-A83E-E72CB4D67538}" dt="2023-03-27T18:19:41.146" v="27" actId="20577"/>
        <pc:sldMkLst>
          <pc:docMk/>
          <pc:sldMk cId="0" sldId="256"/>
        </pc:sldMkLst>
        <pc:spChg chg="mod">
          <ac:chgData name="Williams, Richard" userId="34d26829-3f0f-4f5b-a74f-11726bff40ab" providerId="ADAL" clId="{9C34EF95-08B2-4A0C-A83E-E72CB4D67538}" dt="2023-03-27T18:19:41.146" v="27" actId="20577"/>
          <ac:spMkLst>
            <pc:docMk/>
            <pc:sldMk cId="0" sldId="256"/>
            <ac:spMk id="2" creationId="{00000000-0000-0000-0000-000000000000}"/>
          </ac:spMkLst>
        </pc:spChg>
        <pc:picChg chg="mod">
          <ac:chgData name="Williams, Richard" userId="34d26829-3f0f-4f5b-a74f-11726bff40ab" providerId="ADAL" clId="{9C34EF95-08B2-4A0C-A83E-E72CB4D67538}" dt="2023-03-27T17:18:01.461" v="3" actId="1076"/>
          <ac:picMkLst>
            <pc:docMk/>
            <pc:sldMk cId="0" sldId="256"/>
            <ac:picMk id="17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98902" y="111632"/>
            <a:ext cx="4457065" cy="299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health.usf.edu/publichealth/prc/swfccc" TargetMode="External"/><Relationship Id="rId13" Type="http://schemas.openxmlformats.org/officeDocument/2006/relationships/hyperlink" Target="mailto:Kim_millrood@hpcnef.org" TargetMode="External"/><Relationship Id="rId3" Type="http://schemas.openxmlformats.org/officeDocument/2006/relationships/hyperlink" Target="mailto:NWFCCC@gmail.com" TargetMode="External"/><Relationship Id="rId7" Type="http://schemas.openxmlformats.org/officeDocument/2006/relationships/hyperlink" Target="mailto:erasme@usf.edu" TargetMode="External"/><Relationship Id="rId12" Type="http://schemas.openxmlformats.org/officeDocument/2006/relationships/hyperlink" Target="https://www.healthcouncil.org/sfccc" TargetMode="External"/><Relationship Id="rId17" Type="http://schemas.openxmlformats.org/officeDocument/2006/relationships/image" Target="../media/image1.png"/><Relationship Id="rId2" Type="http://schemas.openxmlformats.org/officeDocument/2006/relationships/hyperlink" Target="mailto:daudeti@uwf.edu" TargetMode="External"/><Relationship Id="rId16" Type="http://schemas.openxmlformats.org/officeDocument/2006/relationships/hyperlink" Target="mailto:Richard.Williams@flhealth.gov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cfcancercontrol.org/" TargetMode="External"/><Relationship Id="rId11" Type="http://schemas.openxmlformats.org/officeDocument/2006/relationships/hyperlink" Target="mailto:Talbury@ealthcouncil.org" TargetMode="External"/><Relationship Id="rId5" Type="http://schemas.openxmlformats.org/officeDocument/2006/relationships/hyperlink" Target="mailto:LRedding@wellflorida.org" TargetMode="External"/><Relationship Id="rId15" Type="http://schemas.openxmlformats.org/officeDocument/2006/relationships/hyperlink" Target="mailto:Sandy.Noel@flhealth.gov" TargetMode="External"/><Relationship Id="rId10" Type="http://schemas.openxmlformats.org/officeDocument/2006/relationships/hyperlink" Target="http://centralfloridacancer.info/" TargetMode="External"/><Relationship Id="rId4" Type="http://schemas.openxmlformats.org/officeDocument/2006/relationships/hyperlink" Target="https://www.nwfccc.org/" TargetMode="External"/><Relationship Id="rId9" Type="http://schemas.openxmlformats.org/officeDocument/2006/relationships/hyperlink" Target="mailto:KPeach@hcecf.org" TargetMode="External"/><Relationship Id="rId14" Type="http://schemas.openxmlformats.org/officeDocument/2006/relationships/hyperlink" Target="https://www.hpcnef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3941" y="1746630"/>
            <a:ext cx="2031364" cy="1205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Calibri"/>
                <a:cs typeface="Calibri"/>
              </a:rPr>
              <a:t>NORTHWEST</a:t>
            </a:r>
            <a:r>
              <a:rPr sz="900" b="1" spc="-40" dirty="0">
                <a:latin typeface="Calibri"/>
                <a:cs typeface="Calibri"/>
              </a:rPr>
              <a:t> </a:t>
            </a:r>
            <a:r>
              <a:rPr sz="900" b="1" spc="-10" dirty="0">
                <a:latin typeface="Calibri"/>
                <a:cs typeface="Calibri"/>
              </a:rPr>
              <a:t>REGION</a:t>
            </a:r>
            <a:r>
              <a:rPr sz="900" spc="-10" dirty="0">
                <a:latin typeface="Calibri"/>
                <a:cs typeface="Calibri"/>
              </a:rPr>
              <a:t>:</a:t>
            </a:r>
            <a:endParaRPr sz="9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900" b="1" dirty="0">
                <a:latin typeface="Calibri"/>
                <a:cs typeface="Calibri"/>
              </a:rPr>
              <a:t>University</a:t>
            </a:r>
            <a:r>
              <a:rPr sz="900" b="1" spc="-15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of</a:t>
            </a:r>
            <a:r>
              <a:rPr sz="900" b="1" spc="-15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West</a:t>
            </a:r>
            <a:r>
              <a:rPr sz="900" b="1" spc="-35" dirty="0">
                <a:latin typeface="Calibri"/>
                <a:cs typeface="Calibri"/>
              </a:rPr>
              <a:t> </a:t>
            </a:r>
            <a:r>
              <a:rPr sz="900" b="1" spc="-10" dirty="0">
                <a:latin typeface="Calibri"/>
                <a:cs typeface="Calibri"/>
              </a:rPr>
              <a:t>Florida</a:t>
            </a:r>
            <a:endParaRPr sz="900" dirty="0">
              <a:latin typeface="Calibri"/>
              <a:cs typeface="Calibri"/>
            </a:endParaRPr>
          </a:p>
          <a:p>
            <a:pPr marL="12700" marR="5080">
              <a:lnSpc>
                <a:spcPct val="120000"/>
              </a:lnSpc>
            </a:pPr>
            <a:r>
              <a:rPr sz="900" dirty="0">
                <a:latin typeface="Calibri"/>
                <a:cs typeface="Calibri"/>
              </a:rPr>
              <a:t>Coordinator:</a:t>
            </a:r>
            <a:r>
              <a:rPr sz="900" spc="-4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Daudet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llunga</a:t>
            </a:r>
            <a:r>
              <a:rPr sz="900" spc="-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Tshiswaka,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spc="-25" dirty="0">
                <a:latin typeface="Calibri"/>
                <a:cs typeface="Calibri"/>
              </a:rPr>
              <a:t>PhD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u="sng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Calibri"/>
                <a:cs typeface="Calibri"/>
                <a:hlinkClick r:id="rId2"/>
              </a:rPr>
              <a:t>daudeti@uwf.edu</a:t>
            </a:r>
            <a:r>
              <a:rPr sz="900" spc="-10" dirty="0">
                <a:solidFill>
                  <a:srgbClr val="009999"/>
                </a:solidFill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│(850)</a:t>
            </a:r>
            <a:r>
              <a:rPr sz="900" spc="-5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474-</a:t>
            </a:r>
            <a:r>
              <a:rPr sz="900" spc="-20" dirty="0">
                <a:latin typeface="Calibri"/>
                <a:cs typeface="Calibri"/>
              </a:rPr>
              <a:t>2782</a:t>
            </a:r>
            <a:endParaRPr sz="900" dirty="0">
              <a:latin typeface="Calibri"/>
              <a:cs typeface="Calibri"/>
            </a:endParaRPr>
          </a:p>
          <a:p>
            <a:pPr marL="12700" marR="229235">
              <a:lnSpc>
                <a:spcPct val="100000"/>
              </a:lnSpc>
              <a:spcBef>
                <a:spcPts val="215"/>
              </a:spcBef>
            </a:pPr>
            <a:r>
              <a:rPr sz="900" dirty="0">
                <a:latin typeface="Calibri"/>
                <a:cs typeface="Calibri"/>
              </a:rPr>
              <a:t>PI: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Justice</a:t>
            </a:r>
            <a:r>
              <a:rPr sz="900" spc="-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Mbizo,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DrPH</a:t>
            </a:r>
            <a:r>
              <a:rPr sz="900" spc="500" dirty="0">
                <a:latin typeface="Calibri"/>
                <a:cs typeface="Calibri"/>
              </a:rPr>
              <a:t> </a:t>
            </a:r>
            <a:r>
              <a:rPr sz="900" u="sng" spc="-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Calibri"/>
                <a:cs typeface="Calibri"/>
                <a:hlinkClick r:id="rId3"/>
              </a:rPr>
              <a:t>NWFCCC@gmail.com</a:t>
            </a:r>
            <a:r>
              <a:rPr sz="900" spc="55" dirty="0">
                <a:solidFill>
                  <a:srgbClr val="009999"/>
                </a:solidFill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│(850)</a:t>
            </a:r>
            <a:r>
              <a:rPr sz="900" spc="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474-</a:t>
            </a:r>
            <a:r>
              <a:rPr sz="900" spc="-20" dirty="0">
                <a:latin typeface="Calibri"/>
                <a:cs typeface="Calibri"/>
              </a:rPr>
              <a:t>2194</a:t>
            </a:r>
            <a:r>
              <a:rPr sz="900" spc="500" dirty="0">
                <a:latin typeface="Calibri"/>
                <a:cs typeface="Calibri"/>
              </a:rPr>
              <a:t> </a:t>
            </a:r>
            <a:r>
              <a:rPr sz="900" u="sng" spc="-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Calibri"/>
                <a:cs typeface="Calibri"/>
                <a:hlinkClick r:id="rId4"/>
              </a:rPr>
              <a:t>nwfccc.org/</a:t>
            </a:r>
            <a:endParaRPr sz="9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latin typeface="Calibri"/>
                <a:cs typeface="Calibri"/>
              </a:rPr>
              <a:t>Chair</a:t>
            </a:r>
            <a:r>
              <a:rPr sz="900">
                <a:latin typeface="Calibri"/>
                <a:cs typeface="Calibri"/>
              </a:rPr>
              <a:t>:</a:t>
            </a:r>
            <a:r>
              <a:rPr sz="900" spc="-20">
                <a:latin typeface="Calibri"/>
                <a:cs typeface="Calibri"/>
              </a:rPr>
              <a:t> </a:t>
            </a:r>
            <a:r>
              <a:rPr lang="en-US" sz="900" spc="-20">
                <a:latin typeface="Calibri"/>
                <a:cs typeface="Calibri"/>
              </a:rPr>
              <a:t>Sara Hobbs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77770" y="2493009"/>
            <a:ext cx="139319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Calibri"/>
                <a:cs typeface="Calibri"/>
              </a:rPr>
              <a:t>NORTH</a:t>
            </a:r>
            <a:r>
              <a:rPr sz="900" b="1" spc="-25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CENTRAL</a:t>
            </a:r>
            <a:r>
              <a:rPr sz="900" b="1" spc="-20" dirty="0">
                <a:latin typeface="Calibri"/>
                <a:cs typeface="Calibri"/>
              </a:rPr>
              <a:t> </a:t>
            </a:r>
            <a:r>
              <a:rPr sz="900" b="1" spc="-10" dirty="0">
                <a:latin typeface="Calibri"/>
                <a:cs typeface="Calibri"/>
              </a:rPr>
              <a:t>REGION: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900" b="1" dirty="0">
                <a:latin typeface="Calibri"/>
                <a:cs typeface="Calibri"/>
              </a:rPr>
              <a:t>WellFlorida</a:t>
            </a:r>
            <a:r>
              <a:rPr sz="900" b="1" spc="5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Council,</a:t>
            </a:r>
            <a:r>
              <a:rPr sz="900" b="1" spc="5" dirty="0">
                <a:latin typeface="Calibri"/>
                <a:cs typeface="Calibri"/>
              </a:rPr>
              <a:t> </a:t>
            </a:r>
            <a:r>
              <a:rPr sz="900" b="1" spc="-20" dirty="0">
                <a:latin typeface="Calibri"/>
                <a:cs typeface="Calibri"/>
              </a:rPr>
              <a:t>Inc.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latin typeface="Calibri"/>
                <a:cs typeface="Calibri"/>
              </a:rPr>
              <a:t>Coordinator: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Lindsey </a:t>
            </a:r>
            <a:r>
              <a:rPr sz="900" spc="-10" dirty="0">
                <a:latin typeface="Calibri"/>
                <a:cs typeface="Calibri"/>
              </a:rPr>
              <a:t>Redding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692652" y="3043046"/>
            <a:ext cx="30480" cy="7620"/>
          </a:xfrm>
          <a:custGeom>
            <a:avLst/>
            <a:gdLst/>
            <a:ahLst/>
            <a:cxnLst/>
            <a:rect l="l" t="t" r="r" b="b"/>
            <a:pathLst>
              <a:path w="30479" h="7619">
                <a:moveTo>
                  <a:pt x="30479" y="0"/>
                </a:moveTo>
                <a:lnTo>
                  <a:pt x="0" y="0"/>
                </a:lnTo>
                <a:lnTo>
                  <a:pt x="0" y="7620"/>
                </a:lnTo>
                <a:lnTo>
                  <a:pt x="30479" y="7620"/>
                </a:lnTo>
                <a:lnTo>
                  <a:pt x="30479" y="0"/>
                </a:lnTo>
                <a:close/>
              </a:path>
            </a:pathLst>
          </a:custGeom>
          <a:solidFill>
            <a:srgbClr val="0462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477770" y="2904490"/>
            <a:ext cx="202438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900" u="sng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Calibri"/>
                <a:cs typeface="Calibri"/>
                <a:hlinkClick r:id="rId5"/>
              </a:rPr>
              <a:t>LRedding@wellflorida.org</a:t>
            </a:r>
            <a:r>
              <a:rPr sz="900" spc="20" dirty="0">
                <a:solidFill>
                  <a:srgbClr val="009999"/>
                </a:solidFill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│(352)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313-</a:t>
            </a:r>
            <a:r>
              <a:rPr sz="900" spc="-20" dirty="0">
                <a:latin typeface="Calibri"/>
                <a:cs typeface="Calibri"/>
              </a:rPr>
              <a:t>6500</a:t>
            </a:r>
            <a:r>
              <a:rPr sz="900" spc="500" dirty="0">
                <a:latin typeface="Calibri"/>
                <a:cs typeface="Calibri"/>
              </a:rPr>
              <a:t> </a:t>
            </a:r>
            <a:r>
              <a:rPr sz="900" u="sng" spc="-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Calibri"/>
                <a:cs typeface="Calibri"/>
                <a:hlinkClick r:id="rId6"/>
              </a:rPr>
              <a:t>ncfcancercontrol.org/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latin typeface="Calibri"/>
                <a:cs typeface="Calibri"/>
              </a:rPr>
              <a:t>Chair: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Laura</a:t>
            </a:r>
            <a:r>
              <a:rPr sz="900" spc="-4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Guyer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49473" y="4403217"/>
            <a:ext cx="13392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Calibri"/>
                <a:cs typeface="Calibri"/>
              </a:rPr>
              <a:t>SOUTHWEST</a:t>
            </a:r>
            <a:r>
              <a:rPr sz="900" b="1" spc="-30" dirty="0">
                <a:latin typeface="Calibri"/>
                <a:cs typeface="Calibri"/>
              </a:rPr>
              <a:t> </a:t>
            </a:r>
            <a:r>
              <a:rPr sz="900" b="1" spc="-10" dirty="0">
                <a:latin typeface="Calibri"/>
                <a:cs typeface="Calibri"/>
              </a:rPr>
              <a:t>REGION:</a:t>
            </a:r>
            <a:endParaRPr sz="9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900" b="1" dirty="0">
                <a:latin typeface="Calibri"/>
                <a:cs typeface="Calibri"/>
              </a:rPr>
              <a:t>University</a:t>
            </a:r>
            <a:r>
              <a:rPr sz="900" b="1" spc="-5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of</a:t>
            </a:r>
            <a:r>
              <a:rPr sz="900" b="1" spc="-5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South</a:t>
            </a:r>
            <a:r>
              <a:rPr sz="900" b="1" spc="5" dirty="0">
                <a:latin typeface="Calibri"/>
                <a:cs typeface="Calibri"/>
              </a:rPr>
              <a:t> </a:t>
            </a:r>
            <a:r>
              <a:rPr sz="900" b="1" spc="-10" dirty="0">
                <a:latin typeface="Calibri"/>
                <a:cs typeface="Calibri"/>
              </a:rPr>
              <a:t>Florida</a:t>
            </a:r>
            <a:r>
              <a:rPr sz="900" b="1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Coordinator: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Natalie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Erasme</a:t>
            </a:r>
            <a:r>
              <a:rPr sz="900" spc="500" dirty="0">
                <a:latin typeface="Calibri"/>
                <a:cs typeface="Calibri"/>
              </a:rPr>
              <a:t> </a:t>
            </a:r>
            <a:r>
              <a:rPr sz="900" u="sng" spc="-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Calibri"/>
                <a:cs typeface="Calibri"/>
                <a:hlinkClick r:id="rId7"/>
              </a:rPr>
              <a:t>erasme@usf.edu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49473" y="4952238"/>
            <a:ext cx="22174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900" u="sng" spc="-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Calibri"/>
                <a:cs typeface="Calibri"/>
                <a:hlinkClick r:id="rId8"/>
              </a:rPr>
              <a:t>https://health.usf.edu/publichealth/prc/swfccc</a:t>
            </a:r>
            <a:r>
              <a:rPr sz="900" dirty="0">
                <a:solidFill>
                  <a:srgbClr val="009999"/>
                </a:solidFill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Chair:</a:t>
            </a:r>
            <a:r>
              <a:rPr sz="900" spc="-15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VACANT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94779" y="2974085"/>
            <a:ext cx="201803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Calibri"/>
                <a:cs typeface="Calibri"/>
              </a:rPr>
              <a:t>EAST</a:t>
            </a:r>
            <a:r>
              <a:rPr sz="900" b="1" spc="-25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CENTRAL</a:t>
            </a:r>
            <a:r>
              <a:rPr sz="900" b="1" spc="-20" dirty="0">
                <a:latin typeface="Calibri"/>
                <a:cs typeface="Calibri"/>
              </a:rPr>
              <a:t> </a:t>
            </a:r>
            <a:r>
              <a:rPr sz="900" b="1" spc="-10" dirty="0">
                <a:latin typeface="Calibri"/>
                <a:cs typeface="Calibri"/>
              </a:rPr>
              <a:t>REGION:</a:t>
            </a:r>
            <a:endParaRPr sz="90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900" b="1" dirty="0">
                <a:latin typeface="Calibri"/>
                <a:cs typeface="Calibri"/>
              </a:rPr>
              <a:t>Health</a:t>
            </a:r>
            <a:r>
              <a:rPr sz="900" b="1" spc="-10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Council</a:t>
            </a:r>
            <a:r>
              <a:rPr sz="900" b="1" spc="15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of</a:t>
            </a:r>
            <a:r>
              <a:rPr sz="900" b="1" spc="-10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East</a:t>
            </a:r>
            <a:r>
              <a:rPr sz="900" b="1" spc="-15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Central</a:t>
            </a:r>
            <a:r>
              <a:rPr sz="900" b="1" spc="-5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Florida,</a:t>
            </a:r>
            <a:r>
              <a:rPr sz="900" b="1" spc="25" dirty="0">
                <a:latin typeface="Calibri"/>
                <a:cs typeface="Calibri"/>
              </a:rPr>
              <a:t> </a:t>
            </a:r>
            <a:r>
              <a:rPr sz="900" b="1" spc="-20" dirty="0">
                <a:latin typeface="Calibri"/>
                <a:cs typeface="Calibri"/>
              </a:rPr>
              <a:t>Inc.</a:t>
            </a:r>
            <a:r>
              <a:rPr sz="900" b="1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Coordinator: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Ken</a:t>
            </a:r>
            <a:r>
              <a:rPr sz="900" spc="-15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Peach</a:t>
            </a:r>
            <a:r>
              <a:rPr sz="900" spc="500" dirty="0">
                <a:latin typeface="Calibri"/>
                <a:cs typeface="Calibri"/>
              </a:rPr>
              <a:t> </a:t>
            </a:r>
            <a:r>
              <a:rPr sz="900" u="sng" spc="-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Calibri"/>
                <a:cs typeface="Calibri"/>
                <a:hlinkClick r:id="rId9"/>
              </a:rPr>
              <a:t>KPeach@hcecf.org</a:t>
            </a:r>
            <a:r>
              <a:rPr sz="900" spc="30" dirty="0">
                <a:solidFill>
                  <a:srgbClr val="009999"/>
                </a:solidFill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│(866)</a:t>
            </a:r>
            <a:r>
              <a:rPr sz="900" spc="65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991-</a:t>
            </a:r>
            <a:r>
              <a:rPr sz="900" spc="-20" dirty="0">
                <a:latin typeface="Calibri"/>
                <a:cs typeface="Calibri"/>
              </a:rPr>
              <a:t>3652</a:t>
            </a:r>
            <a:r>
              <a:rPr sz="900" spc="500" dirty="0">
                <a:latin typeface="Calibri"/>
                <a:cs typeface="Calibri"/>
              </a:rPr>
              <a:t> </a:t>
            </a:r>
            <a:r>
              <a:rPr sz="900" u="sng" spc="-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Calibri"/>
                <a:cs typeface="Calibri"/>
                <a:hlinkClick r:id="rId10"/>
              </a:rPr>
              <a:t>centralfloridacancer.info/</a:t>
            </a:r>
            <a:endParaRPr sz="9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latin typeface="Calibri"/>
                <a:cs typeface="Calibri"/>
              </a:rPr>
              <a:t>Chair:</a:t>
            </a:r>
            <a:r>
              <a:rPr sz="900" spc="-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Josephine</a:t>
            </a:r>
            <a:r>
              <a:rPr sz="900" spc="1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Visser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812406" y="4611370"/>
            <a:ext cx="222123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Calibri"/>
                <a:cs typeface="Calibri"/>
              </a:rPr>
              <a:t>SOUTHEAST</a:t>
            </a:r>
            <a:r>
              <a:rPr sz="900" b="1" spc="-20" dirty="0">
                <a:latin typeface="Calibri"/>
                <a:cs typeface="Calibri"/>
              </a:rPr>
              <a:t> </a:t>
            </a:r>
            <a:r>
              <a:rPr sz="900" b="1" spc="-10" dirty="0">
                <a:latin typeface="Calibri"/>
                <a:cs typeface="Calibri"/>
              </a:rPr>
              <a:t>REGION:</a:t>
            </a:r>
            <a:endParaRPr sz="900" dirty="0">
              <a:latin typeface="Calibri"/>
              <a:cs typeface="Calibri"/>
            </a:endParaRPr>
          </a:p>
          <a:p>
            <a:pPr marL="12700" marR="209550">
              <a:lnSpc>
                <a:spcPct val="100000"/>
              </a:lnSpc>
            </a:pPr>
            <a:r>
              <a:rPr sz="900" b="1" dirty="0">
                <a:latin typeface="Calibri"/>
                <a:cs typeface="Calibri"/>
              </a:rPr>
              <a:t>Health</a:t>
            </a:r>
            <a:r>
              <a:rPr sz="900" b="1" spc="-15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Council</a:t>
            </a:r>
            <a:r>
              <a:rPr sz="900" b="1" spc="10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of</a:t>
            </a:r>
            <a:r>
              <a:rPr sz="900" b="1" spc="-20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South</a:t>
            </a:r>
            <a:r>
              <a:rPr sz="900" b="1" spc="5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Florida,</a:t>
            </a:r>
            <a:r>
              <a:rPr sz="900" b="1" spc="20" dirty="0">
                <a:latin typeface="Calibri"/>
                <a:cs typeface="Calibri"/>
              </a:rPr>
              <a:t> </a:t>
            </a:r>
            <a:r>
              <a:rPr sz="900" b="1" spc="-20" dirty="0">
                <a:latin typeface="Calibri"/>
                <a:cs typeface="Calibri"/>
              </a:rPr>
              <a:t>Inc.</a:t>
            </a:r>
            <a:r>
              <a:rPr sz="900" b="1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Coordinator: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Tiffany</a:t>
            </a:r>
            <a:r>
              <a:rPr sz="900" spc="-15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Albury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u="sng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Calibri"/>
                <a:cs typeface="Calibri"/>
                <a:hlinkClick r:id="rId11"/>
              </a:rPr>
              <a:t>Talbury@ealthcouncil.org</a:t>
            </a:r>
            <a:r>
              <a:rPr sz="900" dirty="0">
                <a:solidFill>
                  <a:srgbClr val="009999"/>
                </a:solidFill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│(786)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535-</a:t>
            </a:r>
            <a:r>
              <a:rPr sz="900" spc="-20" dirty="0">
                <a:latin typeface="Calibri"/>
                <a:cs typeface="Calibri"/>
              </a:rPr>
              <a:t>4374</a:t>
            </a:r>
            <a:r>
              <a:rPr sz="900" spc="500" dirty="0">
                <a:latin typeface="Calibri"/>
                <a:cs typeface="Calibri"/>
              </a:rPr>
              <a:t> </a:t>
            </a:r>
            <a:r>
              <a:rPr sz="900" u="sng" spc="-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Calibri"/>
                <a:cs typeface="Calibri"/>
                <a:hlinkClick r:id="rId12"/>
              </a:rPr>
              <a:t>https://www.healthcouncil.org/sfccc</a:t>
            </a:r>
            <a:endParaRPr sz="9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latin typeface="Calibri"/>
                <a:cs typeface="Calibri"/>
              </a:rPr>
              <a:t>Co-Chairs: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Rachelle</a:t>
            </a:r>
            <a:r>
              <a:rPr sz="900" spc="-1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Theodore/Paco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C.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Castellon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172959" y="2163571"/>
            <a:ext cx="32384" cy="7620"/>
          </a:xfrm>
          <a:custGeom>
            <a:avLst/>
            <a:gdLst/>
            <a:ahLst/>
            <a:cxnLst/>
            <a:rect l="l" t="t" r="r" b="b"/>
            <a:pathLst>
              <a:path w="32384" h="7619">
                <a:moveTo>
                  <a:pt x="32003" y="0"/>
                </a:moveTo>
                <a:lnTo>
                  <a:pt x="0" y="0"/>
                </a:lnTo>
                <a:lnTo>
                  <a:pt x="0" y="7620"/>
                </a:lnTo>
                <a:lnTo>
                  <a:pt x="32003" y="7620"/>
                </a:lnTo>
                <a:lnTo>
                  <a:pt x="32003" y="0"/>
                </a:lnTo>
                <a:close/>
              </a:path>
            </a:pathLst>
          </a:custGeom>
          <a:solidFill>
            <a:srgbClr val="0462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934202" y="1613408"/>
            <a:ext cx="244157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Calibri"/>
                <a:cs typeface="Calibri"/>
              </a:rPr>
              <a:t>NORTHEAST</a:t>
            </a:r>
            <a:r>
              <a:rPr sz="900" b="1" spc="-30" dirty="0">
                <a:latin typeface="Calibri"/>
                <a:cs typeface="Calibri"/>
              </a:rPr>
              <a:t> </a:t>
            </a:r>
            <a:r>
              <a:rPr sz="900" b="1" spc="-10" dirty="0">
                <a:latin typeface="Calibri"/>
                <a:cs typeface="Calibri"/>
              </a:rPr>
              <a:t>REGION:</a:t>
            </a:r>
            <a:endParaRPr sz="90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900" b="1" dirty="0">
                <a:latin typeface="Calibri"/>
                <a:cs typeface="Calibri"/>
              </a:rPr>
              <a:t>Health</a:t>
            </a:r>
            <a:r>
              <a:rPr sz="900" b="1" spc="-15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Planning Council</a:t>
            </a:r>
            <a:r>
              <a:rPr sz="900" b="1" spc="10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of</a:t>
            </a:r>
            <a:r>
              <a:rPr sz="900" b="1" spc="-10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N.E.</a:t>
            </a:r>
            <a:r>
              <a:rPr sz="900" b="1" spc="-40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Florida,</a:t>
            </a:r>
            <a:r>
              <a:rPr sz="900" b="1" spc="20" dirty="0">
                <a:latin typeface="Calibri"/>
                <a:cs typeface="Calibri"/>
              </a:rPr>
              <a:t> </a:t>
            </a:r>
            <a:r>
              <a:rPr sz="900" b="1" spc="-20" dirty="0">
                <a:latin typeface="Calibri"/>
                <a:cs typeface="Calibri"/>
              </a:rPr>
              <a:t>Inc.</a:t>
            </a:r>
            <a:r>
              <a:rPr sz="900" b="1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Coordinator:</a:t>
            </a:r>
            <a:r>
              <a:rPr sz="900" spc="-4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Kim</a:t>
            </a:r>
            <a:r>
              <a:rPr sz="900" spc="-10" dirty="0">
                <a:latin typeface="Calibri"/>
                <a:cs typeface="Calibri"/>
              </a:rPr>
              <a:t> Millrood</a:t>
            </a:r>
            <a:r>
              <a:rPr sz="900" dirty="0">
                <a:latin typeface="Calibri"/>
                <a:cs typeface="Calibri"/>
              </a:rPr>
              <a:t> </a:t>
            </a:r>
            <a:r>
              <a:rPr sz="900" u="sng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Calibri"/>
                <a:cs typeface="Calibri"/>
                <a:hlinkClick r:id="rId13"/>
              </a:rPr>
              <a:t>Kim_millrood@hpcnef.org</a:t>
            </a:r>
            <a:r>
              <a:rPr sz="900" spc="30" dirty="0">
                <a:solidFill>
                  <a:srgbClr val="009999"/>
                </a:solidFill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│(904)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448-4300</a:t>
            </a:r>
            <a:r>
              <a:rPr sz="900" spc="-4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ext. </a:t>
            </a:r>
            <a:r>
              <a:rPr sz="900" spc="-25" dirty="0">
                <a:latin typeface="Calibri"/>
                <a:cs typeface="Calibri"/>
              </a:rPr>
              <a:t>115</a:t>
            </a:r>
            <a:r>
              <a:rPr sz="900" spc="500" dirty="0">
                <a:latin typeface="Calibri"/>
                <a:cs typeface="Calibri"/>
              </a:rPr>
              <a:t> </a:t>
            </a:r>
            <a:r>
              <a:rPr sz="900" u="sng" spc="-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Calibri"/>
                <a:cs typeface="Calibri"/>
                <a:hlinkClick r:id="rId14"/>
              </a:rPr>
              <a:t>https://www.hpcnef.org/</a:t>
            </a:r>
            <a:endParaRPr sz="9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latin typeface="Calibri"/>
                <a:cs typeface="Calibri"/>
              </a:rPr>
              <a:t>Chair:</a:t>
            </a:r>
            <a:r>
              <a:rPr sz="900" spc="-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Kim</a:t>
            </a:r>
            <a:r>
              <a:rPr sz="900" spc="-10" dirty="0">
                <a:latin typeface="Calibri"/>
                <a:cs typeface="Calibri"/>
              </a:rPr>
              <a:t> Millrood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Florida</a:t>
            </a:r>
            <a:r>
              <a:rPr spc="-60" dirty="0"/>
              <a:t> </a:t>
            </a:r>
            <a:r>
              <a:rPr dirty="0"/>
              <a:t>Regional</a:t>
            </a:r>
            <a:r>
              <a:rPr spc="-70" dirty="0"/>
              <a:t> </a:t>
            </a:r>
            <a:r>
              <a:rPr dirty="0"/>
              <a:t>Cancer</a:t>
            </a:r>
            <a:r>
              <a:rPr spc="-55" dirty="0"/>
              <a:t> </a:t>
            </a:r>
            <a:r>
              <a:rPr dirty="0"/>
              <a:t>Control</a:t>
            </a:r>
            <a:r>
              <a:rPr spc="-60" dirty="0"/>
              <a:t> </a:t>
            </a:r>
            <a:r>
              <a:rPr spc="-10" dirty="0"/>
              <a:t>Collaboratives: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2247645" y="523113"/>
            <a:ext cx="47675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Reducing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Cancer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Burden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through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Collaboration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4116" y="5748324"/>
            <a:ext cx="233616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libri"/>
                <a:cs typeface="Calibri"/>
              </a:rPr>
              <a:t>Florida</a:t>
            </a:r>
            <a:r>
              <a:rPr sz="900" spc="-1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Department</a:t>
            </a:r>
            <a:r>
              <a:rPr sz="900" spc="-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of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Health</a:t>
            </a:r>
            <a:endParaRPr sz="9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900" dirty="0">
                <a:latin typeface="Calibri"/>
                <a:cs typeface="Calibri"/>
              </a:rPr>
              <a:t>Comprehensive</a:t>
            </a:r>
            <a:r>
              <a:rPr sz="900" spc="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Cancer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Control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Program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Manager</a:t>
            </a:r>
            <a:r>
              <a:rPr sz="900" dirty="0">
                <a:latin typeface="Calibri"/>
                <a:cs typeface="Calibri"/>
              </a:rPr>
              <a:t> Sandy</a:t>
            </a:r>
            <a:r>
              <a:rPr sz="900" spc="-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Noel</a:t>
            </a:r>
            <a:r>
              <a:rPr sz="900" spc="185" dirty="0">
                <a:latin typeface="Calibri"/>
                <a:cs typeface="Calibri"/>
              </a:rPr>
              <a:t> </a:t>
            </a:r>
            <a:r>
              <a:rPr sz="900" u="sng" spc="-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Calibri"/>
                <a:cs typeface="Calibri"/>
                <a:hlinkClick r:id="rId15"/>
              </a:rPr>
              <a:t>Sandy.Noel@flhealth.gov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74116" y="6296964"/>
            <a:ext cx="25114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libri"/>
                <a:cs typeface="Calibri"/>
              </a:rPr>
              <a:t>Florida</a:t>
            </a:r>
            <a:r>
              <a:rPr sz="900" spc="-1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Department</a:t>
            </a:r>
            <a:r>
              <a:rPr sz="900" spc="-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of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Health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latin typeface="Calibri"/>
                <a:cs typeface="Calibri"/>
              </a:rPr>
              <a:t>Comprehensive</a:t>
            </a:r>
            <a:r>
              <a:rPr sz="900" spc="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Cancer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Control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Program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Coordinator: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74116" y="6571284"/>
            <a:ext cx="228536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Calibri"/>
                <a:cs typeface="Calibri"/>
              </a:rPr>
              <a:t>Richard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Williams:</a:t>
            </a:r>
            <a:r>
              <a:rPr sz="900" spc="5" dirty="0">
                <a:latin typeface="Calibri"/>
                <a:cs typeface="Calibri"/>
              </a:rPr>
              <a:t> </a:t>
            </a:r>
            <a:r>
              <a:rPr sz="900" u="sng" spc="-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Calibri"/>
                <a:cs typeface="Calibri"/>
                <a:hlinkClick r:id="rId16"/>
              </a:rPr>
              <a:t>Richard.Williams@flhealth.gov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17" name="object 17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609473" y="1019428"/>
            <a:ext cx="6143498" cy="5556758"/>
          </a:xfrm>
          <a:prstGeom prst="rect">
            <a:avLst/>
          </a:prstGeom>
        </p:spPr>
      </p:pic>
      <p:sp>
        <p:nvSpPr>
          <p:cNvPr id="18" name="object 18"/>
          <p:cNvSpPr txBox="1"/>
          <p:nvPr/>
        </p:nvSpPr>
        <p:spPr>
          <a:xfrm>
            <a:off x="972413" y="1156208"/>
            <a:ext cx="20510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Santa</a:t>
            </a:r>
            <a:r>
              <a:rPr sz="600" b="1" spc="500" dirty="0">
                <a:latin typeface="Calibri"/>
                <a:cs typeface="Calibri"/>
              </a:rPr>
              <a:t> </a:t>
            </a:r>
            <a:r>
              <a:rPr sz="600" b="1" spc="-20" dirty="0">
                <a:latin typeface="Calibri"/>
                <a:cs typeface="Calibri"/>
              </a:rPr>
              <a:t>Rosa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281811" y="1186688"/>
            <a:ext cx="3206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Okaloosa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651254" y="1310716"/>
            <a:ext cx="258445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Walton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921001" y="1043178"/>
            <a:ext cx="26479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Holmes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05329" y="1316558"/>
            <a:ext cx="408305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Washington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133092" y="1599438"/>
            <a:ext cx="14224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25" dirty="0">
                <a:latin typeface="Calibri"/>
                <a:cs typeface="Calibri"/>
              </a:rPr>
              <a:t>Bay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415667" y="1128216"/>
            <a:ext cx="271145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Jackson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438780" y="1448815"/>
            <a:ext cx="28575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Calhoun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458339" y="1776221"/>
            <a:ext cx="15811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20" dirty="0">
                <a:latin typeface="Calibri"/>
                <a:cs typeface="Calibri"/>
              </a:rPr>
              <a:t>Gulf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892679" y="1316558"/>
            <a:ext cx="304165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Gadsden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710942" y="1658873"/>
            <a:ext cx="2444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Liberty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721355" y="1919732"/>
            <a:ext cx="28130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Franklin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070351" y="1706626"/>
            <a:ext cx="2838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Wakulla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217291" y="1454658"/>
            <a:ext cx="17780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20" dirty="0">
                <a:latin typeface="Calibri"/>
                <a:cs typeface="Calibri"/>
              </a:rPr>
              <a:t>Leon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779646" y="1457705"/>
            <a:ext cx="30289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Madison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657091" y="1777746"/>
            <a:ext cx="22479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Taylor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211828" y="1369314"/>
            <a:ext cx="31940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Hamilton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144136" y="1646046"/>
            <a:ext cx="35623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Suwannee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058539" y="1918208"/>
            <a:ext cx="32258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Lafayette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084065" y="2174875"/>
            <a:ext cx="18415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Dixie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401058" y="2447035"/>
            <a:ext cx="1682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20" dirty="0">
                <a:latin typeface="Calibri"/>
                <a:cs typeface="Calibri"/>
              </a:rPr>
              <a:t>Levy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879340" y="1582039"/>
            <a:ext cx="208279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Baker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748021" y="1747647"/>
            <a:ext cx="436245" cy="271780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600" b="1" spc="-10" dirty="0">
                <a:latin typeface="Calibri"/>
                <a:cs typeface="Calibri"/>
              </a:rPr>
              <a:t>Union</a:t>
            </a:r>
            <a:endParaRPr sz="600">
              <a:latin typeface="Calibri"/>
              <a:cs typeface="Calibri"/>
            </a:endParaRPr>
          </a:p>
          <a:p>
            <a:pPr marL="140335">
              <a:lnSpc>
                <a:spcPct val="100000"/>
              </a:lnSpc>
              <a:spcBef>
                <a:spcPts val="245"/>
              </a:spcBef>
            </a:pPr>
            <a:r>
              <a:rPr sz="600" b="1" spc="-10" dirty="0">
                <a:latin typeface="Calibri"/>
                <a:cs typeface="Calibri"/>
              </a:rPr>
              <a:t>Bradford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355338" y="2105025"/>
            <a:ext cx="67945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600" b="1" dirty="0">
                <a:latin typeface="Calibri"/>
                <a:cs typeface="Calibri"/>
              </a:rPr>
              <a:t>Gilchrist</a:t>
            </a:r>
            <a:r>
              <a:rPr sz="600" b="1" spc="195" dirty="0">
                <a:latin typeface="Calibri"/>
                <a:cs typeface="Calibri"/>
              </a:rPr>
              <a:t>  </a:t>
            </a:r>
            <a:r>
              <a:rPr sz="900" b="1" spc="-15" baseline="-13888" dirty="0">
                <a:latin typeface="Calibri"/>
                <a:cs typeface="Calibri"/>
              </a:rPr>
              <a:t>Alachua</a:t>
            </a:r>
            <a:endParaRPr sz="900" baseline="-13888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217921" y="1256157"/>
            <a:ext cx="25400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Nassau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370067" y="1538732"/>
            <a:ext cx="20891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Duval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221985" y="1827987"/>
            <a:ext cx="158115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20" dirty="0">
                <a:latin typeface="Calibri"/>
                <a:cs typeface="Calibri"/>
              </a:rPr>
              <a:t>Clay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532501" y="1905127"/>
            <a:ext cx="20574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209">
              <a:lnSpc>
                <a:spcPct val="100000"/>
              </a:lnSpc>
              <a:spcBef>
                <a:spcPts val="100"/>
              </a:spcBef>
            </a:pPr>
            <a:r>
              <a:rPr sz="600" b="1" spc="-25" dirty="0">
                <a:latin typeface="Calibri"/>
                <a:cs typeface="Calibri"/>
              </a:rPr>
              <a:t>St.</a:t>
            </a:r>
            <a:endParaRPr sz="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600" b="1" spc="-10" dirty="0">
                <a:latin typeface="Calibri"/>
                <a:cs typeface="Calibri"/>
              </a:rPr>
              <a:t>Johns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165597" y="2196465"/>
            <a:ext cx="27495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Putnam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614161" y="2297938"/>
            <a:ext cx="236854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Flagler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959858" y="2571750"/>
            <a:ext cx="2584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Marion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690996" y="2638425"/>
            <a:ext cx="25844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Volusia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664455" y="2855721"/>
            <a:ext cx="208279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Citrus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270372" y="2912109"/>
            <a:ext cx="17081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20" dirty="0">
                <a:latin typeface="Calibri"/>
                <a:cs typeface="Calibri"/>
              </a:rPr>
              <a:t>Lake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527294" y="3188970"/>
            <a:ext cx="259079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Orange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619369" y="2926841"/>
            <a:ext cx="32004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Seminole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615941" y="3116326"/>
            <a:ext cx="34226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Hernando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679696" y="3346830"/>
            <a:ext cx="208279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Pasco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637659" y="3617721"/>
            <a:ext cx="429259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Hillsborough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348478" y="3662248"/>
            <a:ext cx="163195" cy="117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20" dirty="0">
                <a:latin typeface="Calibri"/>
                <a:cs typeface="Calibri"/>
              </a:rPr>
              <a:t>Polk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763895" y="3554095"/>
            <a:ext cx="27495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Osceola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786121" y="4058157"/>
            <a:ext cx="31242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Manatee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196332" y="4058157"/>
            <a:ext cx="2571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Hardee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115558" y="3821938"/>
            <a:ext cx="3282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Indian</a:t>
            </a:r>
            <a:endParaRPr sz="600">
              <a:latin typeface="Calibri"/>
              <a:cs typeface="Calibri"/>
            </a:endParaRPr>
          </a:p>
          <a:p>
            <a:pPr marL="152400">
              <a:lnSpc>
                <a:spcPct val="100000"/>
              </a:lnSpc>
            </a:pPr>
            <a:r>
              <a:rPr sz="600" b="1" spc="-10" dirty="0">
                <a:latin typeface="Calibri"/>
                <a:cs typeface="Calibri"/>
              </a:rPr>
              <a:t>River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544058" y="4139310"/>
            <a:ext cx="986155" cy="199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09295">
              <a:lnSpc>
                <a:spcPts val="685"/>
              </a:lnSpc>
              <a:spcBef>
                <a:spcPts val="100"/>
              </a:spcBef>
            </a:pPr>
            <a:r>
              <a:rPr sz="600" b="1" dirty="0">
                <a:latin typeface="Calibri"/>
                <a:cs typeface="Calibri"/>
              </a:rPr>
              <a:t>St.</a:t>
            </a:r>
            <a:r>
              <a:rPr sz="600" b="1" spc="10" dirty="0">
                <a:latin typeface="Calibri"/>
                <a:cs typeface="Calibri"/>
              </a:rPr>
              <a:t> </a:t>
            </a:r>
            <a:r>
              <a:rPr sz="600" b="1" spc="-10" dirty="0">
                <a:latin typeface="Calibri"/>
                <a:cs typeface="Calibri"/>
              </a:rPr>
              <a:t>Lucie</a:t>
            </a:r>
            <a:endParaRPr sz="600">
              <a:latin typeface="Calibri"/>
              <a:cs typeface="Calibri"/>
            </a:endParaRPr>
          </a:p>
          <a:p>
            <a:pPr marL="12700">
              <a:lnSpc>
                <a:spcPts val="685"/>
              </a:lnSpc>
            </a:pPr>
            <a:r>
              <a:rPr sz="600" b="1" spc="-10" dirty="0">
                <a:latin typeface="Calibri"/>
                <a:cs typeface="Calibri"/>
              </a:rPr>
              <a:t>Highlands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207889" y="4352290"/>
            <a:ext cx="25082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Desoto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780915" y="4371213"/>
            <a:ext cx="30035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Sarasota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5099050" y="4565650"/>
            <a:ext cx="32131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Charlotte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674614" y="4547996"/>
            <a:ext cx="240029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Glades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325361" y="4426457"/>
            <a:ext cx="243204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Martin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6299708" y="4749545"/>
            <a:ext cx="2171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00" b="1" spc="-20" dirty="0">
                <a:latin typeface="Calibri"/>
                <a:cs typeface="Calibri"/>
              </a:rPr>
              <a:t>Palm</a:t>
            </a:r>
            <a:r>
              <a:rPr sz="600" b="1" spc="500" dirty="0">
                <a:latin typeface="Calibri"/>
                <a:cs typeface="Calibri"/>
              </a:rPr>
              <a:t> </a:t>
            </a:r>
            <a:r>
              <a:rPr sz="600" b="1" spc="-10" dirty="0">
                <a:latin typeface="Calibri"/>
                <a:cs typeface="Calibri"/>
              </a:rPr>
              <a:t>Beach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777865" y="4843653"/>
            <a:ext cx="25781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Hendry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5256403" y="4846446"/>
            <a:ext cx="13398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25" dirty="0">
                <a:latin typeface="Calibri"/>
                <a:cs typeface="Calibri"/>
              </a:rPr>
              <a:t>Lee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5604128" y="5333238"/>
            <a:ext cx="22669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Collier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6225285" y="5259451"/>
            <a:ext cx="29972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Broward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749797" y="5694070"/>
            <a:ext cx="28194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Calibri"/>
                <a:cs typeface="Calibri"/>
              </a:rPr>
              <a:t>Monroe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6277102" y="5711444"/>
            <a:ext cx="19177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b="1" spc="-20" dirty="0">
                <a:latin typeface="Calibri"/>
                <a:cs typeface="Calibri"/>
              </a:rPr>
              <a:t>Dade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7955660" y="6645350"/>
            <a:ext cx="10801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i="1" dirty="0">
                <a:latin typeface="Calibri"/>
                <a:cs typeface="Calibri"/>
              </a:rPr>
              <a:t>Updated</a:t>
            </a:r>
            <a:r>
              <a:rPr sz="900" i="1" spc="-55" dirty="0">
                <a:latin typeface="Calibri"/>
                <a:cs typeface="Calibri"/>
              </a:rPr>
              <a:t> </a:t>
            </a:r>
            <a:r>
              <a:rPr sz="900" i="1" dirty="0">
                <a:latin typeface="Calibri"/>
                <a:cs typeface="Calibri"/>
              </a:rPr>
              <a:t>October</a:t>
            </a:r>
            <a:r>
              <a:rPr sz="900" i="1" spc="-10" dirty="0">
                <a:latin typeface="Calibri"/>
                <a:cs typeface="Calibri"/>
              </a:rPr>
              <a:t> </a:t>
            </a:r>
            <a:r>
              <a:rPr sz="900" i="1" spc="-20" dirty="0">
                <a:latin typeface="Calibri"/>
                <a:cs typeface="Calibri"/>
              </a:rPr>
              <a:t>2022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99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355</Words>
  <Application>Microsoft Office PowerPoint</Application>
  <PresentationFormat>On-screen Show (4:3)</PresentationFormat>
  <Paragraphs>91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Florida Regional Cancer Control Collaboratives: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Sue Higgins</dc:creator>
  <cp:lastModifiedBy>Williams, Richard</cp:lastModifiedBy>
  <cp:revision>1</cp:revision>
  <dcterms:created xsi:type="dcterms:W3CDTF">2022-12-19T19:35:23Z</dcterms:created>
  <dcterms:modified xsi:type="dcterms:W3CDTF">2023-03-27T18:19:42Z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2022-10-21T00:00:00Z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2022-12-19T00:00:00Z</vt:filetime>
  </property>
  <property fmtid="{D5CDD505-2E9C-101B-9397-08002B2CF9AE}" pid="5" name="Producer">
    <vt:lpwstr>Microsoft® PowerPoint® for Microsoft 365</vt:lpwstr>
  </property>
</Properties>
</file>