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88" r:id="rId6"/>
    <p:sldId id="289" r:id="rId7"/>
    <p:sldId id="290" r:id="rId8"/>
    <p:sldId id="291" r:id="rId9"/>
    <p:sldId id="292" r:id="rId10"/>
    <p:sldId id="262" r:id="rId11"/>
    <p:sldId id="261" r:id="rId12"/>
    <p:sldId id="263" r:id="rId13"/>
    <p:sldId id="264" r:id="rId14"/>
    <p:sldId id="387" r:id="rId15"/>
    <p:sldId id="266" r:id="rId16"/>
    <p:sldId id="278" r:id="rId17"/>
    <p:sldId id="391" r:id="rId18"/>
    <p:sldId id="293" r:id="rId19"/>
    <p:sldId id="392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5BD9A-CD47-4EDA-847D-39A71CF688C4}" v="200" dt="2023-10-09T18:06:52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, Erika" userId="f12164a0-30f6-41f1-aaf0-2a778e70f98f" providerId="ADAL" clId="{9805BD9A-CD47-4EDA-847D-39A71CF688C4}"/>
    <pc:docChg chg="undo custSel addSld delSld modSld sldOrd">
      <pc:chgData name="Dennis, Erika" userId="f12164a0-30f6-41f1-aaf0-2a778e70f98f" providerId="ADAL" clId="{9805BD9A-CD47-4EDA-847D-39A71CF688C4}" dt="2023-10-09T18:06:54.965" v="12257" actId="47"/>
      <pc:docMkLst>
        <pc:docMk/>
      </pc:docMkLst>
      <pc:sldChg chg="del">
        <pc:chgData name="Dennis, Erika" userId="f12164a0-30f6-41f1-aaf0-2a778e70f98f" providerId="ADAL" clId="{9805BD9A-CD47-4EDA-847D-39A71CF688C4}" dt="2023-10-04T19:37:43.968" v="12" actId="47"/>
        <pc:sldMkLst>
          <pc:docMk/>
          <pc:sldMk cId="1865976288" sldId="256"/>
        </pc:sldMkLst>
      </pc:sldChg>
      <pc:sldChg chg="new del">
        <pc:chgData name="Dennis, Erika" userId="f12164a0-30f6-41f1-aaf0-2a778e70f98f" providerId="ADAL" clId="{9805BD9A-CD47-4EDA-847D-39A71CF688C4}" dt="2023-10-04T19:36:14.598" v="9" actId="47"/>
        <pc:sldMkLst>
          <pc:docMk/>
          <pc:sldMk cId="1685970726" sldId="257"/>
        </pc:sldMkLst>
      </pc:sldChg>
      <pc:sldChg chg="addSp modSp new mod">
        <pc:chgData name="Dennis, Erika" userId="f12164a0-30f6-41f1-aaf0-2a778e70f98f" providerId="ADAL" clId="{9805BD9A-CD47-4EDA-847D-39A71CF688C4}" dt="2023-10-05T20:27:16.709" v="11311" actId="20577"/>
        <pc:sldMkLst>
          <pc:docMk/>
          <pc:sldMk cId="1765663485" sldId="257"/>
        </pc:sldMkLst>
        <pc:spChg chg="add mod">
          <ac:chgData name="Dennis, Erika" userId="f12164a0-30f6-41f1-aaf0-2a778e70f98f" providerId="ADAL" clId="{9805BD9A-CD47-4EDA-847D-39A71CF688C4}" dt="2023-10-05T20:27:16.709" v="11311" actId="20577"/>
          <ac:spMkLst>
            <pc:docMk/>
            <pc:sldMk cId="1765663485" sldId="257"/>
            <ac:spMk id="4" creationId="{4A79579D-C4C1-A517-82E8-6AEC561AD5B7}"/>
          </ac:spMkLst>
        </pc:spChg>
        <pc:picChg chg="add">
          <ac:chgData name="Dennis, Erika" userId="f12164a0-30f6-41f1-aaf0-2a778e70f98f" providerId="ADAL" clId="{9805BD9A-CD47-4EDA-847D-39A71CF688C4}" dt="2023-10-04T19:37:37.073" v="11" actId="22"/>
          <ac:picMkLst>
            <pc:docMk/>
            <pc:sldMk cId="1765663485" sldId="257"/>
            <ac:picMk id="3" creationId="{7854A182-AD41-CD7A-930F-A53F8BE9B968}"/>
          </ac:picMkLst>
        </pc:picChg>
      </pc:sldChg>
      <pc:sldChg chg="addSp modSp new mod">
        <pc:chgData name="Dennis, Erika" userId="f12164a0-30f6-41f1-aaf0-2a778e70f98f" providerId="ADAL" clId="{9805BD9A-CD47-4EDA-847D-39A71CF688C4}" dt="2023-10-05T20:27:12.988" v="11310" actId="20577"/>
        <pc:sldMkLst>
          <pc:docMk/>
          <pc:sldMk cId="933168342" sldId="258"/>
        </pc:sldMkLst>
        <pc:spChg chg="add mod">
          <ac:chgData name="Dennis, Erika" userId="f12164a0-30f6-41f1-aaf0-2a778e70f98f" providerId="ADAL" clId="{9805BD9A-CD47-4EDA-847D-39A71CF688C4}" dt="2023-10-05T20:27:12.988" v="11310" actId="20577"/>
          <ac:spMkLst>
            <pc:docMk/>
            <pc:sldMk cId="933168342" sldId="258"/>
            <ac:spMk id="4" creationId="{E94747AB-3551-E851-9EA2-0B09E11B50CA}"/>
          </ac:spMkLst>
        </pc:spChg>
        <pc:picChg chg="add">
          <ac:chgData name="Dennis, Erika" userId="f12164a0-30f6-41f1-aaf0-2a778e70f98f" providerId="ADAL" clId="{9805BD9A-CD47-4EDA-847D-39A71CF688C4}" dt="2023-10-04T19:39:21.982" v="14" actId="22"/>
          <ac:picMkLst>
            <pc:docMk/>
            <pc:sldMk cId="933168342" sldId="258"/>
            <ac:picMk id="3" creationId="{C005D3F9-B80C-B9D4-4BA5-09E99617531C}"/>
          </ac:picMkLst>
        </pc:picChg>
      </pc:sldChg>
      <pc:sldChg chg="new del">
        <pc:chgData name="Dennis, Erika" userId="f12164a0-30f6-41f1-aaf0-2a778e70f98f" providerId="ADAL" clId="{9805BD9A-CD47-4EDA-847D-39A71CF688C4}" dt="2023-10-04T19:36:11.918" v="8" actId="47"/>
        <pc:sldMkLst>
          <pc:docMk/>
          <pc:sldMk cId="1734905206" sldId="258"/>
        </pc:sldMkLst>
      </pc:sldChg>
      <pc:sldChg chg="new del">
        <pc:chgData name="Dennis, Erika" userId="f12164a0-30f6-41f1-aaf0-2a778e70f98f" providerId="ADAL" clId="{9805BD9A-CD47-4EDA-847D-39A71CF688C4}" dt="2023-10-04T19:36:11.727" v="7" actId="47"/>
        <pc:sldMkLst>
          <pc:docMk/>
          <pc:sldMk cId="1728150856" sldId="259"/>
        </pc:sldMkLst>
      </pc:sldChg>
      <pc:sldChg chg="addSp delSp modSp new mod">
        <pc:chgData name="Dennis, Erika" userId="f12164a0-30f6-41f1-aaf0-2a778e70f98f" providerId="ADAL" clId="{9805BD9A-CD47-4EDA-847D-39A71CF688C4}" dt="2023-10-05T20:27:01.140" v="11308" actId="20577"/>
        <pc:sldMkLst>
          <pc:docMk/>
          <pc:sldMk cId="3512793784" sldId="259"/>
        </pc:sldMkLst>
        <pc:spChg chg="add mod">
          <ac:chgData name="Dennis, Erika" userId="f12164a0-30f6-41f1-aaf0-2a778e70f98f" providerId="ADAL" clId="{9805BD9A-CD47-4EDA-847D-39A71CF688C4}" dt="2023-10-05T20:26:58.452" v="11307" actId="20577"/>
          <ac:spMkLst>
            <pc:docMk/>
            <pc:sldMk cId="3512793784" sldId="259"/>
            <ac:spMk id="4" creationId="{CB4F22C6-3D8A-BE18-DCA0-5F93645D8A98}"/>
          </ac:spMkLst>
        </pc:spChg>
        <pc:spChg chg="add mod">
          <ac:chgData name="Dennis, Erika" userId="f12164a0-30f6-41f1-aaf0-2a778e70f98f" providerId="ADAL" clId="{9805BD9A-CD47-4EDA-847D-39A71CF688C4}" dt="2023-10-04T19:49:10.745" v="574" actId="13822"/>
          <ac:spMkLst>
            <pc:docMk/>
            <pc:sldMk cId="3512793784" sldId="259"/>
            <ac:spMk id="5" creationId="{7CC536E2-6F2B-18C6-29B4-B1EFE2B716ED}"/>
          </ac:spMkLst>
        </pc:spChg>
        <pc:spChg chg="add del mod">
          <ac:chgData name="Dennis, Erika" userId="f12164a0-30f6-41f1-aaf0-2a778e70f98f" providerId="ADAL" clId="{9805BD9A-CD47-4EDA-847D-39A71CF688C4}" dt="2023-10-04T19:49:15.308" v="576"/>
          <ac:spMkLst>
            <pc:docMk/>
            <pc:sldMk cId="3512793784" sldId="259"/>
            <ac:spMk id="6" creationId="{940B2AC3-89F7-9F20-0A1F-49BCDB4AD9F4}"/>
          </ac:spMkLst>
        </pc:spChg>
        <pc:spChg chg="add mod">
          <ac:chgData name="Dennis, Erika" userId="f12164a0-30f6-41f1-aaf0-2a778e70f98f" providerId="ADAL" clId="{9805BD9A-CD47-4EDA-847D-39A71CF688C4}" dt="2023-10-05T20:27:01.140" v="11308" actId="20577"/>
          <ac:spMkLst>
            <pc:docMk/>
            <pc:sldMk cId="3512793784" sldId="259"/>
            <ac:spMk id="7" creationId="{BEC3B6FD-0CAF-9D25-A6AC-4ACB8DA22323}"/>
          </ac:spMkLst>
        </pc:spChg>
        <pc:spChg chg="add mod">
          <ac:chgData name="Dennis, Erika" userId="f12164a0-30f6-41f1-aaf0-2a778e70f98f" providerId="ADAL" clId="{9805BD9A-CD47-4EDA-847D-39A71CF688C4}" dt="2023-10-04T19:49:48.791" v="635" actId="1076"/>
          <ac:spMkLst>
            <pc:docMk/>
            <pc:sldMk cId="3512793784" sldId="259"/>
            <ac:spMk id="8" creationId="{EDCFD281-18EA-3111-2B3B-F58CA8ADFCE0}"/>
          </ac:spMkLst>
        </pc:spChg>
        <pc:picChg chg="add mod">
          <ac:chgData name="Dennis, Erika" userId="f12164a0-30f6-41f1-aaf0-2a778e70f98f" providerId="ADAL" clId="{9805BD9A-CD47-4EDA-847D-39A71CF688C4}" dt="2023-10-04T19:48:51.675" v="571" actId="1076"/>
          <ac:picMkLst>
            <pc:docMk/>
            <pc:sldMk cId="3512793784" sldId="259"/>
            <ac:picMk id="3" creationId="{3623C0C5-D6FA-9501-2679-A02EB20045AA}"/>
          </ac:picMkLst>
        </pc:picChg>
      </pc:sldChg>
      <pc:sldChg chg="addSp delSp modSp new mod">
        <pc:chgData name="Dennis, Erika" userId="f12164a0-30f6-41f1-aaf0-2a778e70f98f" providerId="ADAL" clId="{9805BD9A-CD47-4EDA-847D-39A71CF688C4}" dt="2023-10-05T20:27:06.035" v="11309" actId="20577"/>
        <pc:sldMkLst>
          <pc:docMk/>
          <pc:sldMk cId="2640352610" sldId="260"/>
        </pc:sldMkLst>
        <pc:spChg chg="add mod">
          <ac:chgData name="Dennis, Erika" userId="f12164a0-30f6-41f1-aaf0-2a778e70f98f" providerId="ADAL" clId="{9805BD9A-CD47-4EDA-847D-39A71CF688C4}" dt="2023-10-05T20:27:06.035" v="11309" actId="20577"/>
          <ac:spMkLst>
            <pc:docMk/>
            <pc:sldMk cId="2640352610" sldId="260"/>
            <ac:spMk id="4" creationId="{3E2E34D0-B4EC-BD2A-51B1-74092153A507}"/>
          </ac:spMkLst>
        </pc:spChg>
        <pc:spChg chg="add del">
          <ac:chgData name="Dennis, Erika" userId="f12164a0-30f6-41f1-aaf0-2a778e70f98f" providerId="ADAL" clId="{9805BD9A-CD47-4EDA-847D-39A71CF688C4}" dt="2023-10-04T19:45:06.828" v="328" actId="11529"/>
          <ac:spMkLst>
            <pc:docMk/>
            <pc:sldMk cId="2640352610" sldId="260"/>
            <ac:spMk id="5" creationId="{34463EF8-5859-543A-B708-4EF772683BEF}"/>
          </ac:spMkLst>
        </pc:spChg>
        <pc:spChg chg="add mod">
          <ac:chgData name="Dennis, Erika" userId="f12164a0-30f6-41f1-aaf0-2a778e70f98f" providerId="ADAL" clId="{9805BD9A-CD47-4EDA-847D-39A71CF688C4}" dt="2023-10-04T19:45:52.083" v="335" actId="13822"/>
          <ac:spMkLst>
            <pc:docMk/>
            <pc:sldMk cId="2640352610" sldId="260"/>
            <ac:spMk id="6" creationId="{DF57A900-9CB5-16CF-9D0A-57B9DEB1DC7A}"/>
          </ac:spMkLst>
        </pc:spChg>
        <pc:picChg chg="add">
          <ac:chgData name="Dennis, Erika" userId="f12164a0-30f6-41f1-aaf0-2a778e70f98f" providerId="ADAL" clId="{9805BD9A-CD47-4EDA-847D-39A71CF688C4}" dt="2023-10-04T19:40:36.420" v="18" actId="22"/>
          <ac:picMkLst>
            <pc:docMk/>
            <pc:sldMk cId="2640352610" sldId="260"/>
            <ac:picMk id="3" creationId="{7D3873CF-D56B-AA97-ED6B-5DBF3C0D3A26}"/>
          </ac:picMkLst>
        </pc:picChg>
      </pc:sldChg>
      <pc:sldChg chg="new del">
        <pc:chgData name="Dennis, Erika" userId="f12164a0-30f6-41f1-aaf0-2a778e70f98f" providerId="ADAL" clId="{9805BD9A-CD47-4EDA-847D-39A71CF688C4}" dt="2023-10-04T19:36:11.563" v="6" actId="47"/>
        <pc:sldMkLst>
          <pc:docMk/>
          <pc:sldMk cId="2996461231" sldId="260"/>
        </pc:sldMkLst>
      </pc:sldChg>
      <pc:sldChg chg="addSp modSp new mod">
        <pc:chgData name="Dennis, Erika" userId="f12164a0-30f6-41f1-aaf0-2a778e70f98f" providerId="ADAL" clId="{9805BD9A-CD47-4EDA-847D-39A71CF688C4}" dt="2023-10-04T19:53:05.766" v="844" actId="1076"/>
        <pc:sldMkLst>
          <pc:docMk/>
          <pc:sldMk cId="3099477625" sldId="261"/>
        </pc:sldMkLst>
        <pc:spChg chg="add mod">
          <ac:chgData name="Dennis, Erika" userId="f12164a0-30f6-41f1-aaf0-2a778e70f98f" providerId="ADAL" clId="{9805BD9A-CD47-4EDA-847D-39A71CF688C4}" dt="2023-10-04T19:53:05.766" v="844" actId="1076"/>
          <ac:spMkLst>
            <pc:docMk/>
            <pc:sldMk cId="3099477625" sldId="261"/>
            <ac:spMk id="4" creationId="{8B98DDAF-1C4B-DC5C-6850-3DA108DEA0B5}"/>
          </ac:spMkLst>
        </pc:spChg>
        <pc:spChg chg="add mod">
          <ac:chgData name="Dennis, Erika" userId="f12164a0-30f6-41f1-aaf0-2a778e70f98f" providerId="ADAL" clId="{9805BD9A-CD47-4EDA-847D-39A71CF688C4}" dt="2023-10-04T19:51:07.517" v="642" actId="13822"/>
          <ac:spMkLst>
            <pc:docMk/>
            <pc:sldMk cId="3099477625" sldId="261"/>
            <ac:spMk id="5" creationId="{C8F86E1B-467D-4441-A182-09D7FFCAA1BE}"/>
          </ac:spMkLst>
        </pc:spChg>
        <pc:spChg chg="add mod">
          <ac:chgData name="Dennis, Erika" userId="f12164a0-30f6-41f1-aaf0-2a778e70f98f" providerId="ADAL" clId="{9805BD9A-CD47-4EDA-847D-39A71CF688C4}" dt="2023-10-04T19:52:02.995" v="738" actId="1076"/>
          <ac:spMkLst>
            <pc:docMk/>
            <pc:sldMk cId="3099477625" sldId="261"/>
            <ac:spMk id="6" creationId="{45BF9EB3-840A-7341-78BC-869857856DE8}"/>
          </ac:spMkLst>
        </pc:spChg>
        <pc:spChg chg="add mod">
          <ac:chgData name="Dennis, Erika" userId="f12164a0-30f6-41f1-aaf0-2a778e70f98f" providerId="ADAL" clId="{9805BD9A-CD47-4EDA-847D-39A71CF688C4}" dt="2023-10-04T19:52:53.477" v="842" actId="20577"/>
          <ac:spMkLst>
            <pc:docMk/>
            <pc:sldMk cId="3099477625" sldId="261"/>
            <ac:spMk id="7" creationId="{8C96A17F-1074-FD13-9E52-90796755A810}"/>
          </ac:spMkLst>
        </pc:spChg>
        <pc:picChg chg="add">
          <ac:chgData name="Dennis, Erika" userId="f12164a0-30f6-41f1-aaf0-2a778e70f98f" providerId="ADAL" clId="{9805BD9A-CD47-4EDA-847D-39A71CF688C4}" dt="2023-10-04T19:41:26.901" v="20" actId="22"/>
          <ac:picMkLst>
            <pc:docMk/>
            <pc:sldMk cId="3099477625" sldId="261"/>
            <ac:picMk id="3" creationId="{3F49412D-D81D-CAFA-870D-9C485551061D}"/>
          </ac:picMkLst>
        </pc:picChg>
      </pc:sldChg>
      <pc:sldChg chg="new del">
        <pc:chgData name="Dennis, Erika" userId="f12164a0-30f6-41f1-aaf0-2a778e70f98f" providerId="ADAL" clId="{9805BD9A-CD47-4EDA-847D-39A71CF688C4}" dt="2023-10-04T19:36:11.346" v="5" actId="47"/>
        <pc:sldMkLst>
          <pc:docMk/>
          <pc:sldMk cId="3801977893" sldId="261"/>
        </pc:sldMkLst>
      </pc:sldChg>
      <pc:sldChg chg="addSp modSp add mod ord">
        <pc:chgData name="Dennis, Erika" userId="f12164a0-30f6-41f1-aaf0-2a778e70f98f" providerId="ADAL" clId="{9805BD9A-CD47-4EDA-847D-39A71CF688C4}" dt="2023-10-04T21:00:43.880" v="3403" actId="14100"/>
        <pc:sldMkLst>
          <pc:docMk/>
          <pc:sldMk cId="2415762300" sldId="262"/>
        </pc:sldMkLst>
        <pc:spChg chg="add mod">
          <ac:chgData name="Dennis, Erika" userId="f12164a0-30f6-41f1-aaf0-2a778e70f98f" providerId="ADAL" clId="{9805BD9A-CD47-4EDA-847D-39A71CF688C4}" dt="2023-10-04T21:00:43.880" v="3403" actId="14100"/>
          <ac:spMkLst>
            <pc:docMk/>
            <pc:sldMk cId="2415762300" sldId="262"/>
            <ac:spMk id="2" creationId="{58710F1D-111D-73D1-54AA-7C85FC57D241}"/>
          </ac:spMkLst>
        </pc:spChg>
        <pc:spChg chg="add mod">
          <ac:chgData name="Dennis, Erika" userId="f12164a0-30f6-41f1-aaf0-2a778e70f98f" providerId="ADAL" clId="{9805BD9A-CD47-4EDA-847D-39A71CF688C4}" dt="2023-10-04T19:48:04.229" v="501" actId="1076"/>
          <ac:spMkLst>
            <pc:docMk/>
            <pc:sldMk cId="2415762300" sldId="262"/>
            <ac:spMk id="4" creationId="{2F92D6C4-0FBD-7DBB-DDEC-C3F1351B4086}"/>
          </ac:spMkLst>
        </pc:spChg>
      </pc:sldChg>
      <pc:sldChg chg="addSp modSp new mod">
        <pc:chgData name="Dennis, Erika" userId="f12164a0-30f6-41f1-aaf0-2a778e70f98f" providerId="ADAL" clId="{9805BD9A-CD47-4EDA-847D-39A71CF688C4}" dt="2023-10-05T20:28:03.837" v="11317" actId="20577"/>
        <pc:sldMkLst>
          <pc:docMk/>
          <pc:sldMk cId="2446494617" sldId="263"/>
        </pc:sldMkLst>
        <pc:spChg chg="add mod">
          <ac:chgData name="Dennis, Erika" userId="f12164a0-30f6-41f1-aaf0-2a778e70f98f" providerId="ADAL" clId="{9805BD9A-CD47-4EDA-847D-39A71CF688C4}" dt="2023-10-05T20:28:03.837" v="11317" actId="20577"/>
          <ac:spMkLst>
            <pc:docMk/>
            <pc:sldMk cId="2446494617" sldId="263"/>
            <ac:spMk id="4" creationId="{93A3680A-FDAE-E383-5D06-463BBB9DBDF4}"/>
          </ac:spMkLst>
        </pc:spChg>
        <pc:picChg chg="add">
          <ac:chgData name="Dennis, Erika" userId="f12164a0-30f6-41f1-aaf0-2a778e70f98f" providerId="ADAL" clId="{9805BD9A-CD47-4EDA-847D-39A71CF688C4}" dt="2023-10-04T19:53:27.896" v="846" actId="22"/>
          <ac:picMkLst>
            <pc:docMk/>
            <pc:sldMk cId="2446494617" sldId="263"/>
            <ac:picMk id="3" creationId="{5846F386-6216-2304-83D9-941EBAE5FCDA}"/>
          </ac:picMkLst>
        </pc:picChg>
      </pc:sldChg>
      <pc:sldChg chg="addSp modSp new mod">
        <pc:chgData name="Dennis, Erika" userId="f12164a0-30f6-41f1-aaf0-2a778e70f98f" providerId="ADAL" clId="{9805BD9A-CD47-4EDA-847D-39A71CF688C4}" dt="2023-10-05T20:30:33.095" v="11461" actId="6549"/>
        <pc:sldMkLst>
          <pc:docMk/>
          <pc:sldMk cId="3640893450" sldId="264"/>
        </pc:sldMkLst>
        <pc:spChg chg="add mod">
          <ac:chgData name="Dennis, Erika" userId="f12164a0-30f6-41f1-aaf0-2a778e70f98f" providerId="ADAL" clId="{9805BD9A-CD47-4EDA-847D-39A71CF688C4}" dt="2023-10-05T20:30:33.095" v="11461" actId="6549"/>
          <ac:spMkLst>
            <pc:docMk/>
            <pc:sldMk cId="3640893450" sldId="264"/>
            <ac:spMk id="4" creationId="{3505B3E7-FEC0-EEA7-CF64-CAC5CA332364}"/>
          </ac:spMkLst>
        </pc:spChg>
        <pc:picChg chg="add">
          <ac:chgData name="Dennis, Erika" userId="f12164a0-30f6-41f1-aaf0-2a778e70f98f" providerId="ADAL" clId="{9805BD9A-CD47-4EDA-847D-39A71CF688C4}" dt="2023-10-04T19:55:00.871" v="929" actId="22"/>
          <ac:picMkLst>
            <pc:docMk/>
            <pc:sldMk cId="3640893450" sldId="264"/>
            <ac:picMk id="3" creationId="{D85EAA08-0CD1-06A7-D43E-B73EA5D8A4F7}"/>
          </ac:picMkLst>
        </pc:picChg>
      </pc:sldChg>
      <pc:sldChg chg="new del">
        <pc:chgData name="Dennis, Erika" userId="f12164a0-30f6-41f1-aaf0-2a778e70f98f" providerId="ADAL" clId="{9805BD9A-CD47-4EDA-847D-39A71CF688C4}" dt="2023-10-05T17:47:19.608" v="10836" actId="47"/>
        <pc:sldMkLst>
          <pc:docMk/>
          <pc:sldMk cId="3713060254" sldId="265"/>
        </pc:sldMkLst>
      </pc:sldChg>
      <pc:sldChg chg="addSp modSp add mod">
        <pc:chgData name="Dennis, Erika" userId="f12164a0-30f6-41f1-aaf0-2a778e70f98f" providerId="ADAL" clId="{9805BD9A-CD47-4EDA-847D-39A71CF688C4}" dt="2023-10-05T20:31:40.633" v="11483" actId="20577"/>
        <pc:sldMkLst>
          <pc:docMk/>
          <pc:sldMk cId="3622040011" sldId="266"/>
        </pc:sldMkLst>
        <pc:spChg chg="add mod">
          <ac:chgData name="Dennis, Erika" userId="f12164a0-30f6-41f1-aaf0-2a778e70f98f" providerId="ADAL" clId="{9805BD9A-CD47-4EDA-847D-39A71CF688C4}" dt="2023-10-04T19:57:14.234" v="1104" actId="14100"/>
          <ac:spMkLst>
            <pc:docMk/>
            <pc:sldMk cId="3622040011" sldId="266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31:40.633" v="11483" actId="20577"/>
          <ac:spMkLst>
            <pc:docMk/>
            <pc:sldMk cId="3622040011" sldId="266"/>
            <ac:spMk id="4" creationId="{3505B3E7-FEC0-EEA7-CF64-CAC5CA332364}"/>
          </ac:spMkLst>
        </pc:spChg>
      </pc:sldChg>
      <pc:sldChg chg="add del">
        <pc:chgData name="Dennis, Erika" userId="f12164a0-30f6-41f1-aaf0-2a778e70f98f" providerId="ADAL" clId="{9805BD9A-CD47-4EDA-847D-39A71CF688C4}" dt="2023-10-04T20:00:30.832" v="1206" actId="47"/>
        <pc:sldMkLst>
          <pc:docMk/>
          <pc:sldMk cId="159084200" sldId="267"/>
        </pc:sldMkLst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568241884" sldId="268"/>
        </pc:sldMkLst>
        <pc:spChg chg="mod">
          <ac:chgData name="Dennis, Erika" userId="f12164a0-30f6-41f1-aaf0-2a778e70f98f" providerId="ADAL" clId="{9805BD9A-CD47-4EDA-847D-39A71CF688C4}" dt="2023-10-04T20:00:36.838" v="1208" actId="1076"/>
          <ac:spMkLst>
            <pc:docMk/>
            <pc:sldMk cId="2568241884" sldId="268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14:34:12.767" v="9312" actId="14100"/>
          <ac:spMkLst>
            <pc:docMk/>
            <pc:sldMk cId="2568241884" sldId="268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94870222" sldId="269"/>
        </pc:sldMkLst>
        <pc:spChg chg="mod">
          <ac:chgData name="Dennis, Erika" userId="f12164a0-30f6-41f1-aaf0-2a778e70f98f" providerId="ADAL" clId="{9805BD9A-CD47-4EDA-847D-39A71CF688C4}" dt="2023-10-04T20:04:49.736" v="1604" actId="1076"/>
          <ac:spMkLst>
            <pc:docMk/>
            <pc:sldMk cId="1794870222" sldId="269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4T20:06:41.966" v="1762" actId="1076"/>
          <ac:spMkLst>
            <pc:docMk/>
            <pc:sldMk cId="1794870222" sldId="269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40307615" sldId="270"/>
        </pc:sldMkLst>
        <pc:spChg chg="mod">
          <ac:chgData name="Dennis, Erika" userId="f12164a0-30f6-41f1-aaf0-2a778e70f98f" providerId="ADAL" clId="{9805BD9A-CD47-4EDA-847D-39A71CF688C4}" dt="2023-10-04T20:08:57.597" v="1767" actId="1076"/>
          <ac:spMkLst>
            <pc:docMk/>
            <pc:sldMk cId="1140307615" sldId="270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48:27.278" v="12178" actId="14100"/>
          <ac:spMkLst>
            <pc:docMk/>
            <pc:sldMk cId="1140307615" sldId="270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005758186" sldId="271"/>
        </pc:sldMkLst>
        <pc:spChg chg="mod">
          <ac:chgData name="Dennis, Erika" userId="f12164a0-30f6-41f1-aaf0-2a778e70f98f" providerId="ADAL" clId="{9805BD9A-CD47-4EDA-847D-39A71CF688C4}" dt="2023-10-04T20:10:26.030" v="1858" actId="1076"/>
          <ac:spMkLst>
            <pc:docMk/>
            <pc:sldMk cId="2005758186" sldId="271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4T20:12:24.319" v="2024" actId="20577"/>
          <ac:spMkLst>
            <pc:docMk/>
            <pc:sldMk cId="2005758186" sldId="271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821575633" sldId="272"/>
        </pc:sldMkLst>
        <pc:spChg chg="mod">
          <ac:chgData name="Dennis, Erika" userId="f12164a0-30f6-41f1-aaf0-2a778e70f98f" providerId="ADAL" clId="{9805BD9A-CD47-4EDA-847D-39A71CF688C4}" dt="2023-10-04T20:23:21.912" v="2027" actId="1076"/>
          <ac:spMkLst>
            <pc:docMk/>
            <pc:sldMk cId="3821575633" sldId="272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41:40.613" v="11692" actId="1076"/>
          <ac:spMkLst>
            <pc:docMk/>
            <pc:sldMk cId="3821575633" sldId="272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600573959" sldId="273"/>
        </pc:sldMkLst>
        <pc:spChg chg="mod">
          <ac:chgData name="Dennis, Erika" userId="f12164a0-30f6-41f1-aaf0-2a778e70f98f" providerId="ADAL" clId="{9805BD9A-CD47-4EDA-847D-39A71CF688C4}" dt="2023-10-04T20:24:05.481" v="2058" actId="1076"/>
          <ac:spMkLst>
            <pc:docMk/>
            <pc:sldMk cId="600573959" sldId="273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4T20:28:03.488" v="2164" actId="1076"/>
          <ac:spMkLst>
            <pc:docMk/>
            <pc:sldMk cId="600573959" sldId="273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907217949" sldId="274"/>
        </pc:sldMkLst>
        <pc:spChg chg="mod">
          <ac:chgData name="Dennis, Erika" userId="f12164a0-30f6-41f1-aaf0-2a778e70f98f" providerId="ADAL" clId="{9805BD9A-CD47-4EDA-847D-39A71CF688C4}" dt="2023-10-04T20:28:35.576" v="2167" actId="1076"/>
          <ac:spMkLst>
            <pc:docMk/>
            <pc:sldMk cId="1907217949" sldId="274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42:38.960" v="11741" actId="1076"/>
          <ac:spMkLst>
            <pc:docMk/>
            <pc:sldMk cId="1907217949" sldId="274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309071901" sldId="275"/>
        </pc:sldMkLst>
        <pc:spChg chg="mod">
          <ac:chgData name="Dennis, Erika" userId="f12164a0-30f6-41f1-aaf0-2a778e70f98f" providerId="ADAL" clId="{9805BD9A-CD47-4EDA-847D-39A71CF688C4}" dt="2023-10-04T20:31:01.842" v="2280" actId="1076"/>
          <ac:spMkLst>
            <pc:docMk/>
            <pc:sldMk cId="1309071901" sldId="275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4T20:33:16.190" v="2433" actId="1076"/>
          <ac:spMkLst>
            <pc:docMk/>
            <pc:sldMk cId="1309071901" sldId="275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042012821" sldId="276"/>
        </pc:sldMkLst>
        <pc:spChg chg="mod">
          <ac:chgData name="Dennis, Erika" userId="f12164a0-30f6-41f1-aaf0-2a778e70f98f" providerId="ADAL" clId="{9805BD9A-CD47-4EDA-847D-39A71CF688C4}" dt="2023-10-04T20:34:00.243" v="2435" actId="1076"/>
          <ac:spMkLst>
            <pc:docMk/>
            <pc:sldMk cId="3042012821" sldId="276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46:35.689" v="12078" actId="1076"/>
          <ac:spMkLst>
            <pc:docMk/>
            <pc:sldMk cId="3042012821" sldId="276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042817258" sldId="277"/>
        </pc:sldMkLst>
        <pc:spChg chg="mod">
          <ac:chgData name="Dennis, Erika" userId="f12164a0-30f6-41f1-aaf0-2a778e70f98f" providerId="ADAL" clId="{9805BD9A-CD47-4EDA-847D-39A71CF688C4}" dt="2023-10-04T20:37:33.954" v="2537" actId="1076"/>
          <ac:spMkLst>
            <pc:docMk/>
            <pc:sldMk cId="4042817258" sldId="277"/>
            <ac:spMk id="2" creationId="{0F4F9AF5-6233-2F5C-9877-09120846F2A1}"/>
          </ac:spMkLst>
        </pc:spChg>
        <pc:spChg chg="mod">
          <ac:chgData name="Dennis, Erika" userId="f12164a0-30f6-41f1-aaf0-2a778e70f98f" providerId="ADAL" clId="{9805BD9A-CD47-4EDA-847D-39A71CF688C4}" dt="2023-10-05T20:47:18.176" v="12177" actId="14100"/>
          <ac:spMkLst>
            <pc:docMk/>
            <pc:sldMk cId="4042817258" sldId="277"/>
            <ac:spMk id="4" creationId="{3505B3E7-FEC0-EEA7-CF64-CAC5CA332364}"/>
          </ac:spMkLst>
        </pc:spChg>
      </pc:sldChg>
      <pc:sldChg chg="addSp modSp new mod">
        <pc:chgData name="Dennis, Erika" userId="f12164a0-30f6-41f1-aaf0-2a778e70f98f" providerId="ADAL" clId="{9805BD9A-CD47-4EDA-847D-39A71CF688C4}" dt="2023-10-06T13:13:08.874" v="12202" actId="14100"/>
        <pc:sldMkLst>
          <pc:docMk/>
          <pc:sldMk cId="838664405" sldId="278"/>
        </pc:sldMkLst>
        <pc:spChg chg="add mod">
          <ac:chgData name="Dennis, Erika" userId="f12164a0-30f6-41f1-aaf0-2a778e70f98f" providerId="ADAL" clId="{9805BD9A-CD47-4EDA-847D-39A71CF688C4}" dt="2023-10-06T13:13:08.874" v="12202" actId="14100"/>
          <ac:spMkLst>
            <pc:docMk/>
            <pc:sldMk cId="838664405" sldId="278"/>
            <ac:spMk id="4" creationId="{5E2AF7E5-348F-ACD2-4645-54D3D9214742}"/>
          </ac:spMkLst>
        </pc:spChg>
        <pc:spChg chg="add mod">
          <ac:chgData name="Dennis, Erika" userId="f12164a0-30f6-41f1-aaf0-2a778e70f98f" providerId="ADAL" clId="{9805BD9A-CD47-4EDA-847D-39A71CF688C4}" dt="2023-10-04T21:03:48.471" v="3627" actId="1076"/>
          <ac:spMkLst>
            <pc:docMk/>
            <pc:sldMk cId="838664405" sldId="278"/>
            <ac:spMk id="5" creationId="{1325D6D6-0413-5AAE-1B0F-E17D0CF55411}"/>
          </ac:spMkLst>
        </pc:spChg>
        <pc:picChg chg="add">
          <ac:chgData name="Dennis, Erika" userId="f12164a0-30f6-41f1-aaf0-2a778e70f98f" providerId="ADAL" clId="{9805BD9A-CD47-4EDA-847D-39A71CF688C4}" dt="2023-10-04T21:01:45.605" v="3404" actId="22"/>
          <ac:picMkLst>
            <pc:docMk/>
            <pc:sldMk cId="838664405" sldId="278"/>
            <ac:picMk id="3" creationId="{BE4FFCA2-F12A-E206-F7ED-B40E845776B1}"/>
          </ac:picMkLst>
        </pc:picChg>
      </pc:sldChg>
      <pc:sldChg chg="add del">
        <pc:chgData name="Dennis, Erika" userId="f12164a0-30f6-41f1-aaf0-2a778e70f98f" providerId="ADAL" clId="{9805BD9A-CD47-4EDA-847D-39A71CF688C4}" dt="2023-10-04T20:38:25.527" v="2550" actId="2890"/>
        <pc:sldMkLst>
          <pc:docMk/>
          <pc:sldMk cId="3591890913" sldId="278"/>
        </pc:sldMkLst>
      </pc:sldChg>
      <pc:sldChg chg="addSp modSp add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1790653396" sldId="279"/>
        </pc:sldMkLst>
        <pc:spChg chg="add mod">
          <ac:chgData name="Dennis, Erika" userId="f12164a0-30f6-41f1-aaf0-2a778e70f98f" providerId="ADAL" clId="{9805BD9A-CD47-4EDA-847D-39A71CF688C4}" dt="2023-10-05T20:39:02.160" v="11534" actId="20577"/>
          <ac:spMkLst>
            <pc:docMk/>
            <pc:sldMk cId="1790653396" sldId="279"/>
            <ac:spMk id="4" creationId="{9709E91E-1E14-1BDC-8DDD-BB8FE55FABF9}"/>
          </ac:spMkLst>
        </pc:spChg>
        <pc:picChg chg="add">
          <ac:chgData name="Dennis, Erika" userId="f12164a0-30f6-41f1-aaf0-2a778e70f98f" providerId="ADAL" clId="{9805BD9A-CD47-4EDA-847D-39A71CF688C4}" dt="2023-10-05T14:55:44.543" v="10351" actId="22"/>
          <ac:picMkLst>
            <pc:docMk/>
            <pc:sldMk cId="1790653396" sldId="279"/>
            <ac:picMk id="3" creationId="{E7F9FA19-57AD-C422-82BA-AA7FC4FE2C9E}"/>
          </ac:picMkLst>
        </pc:picChg>
      </pc:sldChg>
      <pc:sldChg chg="add del ord">
        <pc:chgData name="Dennis, Erika" userId="f12164a0-30f6-41f1-aaf0-2a778e70f98f" providerId="ADAL" clId="{9805BD9A-CD47-4EDA-847D-39A71CF688C4}" dt="2023-10-05T15:04:20.487" v="10829" actId="47"/>
        <pc:sldMkLst>
          <pc:docMk/>
          <pc:sldMk cId="1689766127" sldId="280"/>
        </pc:sldMkLst>
      </pc:sldChg>
      <pc:sldChg chg="addSp add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2446480469" sldId="281"/>
        </pc:sldMkLst>
        <pc:picChg chg="add">
          <ac:chgData name="Dennis, Erika" userId="f12164a0-30f6-41f1-aaf0-2a778e70f98f" providerId="ADAL" clId="{9805BD9A-CD47-4EDA-847D-39A71CF688C4}" dt="2023-10-05T18:09:46.158" v="10838" actId="22"/>
          <ac:picMkLst>
            <pc:docMk/>
            <pc:sldMk cId="2446480469" sldId="281"/>
            <ac:picMk id="3" creationId="{2430DC0D-5016-D0DC-169A-FD6AB009185E}"/>
          </ac:picMkLst>
        </pc:picChg>
      </pc:sldChg>
      <pc:sldChg chg="add del ord">
        <pc:chgData name="Dennis, Erika" userId="f12164a0-30f6-41f1-aaf0-2a778e70f98f" providerId="ADAL" clId="{9805BD9A-CD47-4EDA-847D-39A71CF688C4}" dt="2023-10-05T17:44:00.423" v="10830" actId="47"/>
        <pc:sldMkLst>
          <pc:docMk/>
          <pc:sldMk cId="1788709177" sldId="282"/>
        </pc:sldMkLst>
      </pc:sldChg>
      <pc:sldChg chg="addSp add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1759471161" sldId="283"/>
        </pc:sldMkLst>
        <pc:picChg chg="add">
          <ac:chgData name="Dennis, Erika" userId="f12164a0-30f6-41f1-aaf0-2a778e70f98f" providerId="ADAL" clId="{9805BD9A-CD47-4EDA-847D-39A71CF688C4}" dt="2023-10-06T13:14:46.098" v="12245" actId="22"/>
          <ac:picMkLst>
            <pc:docMk/>
            <pc:sldMk cId="1759471161" sldId="283"/>
            <ac:picMk id="3" creationId="{11D397E5-8BF3-846A-9DF5-E8F62D2CB8FE}"/>
          </ac:picMkLst>
        </pc:picChg>
      </pc:sldChg>
      <pc:sldChg chg="add del ord">
        <pc:chgData name="Dennis, Erika" userId="f12164a0-30f6-41f1-aaf0-2a778e70f98f" providerId="ADAL" clId="{9805BD9A-CD47-4EDA-847D-39A71CF688C4}" dt="2023-10-05T17:45:43.381" v="10833" actId="47"/>
        <pc:sldMkLst>
          <pc:docMk/>
          <pc:sldMk cId="3987053150" sldId="284"/>
        </pc:sldMkLst>
      </pc:sldChg>
      <pc:sldChg chg="add del ord">
        <pc:chgData name="Dennis, Erika" userId="f12164a0-30f6-41f1-aaf0-2a778e70f98f" providerId="ADAL" clId="{9805BD9A-CD47-4EDA-847D-39A71CF688C4}" dt="2023-10-05T17:46:13.741" v="10834" actId="47"/>
        <pc:sldMkLst>
          <pc:docMk/>
          <pc:sldMk cId="2050772269" sldId="285"/>
        </pc:sldMkLst>
      </pc:sldChg>
      <pc:sldChg chg="add del ord">
        <pc:chgData name="Dennis, Erika" userId="f12164a0-30f6-41f1-aaf0-2a778e70f98f" providerId="ADAL" clId="{9805BD9A-CD47-4EDA-847D-39A71CF688C4}" dt="2023-10-05T17:46:41.256" v="10835" actId="47"/>
        <pc:sldMkLst>
          <pc:docMk/>
          <pc:sldMk cId="3640308898" sldId="286"/>
        </pc:sldMkLst>
      </pc:sldChg>
      <pc:sldChg chg="add del ord">
        <pc:chgData name="Dennis, Erika" userId="f12164a0-30f6-41f1-aaf0-2a778e70f98f" providerId="ADAL" clId="{9805BD9A-CD47-4EDA-847D-39A71CF688C4}" dt="2023-10-05T17:47:22.261" v="10837" actId="2696"/>
        <pc:sldMkLst>
          <pc:docMk/>
          <pc:sldMk cId="3739585975" sldId="287"/>
        </pc:sldMkLst>
      </pc:sldChg>
      <pc:sldChg chg="delSp modSp add mod">
        <pc:chgData name="Dennis, Erika" userId="f12164a0-30f6-41f1-aaf0-2a778e70f98f" providerId="ADAL" clId="{9805BD9A-CD47-4EDA-847D-39A71CF688C4}" dt="2023-10-05T20:52:47.380" v="12198" actId="20577"/>
        <pc:sldMkLst>
          <pc:docMk/>
          <pc:sldMk cId="950458129" sldId="288"/>
        </pc:sldMkLst>
        <pc:spChg chg="mod">
          <ac:chgData name="Dennis, Erika" userId="f12164a0-30f6-41f1-aaf0-2a778e70f98f" providerId="ADAL" clId="{9805BD9A-CD47-4EDA-847D-39A71CF688C4}" dt="2023-10-05T20:52:47.380" v="12198" actId="20577"/>
          <ac:spMkLst>
            <pc:docMk/>
            <pc:sldMk cId="950458129" sldId="288"/>
            <ac:spMk id="4" creationId="{CB4F22C6-3D8A-BE18-DCA0-5F93645D8A98}"/>
          </ac:spMkLst>
        </pc:spChg>
        <pc:spChg chg="mod">
          <ac:chgData name="Dennis, Erika" userId="f12164a0-30f6-41f1-aaf0-2a778e70f98f" providerId="ADAL" clId="{9805BD9A-CD47-4EDA-847D-39A71CF688C4}" dt="2023-10-04T20:49:56.598" v="2584" actId="14100"/>
          <ac:spMkLst>
            <pc:docMk/>
            <pc:sldMk cId="950458129" sldId="288"/>
            <ac:spMk id="5" creationId="{7CC536E2-6F2B-18C6-29B4-B1EFE2B716ED}"/>
          </ac:spMkLst>
        </pc:spChg>
        <pc:spChg chg="del mod">
          <ac:chgData name="Dennis, Erika" userId="f12164a0-30f6-41f1-aaf0-2a778e70f98f" providerId="ADAL" clId="{9805BD9A-CD47-4EDA-847D-39A71CF688C4}" dt="2023-10-04T20:50:03.718" v="2589" actId="478"/>
          <ac:spMkLst>
            <pc:docMk/>
            <pc:sldMk cId="950458129" sldId="288"/>
            <ac:spMk id="7" creationId="{BEC3B6FD-0CAF-9D25-A6AC-4ACB8DA22323}"/>
          </ac:spMkLst>
        </pc:spChg>
        <pc:spChg chg="del mod">
          <ac:chgData name="Dennis, Erika" userId="f12164a0-30f6-41f1-aaf0-2a778e70f98f" providerId="ADAL" clId="{9805BD9A-CD47-4EDA-847D-39A71CF688C4}" dt="2023-10-04T20:50:02.149" v="2587" actId="478"/>
          <ac:spMkLst>
            <pc:docMk/>
            <pc:sldMk cId="950458129" sldId="288"/>
            <ac:spMk id="8" creationId="{EDCFD281-18EA-3111-2B3B-F58CA8ADFCE0}"/>
          </ac:spMkLst>
        </pc:spChg>
      </pc:sldChg>
      <pc:sldChg chg="addSp modSp new mod">
        <pc:chgData name="Dennis, Erika" userId="f12164a0-30f6-41f1-aaf0-2a778e70f98f" providerId="ADAL" clId="{9805BD9A-CD47-4EDA-847D-39A71CF688C4}" dt="2023-10-05T20:30:10.016" v="11438" actId="6549"/>
        <pc:sldMkLst>
          <pc:docMk/>
          <pc:sldMk cId="210288839" sldId="289"/>
        </pc:sldMkLst>
        <pc:spChg chg="add mod">
          <ac:chgData name="Dennis, Erika" userId="f12164a0-30f6-41f1-aaf0-2a778e70f98f" providerId="ADAL" clId="{9805BD9A-CD47-4EDA-847D-39A71CF688C4}" dt="2023-10-05T20:30:10.016" v="11438" actId="6549"/>
          <ac:spMkLst>
            <pc:docMk/>
            <pc:sldMk cId="210288839" sldId="289"/>
            <ac:spMk id="4" creationId="{4808DAE9-FD90-D762-DF86-FBC24E648F29}"/>
          </ac:spMkLst>
        </pc:spChg>
        <pc:spChg chg="add mod">
          <ac:chgData name="Dennis, Erika" userId="f12164a0-30f6-41f1-aaf0-2a778e70f98f" providerId="ADAL" clId="{9805BD9A-CD47-4EDA-847D-39A71CF688C4}" dt="2023-10-04T20:53:45.679" v="2861" actId="1076"/>
          <ac:spMkLst>
            <pc:docMk/>
            <pc:sldMk cId="210288839" sldId="289"/>
            <ac:spMk id="5" creationId="{2ADC4D72-B610-23EE-B2C0-C6D490950399}"/>
          </ac:spMkLst>
        </pc:spChg>
        <pc:picChg chg="add">
          <ac:chgData name="Dennis, Erika" userId="f12164a0-30f6-41f1-aaf0-2a778e70f98f" providerId="ADAL" clId="{9805BD9A-CD47-4EDA-847D-39A71CF688C4}" dt="2023-10-04T20:50:47.328" v="2637" actId="22"/>
          <ac:picMkLst>
            <pc:docMk/>
            <pc:sldMk cId="210288839" sldId="289"/>
            <ac:picMk id="3" creationId="{611BAD67-64AD-C8AA-FF01-CFBE728A6E50}"/>
          </ac:picMkLst>
        </pc:picChg>
      </pc:sldChg>
      <pc:sldChg chg="add del">
        <pc:chgData name="Dennis, Erika" userId="f12164a0-30f6-41f1-aaf0-2a778e70f98f" providerId="ADAL" clId="{9805BD9A-CD47-4EDA-847D-39A71CF688C4}" dt="2023-10-04T20:50:25.718" v="2635" actId="2890"/>
        <pc:sldMkLst>
          <pc:docMk/>
          <pc:sldMk cId="3500629098" sldId="289"/>
        </pc:sldMkLst>
      </pc:sldChg>
      <pc:sldChg chg="modSp add mod">
        <pc:chgData name="Dennis, Erika" userId="f12164a0-30f6-41f1-aaf0-2a778e70f98f" providerId="ADAL" clId="{9805BD9A-CD47-4EDA-847D-39A71CF688C4}" dt="2023-10-05T20:52:40.116" v="12194" actId="20577"/>
        <pc:sldMkLst>
          <pc:docMk/>
          <pc:sldMk cId="1333043208" sldId="290"/>
        </pc:sldMkLst>
        <pc:spChg chg="mod">
          <ac:chgData name="Dennis, Erika" userId="f12164a0-30f6-41f1-aaf0-2a778e70f98f" providerId="ADAL" clId="{9805BD9A-CD47-4EDA-847D-39A71CF688C4}" dt="2023-10-05T20:52:40.116" v="12194" actId="20577"/>
          <ac:spMkLst>
            <pc:docMk/>
            <pc:sldMk cId="1333043208" sldId="290"/>
            <ac:spMk id="4" creationId="{4808DAE9-FD90-D762-DF86-FBC24E648F29}"/>
          </ac:spMkLst>
        </pc:spChg>
        <pc:spChg chg="mod">
          <ac:chgData name="Dennis, Erika" userId="f12164a0-30f6-41f1-aaf0-2a778e70f98f" providerId="ADAL" clId="{9805BD9A-CD47-4EDA-847D-39A71CF688C4}" dt="2023-10-04T20:53:59.822" v="2863" actId="1076"/>
          <ac:spMkLst>
            <pc:docMk/>
            <pc:sldMk cId="1333043208" sldId="290"/>
            <ac:spMk id="5" creationId="{2ADC4D72-B610-23EE-B2C0-C6D490950399}"/>
          </ac:spMkLst>
        </pc:spChg>
      </pc:sldChg>
      <pc:sldChg chg="addSp modSp new mod">
        <pc:chgData name="Dennis, Erika" userId="f12164a0-30f6-41f1-aaf0-2a778e70f98f" providerId="ADAL" clId="{9805BD9A-CD47-4EDA-847D-39A71CF688C4}" dt="2023-10-04T20:58:11.460" v="3166"/>
        <pc:sldMkLst>
          <pc:docMk/>
          <pc:sldMk cId="74620069" sldId="291"/>
        </pc:sldMkLst>
        <pc:spChg chg="add mod">
          <ac:chgData name="Dennis, Erika" userId="f12164a0-30f6-41f1-aaf0-2a778e70f98f" providerId="ADAL" clId="{9805BD9A-CD47-4EDA-847D-39A71CF688C4}" dt="2023-10-04T20:58:08.452" v="3165" actId="14100"/>
          <ac:spMkLst>
            <pc:docMk/>
            <pc:sldMk cId="74620069" sldId="291"/>
            <ac:spMk id="4" creationId="{C151C437-5209-E09C-BC2B-E78AC4FEE7B0}"/>
          </ac:spMkLst>
        </pc:spChg>
        <pc:spChg chg="add mod">
          <ac:chgData name="Dennis, Erika" userId="f12164a0-30f6-41f1-aaf0-2a778e70f98f" providerId="ADAL" clId="{9805BD9A-CD47-4EDA-847D-39A71CF688C4}" dt="2023-10-04T20:58:11.460" v="3166"/>
          <ac:spMkLst>
            <pc:docMk/>
            <pc:sldMk cId="74620069" sldId="291"/>
            <ac:spMk id="5" creationId="{22762051-908C-FF9F-E2E2-F6781AC6638C}"/>
          </ac:spMkLst>
        </pc:spChg>
        <pc:picChg chg="add">
          <ac:chgData name="Dennis, Erika" userId="f12164a0-30f6-41f1-aaf0-2a778e70f98f" providerId="ADAL" clId="{9805BD9A-CD47-4EDA-847D-39A71CF688C4}" dt="2023-10-04T20:57:04.033" v="3147" actId="22"/>
          <ac:picMkLst>
            <pc:docMk/>
            <pc:sldMk cId="74620069" sldId="291"/>
            <ac:picMk id="3" creationId="{9BEAF81E-3A84-91E0-8190-8D48189D808C}"/>
          </ac:picMkLst>
        </pc:picChg>
      </pc:sldChg>
      <pc:sldChg chg="addSp modSp new mod">
        <pc:chgData name="Dennis, Erika" userId="f12164a0-30f6-41f1-aaf0-2a778e70f98f" providerId="ADAL" clId="{9805BD9A-CD47-4EDA-847D-39A71CF688C4}" dt="2023-10-04T20:59:58.217" v="3300" actId="1076"/>
        <pc:sldMkLst>
          <pc:docMk/>
          <pc:sldMk cId="2096079544" sldId="292"/>
        </pc:sldMkLst>
        <pc:spChg chg="add mod">
          <ac:chgData name="Dennis, Erika" userId="f12164a0-30f6-41f1-aaf0-2a778e70f98f" providerId="ADAL" clId="{9805BD9A-CD47-4EDA-847D-39A71CF688C4}" dt="2023-10-04T20:59:58.217" v="3300" actId="1076"/>
          <ac:spMkLst>
            <pc:docMk/>
            <pc:sldMk cId="2096079544" sldId="292"/>
            <ac:spMk id="4" creationId="{56C55118-D563-6106-25F3-4748315FCE1E}"/>
          </ac:spMkLst>
        </pc:spChg>
        <pc:spChg chg="add mod">
          <ac:chgData name="Dennis, Erika" userId="f12164a0-30f6-41f1-aaf0-2a778e70f98f" providerId="ADAL" clId="{9805BD9A-CD47-4EDA-847D-39A71CF688C4}" dt="2023-10-04T20:59:17.935" v="3174" actId="1076"/>
          <ac:spMkLst>
            <pc:docMk/>
            <pc:sldMk cId="2096079544" sldId="292"/>
            <ac:spMk id="5" creationId="{E63AB992-9DE9-9AF5-553C-645B4CA2AA2C}"/>
          </ac:spMkLst>
        </pc:spChg>
        <pc:picChg chg="add">
          <ac:chgData name="Dennis, Erika" userId="f12164a0-30f6-41f1-aaf0-2a778e70f98f" providerId="ADAL" clId="{9805BD9A-CD47-4EDA-847D-39A71CF688C4}" dt="2023-10-04T20:57:39.654" v="3149" actId="22"/>
          <ac:picMkLst>
            <pc:docMk/>
            <pc:sldMk cId="2096079544" sldId="292"/>
            <ac:picMk id="3" creationId="{A85265B0-648A-58BB-2070-BC129C13DD7A}"/>
          </ac:picMkLst>
        </pc:picChg>
      </pc:sldChg>
      <pc:sldChg chg="add del">
        <pc:chgData name="Dennis, Erika" userId="f12164a0-30f6-41f1-aaf0-2a778e70f98f" providerId="ADAL" clId="{9805BD9A-CD47-4EDA-847D-39A71CF688C4}" dt="2023-10-04T21:04:00.272" v="3630" actId="2890"/>
        <pc:sldMkLst>
          <pc:docMk/>
          <pc:sldMk cId="3462904463" sldId="293"/>
        </pc:sldMkLst>
      </pc:sldChg>
      <pc:sldChg chg="addSp modSp new mod">
        <pc:chgData name="Dennis, Erika" userId="f12164a0-30f6-41f1-aaf0-2a778e70f98f" providerId="ADAL" clId="{9805BD9A-CD47-4EDA-847D-39A71CF688C4}" dt="2023-10-05T20:52:25.388" v="12190" actId="20577"/>
        <pc:sldMkLst>
          <pc:docMk/>
          <pc:sldMk cId="4259782554" sldId="293"/>
        </pc:sldMkLst>
        <pc:spChg chg="add mod">
          <ac:chgData name="Dennis, Erika" userId="f12164a0-30f6-41f1-aaf0-2a778e70f98f" providerId="ADAL" clId="{9805BD9A-CD47-4EDA-847D-39A71CF688C4}" dt="2023-10-05T20:52:25.388" v="12190" actId="20577"/>
          <ac:spMkLst>
            <pc:docMk/>
            <pc:sldMk cId="4259782554" sldId="293"/>
            <ac:spMk id="4" creationId="{25EC0461-B7CD-05A4-59C2-621CE0F9C516}"/>
          </ac:spMkLst>
        </pc:spChg>
        <pc:spChg chg="add mod">
          <ac:chgData name="Dennis, Erika" userId="f12164a0-30f6-41f1-aaf0-2a778e70f98f" providerId="ADAL" clId="{9805BD9A-CD47-4EDA-847D-39A71CF688C4}" dt="2023-10-05T12:37:14.712" v="4673" actId="1076"/>
          <ac:spMkLst>
            <pc:docMk/>
            <pc:sldMk cId="4259782554" sldId="293"/>
            <ac:spMk id="5" creationId="{E1C1E54D-C79A-D826-9310-03405D6B0997}"/>
          </ac:spMkLst>
        </pc:spChg>
        <pc:picChg chg="add">
          <ac:chgData name="Dennis, Erika" userId="f12164a0-30f6-41f1-aaf0-2a778e70f98f" providerId="ADAL" clId="{9805BD9A-CD47-4EDA-847D-39A71CF688C4}" dt="2023-10-04T21:04:20.547" v="3632" actId="22"/>
          <ac:picMkLst>
            <pc:docMk/>
            <pc:sldMk cId="4259782554" sldId="293"/>
            <ac:picMk id="3" creationId="{962DDA14-C76F-8019-F7B9-4E413C10FEF0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677419566" sldId="294"/>
        </pc:sldMkLst>
        <pc:spChg chg="add mod">
          <ac:chgData name="Dennis, Erika" userId="f12164a0-30f6-41f1-aaf0-2a778e70f98f" providerId="ADAL" clId="{9805BD9A-CD47-4EDA-847D-39A71CF688C4}" dt="2023-10-05T20:31:52.398" v="11486" actId="20577"/>
          <ac:spMkLst>
            <pc:docMk/>
            <pc:sldMk cId="2677419566" sldId="294"/>
            <ac:spMk id="4" creationId="{6072C6A4-6D7E-8028-6788-1A2EB617A030}"/>
          </ac:spMkLst>
        </pc:spChg>
        <pc:spChg chg="add mod">
          <ac:chgData name="Dennis, Erika" userId="f12164a0-30f6-41f1-aaf0-2a778e70f98f" providerId="ADAL" clId="{9805BD9A-CD47-4EDA-847D-39A71CF688C4}" dt="2023-10-04T21:08:21.307" v="3863" actId="1076"/>
          <ac:spMkLst>
            <pc:docMk/>
            <pc:sldMk cId="2677419566" sldId="294"/>
            <ac:spMk id="5" creationId="{0B7A7695-5315-0D8E-5066-15DC59AF53B3}"/>
          </ac:spMkLst>
        </pc:spChg>
        <pc:picChg chg="add">
          <ac:chgData name="Dennis, Erika" userId="f12164a0-30f6-41f1-aaf0-2a778e70f98f" providerId="ADAL" clId="{9805BD9A-CD47-4EDA-847D-39A71CF688C4}" dt="2023-10-04T21:06:38.266" v="3731" actId="22"/>
          <ac:picMkLst>
            <pc:docMk/>
            <pc:sldMk cId="2677419566" sldId="294"/>
            <ac:picMk id="3" creationId="{3A258CF9-8A0F-8018-C549-BDD091302DF8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6450268" sldId="295"/>
        </pc:sldMkLst>
        <pc:spChg chg="add del mod">
          <ac:chgData name="Dennis, Erika" userId="f12164a0-30f6-41f1-aaf0-2a778e70f98f" providerId="ADAL" clId="{9805BD9A-CD47-4EDA-847D-39A71CF688C4}" dt="2023-10-04T21:08:28.005" v="3866" actId="478"/>
          <ac:spMkLst>
            <pc:docMk/>
            <pc:sldMk cId="176450268" sldId="295"/>
            <ac:spMk id="4" creationId="{423B3FAE-4529-E5C9-0D03-0BE6E3821A1D}"/>
          </ac:spMkLst>
        </pc:spChg>
        <pc:spChg chg="add mod">
          <ac:chgData name="Dennis, Erika" userId="f12164a0-30f6-41f1-aaf0-2a778e70f98f" providerId="ADAL" clId="{9805BD9A-CD47-4EDA-847D-39A71CF688C4}" dt="2023-10-04T21:08:25.400" v="3865"/>
          <ac:spMkLst>
            <pc:docMk/>
            <pc:sldMk cId="176450268" sldId="295"/>
            <ac:spMk id="5" creationId="{D1E2FD32-AF4D-8B5D-88EB-482341C9C892}"/>
          </ac:spMkLst>
        </pc:spChg>
        <pc:spChg chg="add mod">
          <ac:chgData name="Dennis, Erika" userId="f12164a0-30f6-41f1-aaf0-2a778e70f98f" providerId="ADAL" clId="{9805BD9A-CD47-4EDA-847D-39A71CF688C4}" dt="2023-10-04T21:10:16.123" v="4171" actId="20577"/>
          <ac:spMkLst>
            <pc:docMk/>
            <pc:sldMk cId="176450268" sldId="295"/>
            <ac:spMk id="6" creationId="{0A099F31-D655-A7A3-C01E-3F0020900169}"/>
          </ac:spMkLst>
        </pc:spChg>
        <pc:picChg chg="add">
          <ac:chgData name="Dennis, Erika" userId="f12164a0-30f6-41f1-aaf0-2a778e70f98f" providerId="ADAL" clId="{9805BD9A-CD47-4EDA-847D-39A71CF688C4}" dt="2023-10-04T21:07:51.485" v="3854" actId="22"/>
          <ac:picMkLst>
            <pc:docMk/>
            <pc:sldMk cId="176450268" sldId="295"/>
            <ac:picMk id="3" creationId="{0E516484-9AFD-2B67-1F9C-B429540ED92B}"/>
          </ac:picMkLst>
        </pc:picChg>
      </pc:sldChg>
      <pc:sldChg chg="delSp modSp add del mod">
        <pc:chgData name="Dennis, Erika" userId="f12164a0-30f6-41f1-aaf0-2a778e70f98f" providerId="ADAL" clId="{9805BD9A-CD47-4EDA-847D-39A71CF688C4}" dt="2023-10-04T21:12:27.151" v="4255" actId="47"/>
        <pc:sldMkLst>
          <pc:docMk/>
          <pc:sldMk cId="1656365261" sldId="296"/>
        </pc:sldMkLst>
        <pc:spChg chg="del mod">
          <ac:chgData name="Dennis, Erika" userId="f12164a0-30f6-41f1-aaf0-2a778e70f98f" providerId="ADAL" clId="{9805BD9A-CD47-4EDA-847D-39A71CF688C4}" dt="2023-10-04T21:12:00.069" v="4249" actId="21"/>
          <ac:spMkLst>
            <pc:docMk/>
            <pc:sldMk cId="1656365261" sldId="296"/>
            <ac:spMk id="5" creationId="{D1E2FD32-AF4D-8B5D-88EB-482341C9C892}"/>
          </ac:spMkLst>
        </pc:spChg>
        <pc:spChg chg="del mod">
          <ac:chgData name="Dennis, Erika" userId="f12164a0-30f6-41f1-aaf0-2a778e70f98f" providerId="ADAL" clId="{9805BD9A-CD47-4EDA-847D-39A71CF688C4}" dt="2023-10-04T21:12:09.138" v="4252" actId="21"/>
          <ac:spMkLst>
            <pc:docMk/>
            <pc:sldMk cId="1656365261" sldId="296"/>
            <ac:spMk id="6" creationId="{0A099F31-D655-A7A3-C01E-3F0020900169}"/>
          </ac:spMkLst>
        </pc:sp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580816344" sldId="297"/>
        </pc:sldMkLst>
        <pc:spChg chg="del">
          <ac:chgData name="Dennis, Erika" userId="f12164a0-30f6-41f1-aaf0-2a778e70f98f" providerId="ADAL" clId="{9805BD9A-CD47-4EDA-847D-39A71CF688C4}" dt="2023-10-04T21:11:53.953" v="4247" actId="478"/>
          <ac:spMkLst>
            <pc:docMk/>
            <pc:sldMk cId="1580816344" sldId="297"/>
            <ac:spMk id="5" creationId="{D1E2FD32-AF4D-8B5D-88EB-482341C9C892}"/>
          </ac:spMkLst>
        </pc:spChg>
        <pc:spChg chg="del mod">
          <ac:chgData name="Dennis, Erika" userId="f12164a0-30f6-41f1-aaf0-2a778e70f98f" providerId="ADAL" clId="{9805BD9A-CD47-4EDA-847D-39A71CF688C4}" dt="2023-10-04T21:11:53.295" v="4246" actId="478"/>
          <ac:spMkLst>
            <pc:docMk/>
            <pc:sldMk cId="1580816344" sldId="297"/>
            <ac:spMk id="6" creationId="{0A099F31-D655-A7A3-C01E-3F0020900169}"/>
          </ac:spMkLst>
        </pc:spChg>
        <pc:spChg chg="add mod">
          <ac:chgData name="Dennis, Erika" userId="f12164a0-30f6-41f1-aaf0-2a778e70f98f" providerId="ADAL" clId="{9805BD9A-CD47-4EDA-847D-39A71CF688C4}" dt="2023-10-04T21:12:06.964" v="4251" actId="1076"/>
          <ac:spMkLst>
            <pc:docMk/>
            <pc:sldMk cId="1580816344" sldId="297"/>
            <ac:spMk id="9" creationId="{23D2E682-9CDF-E02B-4C44-45C175DFAB00}"/>
          </ac:spMkLst>
        </pc:spChg>
        <pc:spChg chg="add mod">
          <ac:chgData name="Dennis, Erika" userId="f12164a0-30f6-41f1-aaf0-2a778e70f98f" providerId="ADAL" clId="{9805BD9A-CD47-4EDA-847D-39A71CF688C4}" dt="2023-10-05T13:20:06.286" v="6809" actId="5793"/>
          <ac:spMkLst>
            <pc:docMk/>
            <pc:sldMk cId="1580816344" sldId="297"/>
            <ac:spMk id="10" creationId="{1BEE4506-8035-5C33-8A6E-69283CE2A896}"/>
          </ac:spMkLst>
        </pc:spChg>
        <pc:picChg chg="del">
          <ac:chgData name="Dennis, Erika" userId="f12164a0-30f6-41f1-aaf0-2a778e70f98f" providerId="ADAL" clId="{9805BD9A-CD47-4EDA-847D-39A71CF688C4}" dt="2023-10-04T21:11:47.249" v="4242" actId="478"/>
          <ac:picMkLst>
            <pc:docMk/>
            <pc:sldMk cId="1580816344" sldId="297"/>
            <ac:picMk id="3" creationId="{0E516484-9AFD-2B67-1F9C-B429540ED92B}"/>
          </ac:picMkLst>
        </pc:picChg>
        <pc:picChg chg="add del">
          <ac:chgData name="Dennis, Erika" userId="f12164a0-30f6-41f1-aaf0-2a778e70f98f" providerId="ADAL" clId="{9805BD9A-CD47-4EDA-847D-39A71CF688C4}" dt="2023-10-04T21:11:50.248" v="4244" actId="478"/>
          <ac:picMkLst>
            <pc:docMk/>
            <pc:sldMk cId="1580816344" sldId="297"/>
            <ac:picMk id="4" creationId="{27E0133D-06F4-4EE7-94E7-C848393B859D}"/>
          </ac:picMkLst>
        </pc:picChg>
        <pc:picChg chg="add">
          <ac:chgData name="Dennis, Erika" userId="f12164a0-30f6-41f1-aaf0-2a778e70f98f" providerId="ADAL" clId="{9805BD9A-CD47-4EDA-847D-39A71CF688C4}" dt="2023-10-04T21:11:54.837" v="4248" actId="22"/>
          <ac:picMkLst>
            <pc:docMk/>
            <pc:sldMk cId="1580816344" sldId="297"/>
            <ac:picMk id="8" creationId="{2D4E6EB8-F50D-0080-CC96-3CA5B1AC969F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681820652" sldId="298"/>
        </pc:sldMkLst>
        <pc:spChg chg="add mod">
          <ac:chgData name="Dennis, Erika" userId="f12164a0-30f6-41f1-aaf0-2a778e70f98f" providerId="ADAL" clId="{9805BD9A-CD47-4EDA-847D-39A71CF688C4}" dt="2023-10-05T14:32:38.655" v="9163" actId="1076"/>
          <ac:spMkLst>
            <pc:docMk/>
            <pc:sldMk cId="3681820652" sldId="298"/>
            <ac:spMk id="4" creationId="{1778DB3A-102F-9B52-D2E5-ECC729A49C48}"/>
          </ac:spMkLst>
        </pc:spChg>
        <pc:picChg chg="add">
          <ac:chgData name="Dennis, Erika" userId="f12164a0-30f6-41f1-aaf0-2a778e70f98f" providerId="ADAL" clId="{9805BD9A-CD47-4EDA-847D-39A71CF688C4}" dt="2023-10-05T14:32:05.972" v="9077" actId="22"/>
          <ac:picMkLst>
            <pc:docMk/>
            <pc:sldMk cId="3681820652" sldId="298"/>
            <ac:picMk id="3" creationId="{A90D6163-3122-A9C4-29F4-9A930B16F03B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761272305" sldId="299"/>
        </pc:sldMkLst>
        <pc:spChg chg="add mod">
          <ac:chgData name="Dennis, Erika" userId="f12164a0-30f6-41f1-aaf0-2a778e70f98f" providerId="ADAL" clId="{9805BD9A-CD47-4EDA-847D-39A71CF688C4}" dt="2023-10-04T21:15:56.188" v="4416" actId="14100"/>
          <ac:spMkLst>
            <pc:docMk/>
            <pc:sldMk cId="3761272305" sldId="299"/>
            <ac:spMk id="4" creationId="{B8A16655-A3EC-70AB-43D6-730F038404BE}"/>
          </ac:spMkLst>
        </pc:spChg>
        <pc:spChg chg="add mod">
          <ac:chgData name="Dennis, Erika" userId="f12164a0-30f6-41f1-aaf0-2a778e70f98f" providerId="ADAL" clId="{9805BD9A-CD47-4EDA-847D-39A71CF688C4}" dt="2023-10-05T20:31:58.790" v="11487" actId="20577"/>
          <ac:spMkLst>
            <pc:docMk/>
            <pc:sldMk cId="3761272305" sldId="299"/>
            <ac:spMk id="5" creationId="{085F2C34-D140-57FE-C25E-464A11940AF1}"/>
          </ac:spMkLst>
        </pc:spChg>
        <pc:picChg chg="add">
          <ac:chgData name="Dennis, Erika" userId="f12164a0-30f6-41f1-aaf0-2a778e70f98f" providerId="ADAL" clId="{9805BD9A-CD47-4EDA-847D-39A71CF688C4}" dt="2023-10-04T21:14:33.213" v="4327" actId="22"/>
          <ac:picMkLst>
            <pc:docMk/>
            <pc:sldMk cId="3761272305" sldId="299"/>
            <ac:picMk id="3" creationId="{8462D707-1F04-07F9-0203-56EF3DCE5D5C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554177534" sldId="300"/>
        </pc:sldMkLst>
        <pc:spChg chg="add del mod">
          <ac:chgData name="Dennis, Erika" userId="f12164a0-30f6-41f1-aaf0-2a778e70f98f" providerId="ADAL" clId="{9805BD9A-CD47-4EDA-847D-39A71CF688C4}" dt="2023-10-04T21:17:21.723" v="4422" actId="478"/>
          <ac:spMkLst>
            <pc:docMk/>
            <pc:sldMk cId="1554177534" sldId="300"/>
            <ac:spMk id="4" creationId="{AD2A604D-981B-2FCC-F79E-C701126A4A33}"/>
          </ac:spMkLst>
        </pc:spChg>
        <pc:picChg chg="add">
          <ac:chgData name="Dennis, Erika" userId="f12164a0-30f6-41f1-aaf0-2a778e70f98f" providerId="ADAL" clId="{9805BD9A-CD47-4EDA-847D-39A71CF688C4}" dt="2023-10-04T21:16:41.922" v="4419" actId="22"/>
          <ac:picMkLst>
            <pc:docMk/>
            <pc:sldMk cId="1554177534" sldId="300"/>
            <ac:picMk id="3" creationId="{2554B68B-4B99-20D2-2CF6-5D82769DB6C9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97337792" sldId="301"/>
        </pc:sldMkLst>
        <pc:picChg chg="add">
          <ac:chgData name="Dennis, Erika" userId="f12164a0-30f6-41f1-aaf0-2a778e70f98f" providerId="ADAL" clId="{9805BD9A-CD47-4EDA-847D-39A71CF688C4}" dt="2023-10-05T12:23:59.732" v="4425" actId="22"/>
          <ac:picMkLst>
            <pc:docMk/>
            <pc:sldMk cId="1197337792" sldId="301"/>
            <ac:picMk id="3" creationId="{EB3D2D1B-D670-46AF-6A1B-509F69803FC1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352133215" sldId="302"/>
        </pc:sldMkLst>
        <pc:picChg chg="add">
          <ac:chgData name="Dennis, Erika" userId="f12164a0-30f6-41f1-aaf0-2a778e70f98f" providerId="ADAL" clId="{9805BD9A-CD47-4EDA-847D-39A71CF688C4}" dt="2023-10-05T12:25:00.224" v="4427" actId="22"/>
          <ac:picMkLst>
            <pc:docMk/>
            <pc:sldMk cId="2352133215" sldId="302"/>
            <ac:picMk id="3" creationId="{799CA1C0-8424-9639-0BD9-F0B766ED2EB3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629106485" sldId="303"/>
        </pc:sldMkLst>
        <pc:picChg chg="add">
          <ac:chgData name="Dennis, Erika" userId="f12164a0-30f6-41f1-aaf0-2a778e70f98f" providerId="ADAL" clId="{9805BD9A-CD47-4EDA-847D-39A71CF688C4}" dt="2023-10-05T12:26:06.050" v="4429" actId="22"/>
          <ac:picMkLst>
            <pc:docMk/>
            <pc:sldMk cId="3629106485" sldId="303"/>
            <ac:picMk id="3" creationId="{BD04A459-0702-2EF2-2FE8-287F6B65DC85}"/>
          </ac:picMkLst>
        </pc:picChg>
      </pc:sldChg>
      <pc:sldChg chg="addSp del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17987747" sldId="304"/>
        </pc:sldMkLst>
        <pc:picChg chg="add del">
          <ac:chgData name="Dennis, Erika" userId="f12164a0-30f6-41f1-aaf0-2a778e70f98f" providerId="ADAL" clId="{9805BD9A-CD47-4EDA-847D-39A71CF688C4}" dt="2023-10-05T17:45:39.406" v="10831" actId="478"/>
          <ac:picMkLst>
            <pc:docMk/>
            <pc:sldMk cId="217987747" sldId="304"/>
            <ac:picMk id="3" creationId="{D22EFE50-1CB2-C341-CFEA-6DF6C0A8CADD}"/>
          </ac:picMkLst>
        </pc:picChg>
        <pc:picChg chg="add">
          <ac:chgData name="Dennis, Erika" userId="f12164a0-30f6-41f1-aaf0-2a778e70f98f" providerId="ADAL" clId="{9805BD9A-CD47-4EDA-847D-39A71CF688C4}" dt="2023-10-05T17:45:39.799" v="10832" actId="22"/>
          <ac:picMkLst>
            <pc:docMk/>
            <pc:sldMk cId="217987747" sldId="304"/>
            <ac:picMk id="5" creationId="{03E01911-11F4-0257-56F9-CC2EA5AA938C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295771932" sldId="305"/>
        </pc:sldMkLst>
        <pc:spChg chg="add mod">
          <ac:chgData name="Dennis, Erika" userId="f12164a0-30f6-41f1-aaf0-2a778e70f98f" providerId="ADAL" clId="{9805BD9A-CD47-4EDA-847D-39A71CF688C4}" dt="2023-10-05T18:19:16.819" v="10970" actId="1076"/>
          <ac:spMkLst>
            <pc:docMk/>
            <pc:sldMk cId="1295771932" sldId="305"/>
            <ac:spMk id="4" creationId="{570A328E-4833-85DA-AA26-A193C263CBE0}"/>
          </ac:spMkLst>
        </pc:spChg>
        <pc:picChg chg="add">
          <ac:chgData name="Dennis, Erika" userId="f12164a0-30f6-41f1-aaf0-2a778e70f98f" providerId="ADAL" clId="{9805BD9A-CD47-4EDA-847D-39A71CF688C4}" dt="2023-10-05T12:27:41.046" v="4433" actId="22"/>
          <ac:picMkLst>
            <pc:docMk/>
            <pc:sldMk cId="1295771932" sldId="305"/>
            <ac:picMk id="3" creationId="{6F95E4D5-80FE-183F-C812-6AB030D4584F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575939639" sldId="306"/>
        </pc:sldMkLst>
        <pc:picChg chg="add">
          <ac:chgData name="Dennis, Erika" userId="f12164a0-30f6-41f1-aaf0-2a778e70f98f" providerId="ADAL" clId="{9805BD9A-CD47-4EDA-847D-39A71CF688C4}" dt="2023-10-05T12:28:06.124" v="4435" actId="22"/>
          <ac:picMkLst>
            <pc:docMk/>
            <pc:sldMk cId="3575939639" sldId="306"/>
            <ac:picMk id="3" creationId="{79A90681-6A0F-B944-47FC-4069CE4F12EE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181666129" sldId="307"/>
        </pc:sldMkLst>
        <pc:picChg chg="add">
          <ac:chgData name="Dennis, Erika" userId="f12164a0-30f6-41f1-aaf0-2a778e70f98f" providerId="ADAL" clId="{9805BD9A-CD47-4EDA-847D-39A71CF688C4}" dt="2023-10-05T12:28:36.117" v="4437" actId="22"/>
          <ac:picMkLst>
            <pc:docMk/>
            <pc:sldMk cId="4181666129" sldId="307"/>
            <ac:picMk id="3" creationId="{1F6A25DE-BBDA-4AE9-E8BD-38E03D98C246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407991715" sldId="308"/>
        </pc:sldMkLst>
        <pc:picChg chg="add">
          <ac:chgData name="Dennis, Erika" userId="f12164a0-30f6-41f1-aaf0-2a778e70f98f" providerId="ADAL" clId="{9805BD9A-CD47-4EDA-847D-39A71CF688C4}" dt="2023-10-05T12:29:09.530" v="4439" actId="22"/>
          <ac:picMkLst>
            <pc:docMk/>
            <pc:sldMk cId="3407991715" sldId="308"/>
            <ac:picMk id="3" creationId="{17BA9B4C-44E7-9D42-5F37-768ADAB0758C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24246922" sldId="309"/>
        </pc:sldMkLst>
        <pc:spChg chg="add mod">
          <ac:chgData name="Dennis, Erika" userId="f12164a0-30f6-41f1-aaf0-2a778e70f98f" providerId="ADAL" clId="{9805BD9A-CD47-4EDA-847D-39A71CF688C4}" dt="2023-10-05T12:31:45.715" v="4488" actId="1076"/>
          <ac:spMkLst>
            <pc:docMk/>
            <pc:sldMk cId="1124246922" sldId="309"/>
            <ac:spMk id="4" creationId="{7BD6591E-9177-43FB-954C-8E5D99217587}"/>
          </ac:spMkLst>
        </pc:spChg>
        <pc:spChg chg="add mod">
          <ac:chgData name="Dennis, Erika" userId="f12164a0-30f6-41f1-aaf0-2a778e70f98f" providerId="ADAL" clId="{9805BD9A-CD47-4EDA-847D-39A71CF688C4}" dt="2023-10-05T12:31:19.743" v="4449" actId="1076"/>
          <ac:spMkLst>
            <pc:docMk/>
            <pc:sldMk cId="1124246922" sldId="309"/>
            <ac:spMk id="5" creationId="{6406ADB6-39C8-C2A2-B1E4-BD6D2EC12F0D}"/>
          </ac:spMkLst>
        </pc:spChg>
        <pc:picChg chg="add">
          <ac:chgData name="Dennis, Erika" userId="f12164a0-30f6-41f1-aaf0-2a778e70f98f" providerId="ADAL" clId="{9805BD9A-CD47-4EDA-847D-39A71CF688C4}" dt="2023-10-05T12:30:39.461" v="4441" actId="22"/>
          <ac:picMkLst>
            <pc:docMk/>
            <pc:sldMk cId="1124246922" sldId="309"/>
            <ac:picMk id="3" creationId="{1A112F6B-0898-C6F6-2F41-319CBE1DB9A5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917489092" sldId="310"/>
        </pc:sldMkLst>
        <pc:spChg chg="add mod">
          <ac:chgData name="Dennis, Erika" userId="f12164a0-30f6-41f1-aaf0-2a778e70f98f" providerId="ADAL" clId="{9805BD9A-CD47-4EDA-847D-39A71CF688C4}" dt="2023-10-05T12:33:23.630" v="4570" actId="1076"/>
          <ac:spMkLst>
            <pc:docMk/>
            <pc:sldMk cId="2917489092" sldId="310"/>
            <ac:spMk id="4" creationId="{A2CA9136-4F40-2AF9-0CED-61AE46584302}"/>
          </ac:spMkLst>
        </pc:spChg>
        <pc:spChg chg="add mod">
          <ac:chgData name="Dennis, Erika" userId="f12164a0-30f6-41f1-aaf0-2a778e70f98f" providerId="ADAL" clId="{9805BD9A-CD47-4EDA-847D-39A71CF688C4}" dt="2023-10-05T12:32:32.389" v="4495" actId="1076"/>
          <ac:spMkLst>
            <pc:docMk/>
            <pc:sldMk cId="2917489092" sldId="310"/>
            <ac:spMk id="5" creationId="{B029F72E-9365-1C52-9F20-C8D095BBF21A}"/>
          </ac:spMkLst>
        </pc:spChg>
        <pc:picChg chg="add">
          <ac:chgData name="Dennis, Erika" userId="f12164a0-30f6-41f1-aaf0-2a778e70f98f" providerId="ADAL" clId="{9805BD9A-CD47-4EDA-847D-39A71CF688C4}" dt="2023-10-05T12:32:09.273" v="4490" actId="22"/>
          <ac:picMkLst>
            <pc:docMk/>
            <pc:sldMk cId="2917489092" sldId="310"/>
            <ac:picMk id="3" creationId="{5A1A856E-1CF5-9F74-E1CB-53D02C108716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577227077" sldId="311"/>
        </pc:sldMkLst>
        <pc:spChg chg="add del mod">
          <ac:chgData name="Dennis, Erika" userId="f12164a0-30f6-41f1-aaf0-2a778e70f98f" providerId="ADAL" clId="{9805BD9A-CD47-4EDA-847D-39A71CF688C4}" dt="2023-10-05T12:44:45.312" v="5035" actId="478"/>
          <ac:spMkLst>
            <pc:docMk/>
            <pc:sldMk cId="577227077" sldId="311"/>
            <ac:spMk id="4" creationId="{7C0E014C-3289-E33D-4905-5A26146BDFF8}"/>
          </ac:spMkLst>
        </pc:spChg>
        <pc:spChg chg="add del mod">
          <ac:chgData name="Dennis, Erika" userId="f12164a0-30f6-41f1-aaf0-2a778e70f98f" providerId="ADAL" clId="{9805BD9A-CD47-4EDA-847D-39A71CF688C4}" dt="2023-10-05T12:44:46.065" v="5036" actId="478"/>
          <ac:spMkLst>
            <pc:docMk/>
            <pc:sldMk cId="577227077" sldId="311"/>
            <ac:spMk id="5" creationId="{F1792ADE-4B9D-545D-7828-C9379F218716}"/>
          </ac:spMkLst>
        </pc:spChg>
        <pc:spChg chg="add mod">
          <ac:chgData name="Dennis, Erika" userId="f12164a0-30f6-41f1-aaf0-2a778e70f98f" providerId="ADAL" clId="{9805BD9A-CD47-4EDA-847D-39A71CF688C4}" dt="2023-10-05T20:52:06.204" v="12186" actId="20577"/>
          <ac:spMkLst>
            <pc:docMk/>
            <pc:sldMk cId="577227077" sldId="311"/>
            <ac:spMk id="8" creationId="{EDB78C0A-5D39-7AA0-0D0B-A3AD446D7AC5}"/>
          </ac:spMkLst>
        </pc:spChg>
        <pc:spChg chg="add mod">
          <ac:chgData name="Dennis, Erika" userId="f12164a0-30f6-41f1-aaf0-2a778e70f98f" providerId="ADAL" clId="{9805BD9A-CD47-4EDA-847D-39A71CF688C4}" dt="2023-10-05T12:45:11.316" v="5042" actId="1076"/>
          <ac:spMkLst>
            <pc:docMk/>
            <pc:sldMk cId="577227077" sldId="311"/>
            <ac:spMk id="9" creationId="{48D1749B-483F-6B66-29D9-FE0A888C6A7B}"/>
          </ac:spMkLst>
        </pc:spChg>
        <pc:picChg chg="add del">
          <ac:chgData name="Dennis, Erika" userId="f12164a0-30f6-41f1-aaf0-2a778e70f98f" providerId="ADAL" clId="{9805BD9A-CD47-4EDA-847D-39A71CF688C4}" dt="2023-10-05T12:44:47.202" v="5037" actId="478"/>
          <ac:picMkLst>
            <pc:docMk/>
            <pc:sldMk cId="577227077" sldId="311"/>
            <ac:picMk id="3" creationId="{FE6D8F8D-FEA8-E40D-1253-73AF53395DC4}"/>
          </ac:picMkLst>
        </pc:picChg>
        <pc:picChg chg="add">
          <ac:chgData name="Dennis, Erika" userId="f12164a0-30f6-41f1-aaf0-2a778e70f98f" providerId="ADAL" clId="{9805BD9A-CD47-4EDA-847D-39A71CF688C4}" dt="2023-10-05T12:44:48.801" v="5038" actId="22"/>
          <ac:picMkLst>
            <pc:docMk/>
            <pc:sldMk cId="577227077" sldId="311"/>
            <ac:picMk id="7" creationId="{E392A835-312A-78DE-DC51-B3649318CDEE}"/>
          </ac:picMkLst>
        </pc:picChg>
      </pc:sldChg>
      <pc:sldChg chg="addSp modSp new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3686155443" sldId="312"/>
        </pc:sldMkLst>
        <pc:spChg chg="add mod">
          <ac:chgData name="Dennis, Erika" userId="f12164a0-30f6-41f1-aaf0-2a778e70f98f" providerId="ADAL" clId="{9805BD9A-CD47-4EDA-847D-39A71CF688C4}" dt="2023-10-05T20:31:48.751" v="11485" actId="20577"/>
          <ac:spMkLst>
            <pc:docMk/>
            <pc:sldMk cId="3686155443" sldId="312"/>
            <ac:spMk id="4" creationId="{B71491F7-F2B9-5167-9B70-442B3BAE1CC8}"/>
          </ac:spMkLst>
        </pc:spChg>
        <pc:spChg chg="add mod">
          <ac:chgData name="Dennis, Erika" userId="f12164a0-30f6-41f1-aaf0-2a778e70f98f" providerId="ADAL" clId="{9805BD9A-CD47-4EDA-847D-39A71CF688C4}" dt="2023-10-05T12:37:25.254" v="4679" actId="1076"/>
          <ac:spMkLst>
            <pc:docMk/>
            <pc:sldMk cId="3686155443" sldId="312"/>
            <ac:spMk id="5" creationId="{32EB6AAA-7E70-561B-6629-6BC0CC891A8D}"/>
          </ac:spMkLst>
        </pc:spChg>
        <pc:picChg chg="add">
          <ac:chgData name="Dennis, Erika" userId="f12164a0-30f6-41f1-aaf0-2a778e70f98f" providerId="ADAL" clId="{9805BD9A-CD47-4EDA-847D-39A71CF688C4}" dt="2023-10-05T12:36:56.048" v="4669" actId="22"/>
          <ac:picMkLst>
            <pc:docMk/>
            <pc:sldMk cId="3686155443" sldId="312"/>
            <ac:picMk id="3" creationId="{C89C1D41-B865-6B32-8D65-94A4155EC339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24780474" sldId="313"/>
        </pc:sldMkLst>
        <pc:spChg chg="add mod">
          <ac:chgData name="Dennis, Erika" userId="f12164a0-30f6-41f1-aaf0-2a778e70f98f" providerId="ADAL" clId="{9805BD9A-CD47-4EDA-847D-39A71CF688C4}" dt="2023-10-05T20:32:28.616" v="11488" actId="20577"/>
          <ac:spMkLst>
            <pc:docMk/>
            <pc:sldMk cId="1724780474" sldId="313"/>
            <ac:spMk id="4" creationId="{0025D054-0B76-72DF-1493-49D460A3FFF5}"/>
          </ac:spMkLst>
        </pc:spChg>
        <pc:spChg chg="add mod">
          <ac:chgData name="Dennis, Erika" userId="f12164a0-30f6-41f1-aaf0-2a778e70f98f" providerId="ADAL" clId="{9805BD9A-CD47-4EDA-847D-39A71CF688C4}" dt="2023-10-05T12:42:06.662" v="4908" actId="1076"/>
          <ac:spMkLst>
            <pc:docMk/>
            <pc:sldMk cId="1724780474" sldId="313"/>
            <ac:spMk id="5" creationId="{AD9FD210-365D-55BF-77F0-9296C9480416}"/>
          </ac:spMkLst>
        </pc:spChg>
        <pc:picChg chg="add">
          <ac:chgData name="Dennis, Erika" userId="f12164a0-30f6-41f1-aaf0-2a778e70f98f" providerId="ADAL" clId="{9805BD9A-CD47-4EDA-847D-39A71CF688C4}" dt="2023-10-05T12:40:20.913" v="4784" actId="22"/>
          <ac:picMkLst>
            <pc:docMk/>
            <pc:sldMk cId="1724780474" sldId="313"/>
            <ac:picMk id="3" creationId="{D513C06E-BB1F-FAF7-4F09-C88AFB9675C7}"/>
          </ac:picMkLst>
        </pc:picChg>
      </pc:sldChg>
      <pc:sldChg chg="modSp add del mod">
        <pc:chgData name="Dennis, Erika" userId="f12164a0-30f6-41f1-aaf0-2a778e70f98f" providerId="ADAL" clId="{9805BD9A-CD47-4EDA-847D-39A71CF688C4}" dt="2023-10-05T12:39:08.870" v="4780" actId="47"/>
        <pc:sldMkLst>
          <pc:docMk/>
          <pc:sldMk cId="2840209381" sldId="313"/>
        </pc:sldMkLst>
        <pc:spChg chg="mod">
          <ac:chgData name="Dennis, Erika" userId="f12164a0-30f6-41f1-aaf0-2a778e70f98f" providerId="ADAL" clId="{9805BD9A-CD47-4EDA-847D-39A71CF688C4}" dt="2023-10-05T12:38:11.591" v="4732" actId="1076"/>
          <ac:spMkLst>
            <pc:docMk/>
            <pc:sldMk cId="2840209381" sldId="313"/>
            <ac:spMk id="4" creationId="{B71491F7-F2B9-5167-9B70-442B3BAE1CC8}"/>
          </ac:spMkLst>
        </pc:spChg>
        <pc:spChg chg="mod">
          <ac:chgData name="Dennis, Erika" userId="f12164a0-30f6-41f1-aaf0-2a778e70f98f" providerId="ADAL" clId="{9805BD9A-CD47-4EDA-847D-39A71CF688C4}" dt="2023-10-05T12:38:06.751" v="4731" actId="1076"/>
          <ac:spMkLst>
            <pc:docMk/>
            <pc:sldMk cId="2840209381" sldId="313"/>
            <ac:spMk id="5" creationId="{32EB6AAA-7E70-561B-6629-6BC0CC891A8D}"/>
          </ac:spMkLst>
        </pc:spChg>
      </pc:sldChg>
      <pc:sldChg chg="add del">
        <pc:chgData name="Dennis, Erika" userId="f12164a0-30f6-41f1-aaf0-2a778e70f98f" providerId="ADAL" clId="{9805BD9A-CD47-4EDA-847D-39A71CF688C4}" dt="2023-10-05T12:39:21.870" v="4782" actId="47"/>
        <pc:sldMkLst>
          <pc:docMk/>
          <pc:sldMk cId="4276968677" sldId="313"/>
        </pc:sldMkLst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506411932" sldId="314"/>
        </pc:sldMkLst>
        <pc:spChg chg="mod">
          <ac:chgData name="Dennis, Erika" userId="f12164a0-30f6-41f1-aaf0-2a778e70f98f" providerId="ADAL" clId="{9805BD9A-CD47-4EDA-847D-39A71CF688C4}" dt="2023-10-05T13:21:26.046" v="6848" actId="20577"/>
          <ac:spMkLst>
            <pc:docMk/>
            <pc:sldMk cId="506411932" sldId="314"/>
            <ac:spMk id="4" creationId="{0025D054-0B76-72DF-1493-49D460A3FFF5}"/>
          </ac:spMkLst>
        </pc:spChg>
      </pc:sldChg>
      <pc:sldChg chg="addSp delSp modSp new del mod">
        <pc:chgData name="Dennis, Erika" userId="f12164a0-30f6-41f1-aaf0-2a778e70f98f" providerId="ADAL" clId="{9805BD9A-CD47-4EDA-847D-39A71CF688C4}" dt="2023-10-05T12:49:17.817" v="5280" actId="47"/>
        <pc:sldMkLst>
          <pc:docMk/>
          <pc:sldMk cId="1465598008" sldId="315"/>
        </pc:sldMkLst>
        <pc:spChg chg="add mod">
          <ac:chgData name="Dennis, Erika" userId="f12164a0-30f6-41f1-aaf0-2a778e70f98f" providerId="ADAL" clId="{9805BD9A-CD47-4EDA-847D-39A71CF688C4}" dt="2023-10-05T12:47:22.345" v="5274" actId="1076"/>
          <ac:spMkLst>
            <pc:docMk/>
            <pc:sldMk cId="1465598008" sldId="315"/>
            <ac:spMk id="4" creationId="{F7A4B87A-7404-1BD1-C58B-8E14279C8F28}"/>
          </ac:spMkLst>
        </pc:spChg>
        <pc:spChg chg="add del mod">
          <ac:chgData name="Dennis, Erika" userId="f12164a0-30f6-41f1-aaf0-2a778e70f98f" providerId="ADAL" clId="{9805BD9A-CD47-4EDA-847D-39A71CF688C4}" dt="2023-10-05T12:46:47.845" v="5161" actId="478"/>
          <ac:spMkLst>
            <pc:docMk/>
            <pc:sldMk cId="1465598008" sldId="315"/>
            <ac:spMk id="5" creationId="{CD89D0F5-D5A5-9DE9-704D-A7C76B2820BC}"/>
          </ac:spMkLst>
        </pc:spChg>
        <pc:picChg chg="add">
          <ac:chgData name="Dennis, Erika" userId="f12164a0-30f6-41f1-aaf0-2a778e70f98f" providerId="ADAL" clId="{9805BD9A-CD47-4EDA-847D-39A71CF688C4}" dt="2023-10-05T12:46:27.623" v="5158" actId="22"/>
          <ac:picMkLst>
            <pc:docMk/>
            <pc:sldMk cId="1465598008" sldId="315"/>
            <ac:picMk id="3" creationId="{53F6293A-86CC-3FB0-A8B9-467BDB621FCF}"/>
          </ac:picMkLst>
        </pc:picChg>
      </pc:sldChg>
      <pc:sldChg chg="addSp modSp new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963698909" sldId="316"/>
        </pc:sldMkLst>
        <pc:spChg chg="add mod">
          <ac:chgData name="Dennis, Erika" userId="f12164a0-30f6-41f1-aaf0-2a778e70f98f" providerId="ADAL" clId="{9805BD9A-CD47-4EDA-847D-39A71CF688C4}" dt="2023-10-05T12:49:14.896" v="5279"/>
          <ac:spMkLst>
            <pc:docMk/>
            <pc:sldMk cId="963698909" sldId="316"/>
            <ac:spMk id="4" creationId="{7D2FA3FD-F135-FB60-18CB-36F34B505F98}"/>
          </ac:spMkLst>
        </pc:spChg>
        <pc:picChg chg="add">
          <ac:chgData name="Dennis, Erika" userId="f12164a0-30f6-41f1-aaf0-2a778e70f98f" providerId="ADAL" clId="{9805BD9A-CD47-4EDA-847D-39A71CF688C4}" dt="2023-10-05T12:49:09.886" v="5278" actId="22"/>
          <ac:picMkLst>
            <pc:docMk/>
            <pc:sldMk cId="963698909" sldId="316"/>
            <ac:picMk id="3" creationId="{14247CC0-F4D9-6E30-8816-0098BAA3C631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5T14:38:39.068" v="9517" actId="47"/>
        <pc:sldMkLst>
          <pc:docMk/>
          <pc:sldMk cId="3269129976" sldId="317"/>
        </pc:sldMkLst>
        <pc:spChg chg="add mod">
          <ac:chgData name="Dennis, Erika" userId="f12164a0-30f6-41f1-aaf0-2a778e70f98f" providerId="ADAL" clId="{9805BD9A-CD47-4EDA-847D-39A71CF688C4}" dt="2023-10-05T12:52:22.542" v="5445" actId="5793"/>
          <ac:spMkLst>
            <pc:docMk/>
            <pc:sldMk cId="3269129976" sldId="317"/>
            <ac:spMk id="4" creationId="{56E13F64-0A74-8B1F-BB91-45A936E9A0A0}"/>
          </ac:spMkLst>
        </pc:spChg>
        <pc:spChg chg="add mod">
          <ac:chgData name="Dennis, Erika" userId="f12164a0-30f6-41f1-aaf0-2a778e70f98f" providerId="ADAL" clId="{9805BD9A-CD47-4EDA-847D-39A71CF688C4}" dt="2023-10-05T12:51:38.173" v="5386" actId="1076"/>
          <ac:spMkLst>
            <pc:docMk/>
            <pc:sldMk cId="3269129976" sldId="317"/>
            <ac:spMk id="5" creationId="{A71E0E8E-6BEF-18FB-00A2-B07348CF9921}"/>
          </ac:spMkLst>
        </pc:spChg>
        <pc:picChg chg="add">
          <ac:chgData name="Dennis, Erika" userId="f12164a0-30f6-41f1-aaf0-2a778e70f98f" providerId="ADAL" clId="{9805BD9A-CD47-4EDA-847D-39A71CF688C4}" dt="2023-10-05T12:50:19.838" v="5282" actId="22"/>
          <ac:picMkLst>
            <pc:docMk/>
            <pc:sldMk cId="3269129976" sldId="317"/>
            <ac:picMk id="3" creationId="{3F71156C-1BB3-DB06-C967-AAFEA9CE7EF2}"/>
          </ac:picMkLst>
        </pc:pic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066793669" sldId="318"/>
        </pc:sldMkLst>
        <pc:spChg chg="mod">
          <ac:chgData name="Dennis, Erika" userId="f12164a0-30f6-41f1-aaf0-2a778e70f98f" providerId="ADAL" clId="{9805BD9A-CD47-4EDA-847D-39A71CF688C4}" dt="2023-10-05T12:54:28.997" v="5522" actId="20577"/>
          <ac:spMkLst>
            <pc:docMk/>
            <pc:sldMk cId="4066793669" sldId="318"/>
            <ac:spMk id="4" creationId="{56E13F64-0A74-8B1F-BB91-45A936E9A0A0}"/>
          </ac:spMkLst>
        </pc:spChg>
        <pc:spChg chg="mod">
          <ac:chgData name="Dennis, Erika" userId="f12164a0-30f6-41f1-aaf0-2a778e70f98f" providerId="ADAL" clId="{9805BD9A-CD47-4EDA-847D-39A71CF688C4}" dt="2023-10-05T12:51:53.632" v="5390" actId="1076"/>
          <ac:spMkLst>
            <pc:docMk/>
            <pc:sldMk cId="4066793669" sldId="318"/>
            <ac:spMk id="5" creationId="{A71E0E8E-6BEF-18FB-00A2-B07348CF9921}"/>
          </ac:spMkLst>
        </pc:spChg>
        <pc:picChg chg="mod">
          <ac:chgData name="Dennis, Erika" userId="f12164a0-30f6-41f1-aaf0-2a778e70f98f" providerId="ADAL" clId="{9805BD9A-CD47-4EDA-847D-39A71CF688C4}" dt="2023-10-05T12:54:30.094" v="5523" actId="1076"/>
          <ac:picMkLst>
            <pc:docMk/>
            <pc:sldMk cId="4066793669" sldId="318"/>
            <ac:picMk id="3" creationId="{3F71156C-1BB3-DB06-C967-AAFEA9CE7EF2}"/>
          </ac:picMkLst>
        </pc:pic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840006691" sldId="319"/>
        </pc:sldMkLst>
        <pc:spChg chg="del">
          <ac:chgData name="Dennis, Erika" userId="f12164a0-30f6-41f1-aaf0-2a778e70f98f" providerId="ADAL" clId="{9805BD9A-CD47-4EDA-847D-39A71CF688C4}" dt="2023-10-05T12:52:35.349" v="5447" actId="478"/>
          <ac:spMkLst>
            <pc:docMk/>
            <pc:sldMk cId="840006691" sldId="319"/>
            <ac:spMk id="4" creationId="{56E13F64-0A74-8B1F-BB91-45A936E9A0A0}"/>
          </ac:spMkLst>
        </pc:spChg>
        <pc:spChg chg="del">
          <ac:chgData name="Dennis, Erika" userId="f12164a0-30f6-41f1-aaf0-2a778e70f98f" providerId="ADAL" clId="{9805BD9A-CD47-4EDA-847D-39A71CF688C4}" dt="2023-10-05T12:52:36.324" v="5448" actId="478"/>
          <ac:spMkLst>
            <pc:docMk/>
            <pc:sldMk cId="840006691" sldId="319"/>
            <ac:spMk id="5" creationId="{A71E0E8E-6BEF-18FB-00A2-B07348CF9921}"/>
          </ac:spMkLst>
        </pc:spChg>
        <pc:spChg chg="add mod">
          <ac:chgData name="Dennis, Erika" userId="f12164a0-30f6-41f1-aaf0-2a778e70f98f" providerId="ADAL" clId="{9805BD9A-CD47-4EDA-847D-39A71CF688C4}" dt="2023-10-05T12:54:33.909" v="5524" actId="20577"/>
          <ac:spMkLst>
            <pc:docMk/>
            <pc:sldMk cId="840006691" sldId="319"/>
            <ac:spMk id="7" creationId="{C94B7AA2-F1EC-0695-7995-3C9D3350B482}"/>
          </ac:spMkLst>
        </pc:spChg>
        <pc:spChg chg="add mod">
          <ac:chgData name="Dennis, Erika" userId="f12164a0-30f6-41f1-aaf0-2a778e70f98f" providerId="ADAL" clId="{9805BD9A-CD47-4EDA-847D-39A71CF688C4}" dt="2023-10-05T12:53:33.215" v="5519" actId="1076"/>
          <ac:spMkLst>
            <pc:docMk/>
            <pc:sldMk cId="840006691" sldId="319"/>
            <ac:spMk id="8" creationId="{F3F9E8F1-E954-8EDE-348D-0DF8B13FA374}"/>
          </ac:spMkLst>
        </pc:spChg>
        <pc:picChg chg="del">
          <ac:chgData name="Dennis, Erika" userId="f12164a0-30f6-41f1-aaf0-2a778e70f98f" providerId="ADAL" clId="{9805BD9A-CD47-4EDA-847D-39A71CF688C4}" dt="2023-10-05T12:52:36.852" v="5449" actId="478"/>
          <ac:picMkLst>
            <pc:docMk/>
            <pc:sldMk cId="840006691" sldId="319"/>
            <ac:picMk id="3" creationId="{3F71156C-1BB3-DB06-C967-AAFEA9CE7EF2}"/>
          </ac:picMkLst>
        </pc:picChg>
        <pc:picChg chg="add">
          <ac:chgData name="Dennis, Erika" userId="f12164a0-30f6-41f1-aaf0-2a778e70f98f" providerId="ADAL" clId="{9805BD9A-CD47-4EDA-847D-39A71CF688C4}" dt="2023-10-05T12:52:58.477" v="5450" actId="22"/>
          <ac:picMkLst>
            <pc:docMk/>
            <pc:sldMk cId="840006691" sldId="319"/>
            <ac:picMk id="6" creationId="{1F76A0D9-A3E3-FEFA-0EC9-2010DAA058AE}"/>
          </ac:picMkLst>
        </pc:picChg>
      </pc:sldChg>
      <pc:sldChg chg="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156048465" sldId="320"/>
        </pc:sldMkLst>
        <pc:spChg chg="mod">
          <ac:chgData name="Dennis, Erika" userId="f12164a0-30f6-41f1-aaf0-2a778e70f98f" providerId="ADAL" clId="{9805BD9A-CD47-4EDA-847D-39A71CF688C4}" dt="2023-10-05T20:32:47.984" v="11490" actId="20577"/>
          <ac:spMkLst>
            <pc:docMk/>
            <pc:sldMk cId="4156048465" sldId="320"/>
            <ac:spMk id="7" creationId="{C94B7AA2-F1EC-0695-7995-3C9D3350B482}"/>
          </ac:spMkLst>
        </pc:spChg>
        <pc:spChg chg="del">
          <ac:chgData name="Dennis, Erika" userId="f12164a0-30f6-41f1-aaf0-2a778e70f98f" providerId="ADAL" clId="{9805BD9A-CD47-4EDA-847D-39A71CF688C4}" dt="2023-10-05T12:54:39.909" v="5525" actId="478"/>
          <ac:spMkLst>
            <pc:docMk/>
            <pc:sldMk cId="4156048465" sldId="320"/>
            <ac:spMk id="8" creationId="{F3F9E8F1-E954-8EDE-348D-0DF8B13FA374}"/>
          </ac:spMkLst>
        </pc:sp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53890533" sldId="321"/>
        </pc:sldMkLst>
        <pc:spChg chg="add mod">
          <ac:chgData name="Dennis, Erika" userId="f12164a0-30f6-41f1-aaf0-2a778e70f98f" providerId="ADAL" clId="{9805BD9A-CD47-4EDA-847D-39A71CF688C4}" dt="2023-10-05T12:58:14.732" v="5795" actId="5793"/>
          <ac:spMkLst>
            <pc:docMk/>
            <pc:sldMk cId="1153890533" sldId="321"/>
            <ac:spMk id="4" creationId="{D0E10157-29B3-E405-DD82-0450B6FDB1CB}"/>
          </ac:spMkLst>
        </pc:spChg>
        <pc:spChg chg="add mod">
          <ac:chgData name="Dennis, Erika" userId="f12164a0-30f6-41f1-aaf0-2a778e70f98f" providerId="ADAL" clId="{9805BD9A-CD47-4EDA-847D-39A71CF688C4}" dt="2023-10-05T12:58:03.319" v="5784"/>
          <ac:spMkLst>
            <pc:docMk/>
            <pc:sldMk cId="1153890533" sldId="321"/>
            <ac:spMk id="5" creationId="{E8A5C47F-C5FB-A975-61B9-4D0A58AAD952}"/>
          </ac:spMkLst>
        </pc:spChg>
        <pc:spChg chg="del mod">
          <ac:chgData name="Dennis, Erika" userId="f12164a0-30f6-41f1-aaf0-2a778e70f98f" providerId="ADAL" clId="{9805BD9A-CD47-4EDA-847D-39A71CF688C4}" dt="2023-10-05T12:57:22.227" v="5777" actId="21"/>
          <ac:spMkLst>
            <pc:docMk/>
            <pc:sldMk cId="1153890533" sldId="321"/>
            <ac:spMk id="7" creationId="{C94B7AA2-F1EC-0695-7995-3C9D3350B482}"/>
          </ac:spMkLst>
        </pc:spChg>
        <pc:spChg chg="add del mod">
          <ac:chgData name="Dennis, Erika" userId="f12164a0-30f6-41f1-aaf0-2a778e70f98f" providerId="ADAL" clId="{9805BD9A-CD47-4EDA-847D-39A71CF688C4}" dt="2023-10-05T12:59:19.390" v="5804" actId="21"/>
          <ac:spMkLst>
            <pc:docMk/>
            <pc:sldMk cId="1153890533" sldId="321"/>
            <ac:spMk id="8" creationId="{FAEC98ED-CB27-0F50-AEC6-4EAB1D63C8A3}"/>
          </ac:spMkLst>
        </pc:spChg>
        <pc:spChg chg="add del mod">
          <ac:chgData name="Dennis, Erika" userId="f12164a0-30f6-41f1-aaf0-2a778e70f98f" providerId="ADAL" clId="{9805BD9A-CD47-4EDA-847D-39A71CF688C4}" dt="2023-10-05T12:59:16.731" v="5802" actId="21"/>
          <ac:spMkLst>
            <pc:docMk/>
            <pc:sldMk cId="1153890533" sldId="321"/>
            <ac:spMk id="9" creationId="{0EE5A908-A43E-3C0E-8644-D2184F3DE043}"/>
          </ac:spMkLst>
        </pc:spChg>
        <pc:picChg chg="add">
          <ac:chgData name="Dennis, Erika" userId="f12164a0-30f6-41f1-aaf0-2a778e70f98f" providerId="ADAL" clId="{9805BD9A-CD47-4EDA-847D-39A71CF688C4}" dt="2023-10-05T12:57:49.831" v="5780" actId="22"/>
          <ac:picMkLst>
            <pc:docMk/>
            <pc:sldMk cId="1153890533" sldId="321"/>
            <ac:picMk id="3" creationId="{DBEF38CD-3E74-15DE-8576-99E61FA209E0}"/>
          </ac:picMkLst>
        </pc:picChg>
        <pc:picChg chg="del">
          <ac:chgData name="Dennis, Erika" userId="f12164a0-30f6-41f1-aaf0-2a778e70f98f" providerId="ADAL" clId="{9805BD9A-CD47-4EDA-847D-39A71CF688C4}" dt="2023-10-05T12:57:26.948" v="5779" actId="478"/>
          <ac:picMkLst>
            <pc:docMk/>
            <pc:sldMk cId="1153890533" sldId="321"/>
            <ac:picMk id="6" creationId="{1F76A0D9-A3E3-FEFA-0EC9-2010DAA058AE}"/>
          </ac:picMkLst>
        </pc:pic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784677398" sldId="322"/>
        </pc:sldMkLst>
        <pc:spChg chg="add del mod">
          <ac:chgData name="Dennis, Erika" userId="f12164a0-30f6-41f1-aaf0-2a778e70f98f" providerId="ADAL" clId="{9805BD9A-CD47-4EDA-847D-39A71CF688C4}" dt="2023-10-05T12:58:46.220" v="5796" actId="21"/>
          <ac:spMkLst>
            <pc:docMk/>
            <pc:sldMk cId="2784677398" sldId="322"/>
            <ac:spMk id="2" creationId="{10575458-A11F-306B-CFD1-71E3AD6CB7EF}"/>
          </ac:spMkLst>
        </pc:spChg>
        <pc:spChg chg="add del mod">
          <ac:chgData name="Dennis, Erika" userId="f12164a0-30f6-41f1-aaf0-2a778e70f98f" providerId="ADAL" clId="{9805BD9A-CD47-4EDA-847D-39A71CF688C4}" dt="2023-10-05T12:57:55.529" v="5781" actId="21"/>
          <ac:spMkLst>
            <pc:docMk/>
            <pc:sldMk cId="2784677398" sldId="322"/>
            <ac:spMk id="3" creationId="{D2C9A688-907C-A93E-1362-DA4A7A49E0AB}"/>
          </ac:spMkLst>
        </pc:spChg>
        <pc:spChg chg="del mod">
          <ac:chgData name="Dennis, Erika" userId="f12164a0-30f6-41f1-aaf0-2a778e70f98f" providerId="ADAL" clId="{9805BD9A-CD47-4EDA-847D-39A71CF688C4}" dt="2023-10-05T12:58:49.149" v="5798" actId="21"/>
          <ac:spMkLst>
            <pc:docMk/>
            <pc:sldMk cId="2784677398" sldId="322"/>
            <ac:spMk id="7" creationId="{C94B7AA2-F1EC-0695-7995-3C9D3350B482}"/>
          </ac:spMkLst>
        </pc:spChg>
        <pc:spChg chg="add mod">
          <ac:chgData name="Dennis, Erika" userId="f12164a0-30f6-41f1-aaf0-2a778e70f98f" providerId="ADAL" clId="{9805BD9A-CD47-4EDA-847D-39A71CF688C4}" dt="2023-10-05T12:59:34.453" v="5834" actId="20577"/>
          <ac:spMkLst>
            <pc:docMk/>
            <pc:sldMk cId="2784677398" sldId="322"/>
            <ac:spMk id="8" creationId="{E6E9C63F-1CB1-3CC7-DA1F-6A2AD7110A4A}"/>
          </ac:spMkLst>
        </pc:spChg>
        <pc:spChg chg="add mod">
          <ac:chgData name="Dennis, Erika" userId="f12164a0-30f6-41f1-aaf0-2a778e70f98f" providerId="ADAL" clId="{9805BD9A-CD47-4EDA-847D-39A71CF688C4}" dt="2023-10-05T12:59:22.481" v="5806" actId="1076"/>
          <ac:spMkLst>
            <pc:docMk/>
            <pc:sldMk cId="2784677398" sldId="322"/>
            <ac:spMk id="9" creationId="{1332C5F3-EDEA-5582-8A60-DBD345698DB5}"/>
          </ac:spMkLst>
        </pc:spChg>
        <pc:picChg chg="add">
          <ac:chgData name="Dennis, Erika" userId="f12164a0-30f6-41f1-aaf0-2a778e70f98f" providerId="ADAL" clId="{9805BD9A-CD47-4EDA-847D-39A71CF688C4}" dt="2023-10-05T12:59:11.305" v="5801" actId="22"/>
          <ac:picMkLst>
            <pc:docMk/>
            <pc:sldMk cId="2784677398" sldId="322"/>
            <ac:picMk id="5" creationId="{7D34F6B4-BA7C-EE3A-E50C-B070D32EA457}"/>
          </ac:picMkLst>
        </pc:picChg>
        <pc:picChg chg="del">
          <ac:chgData name="Dennis, Erika" userId="f12164a0-30f6-41f1-aaf0-2a778e70f98f" providerId="ADAL" clId="{9805BD9A-CD47-4EDA-847D-39A71CF688C4}" dt="2023-10-05T12:59:10.509" v="5800" actId="478"/>
          <ac:picMkLst>
            <pc:docMk/>
            <pc:sldMk cId="2784677398" sldId="322"/>
            <ac:picMk id="6" creationId="{1F76A0D9-A3E3-FEFA-0EC9-2010DAA058AE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70071554" sldId="323"/>
        </pc:sldMkLst>
        <pc:spChg chg="add mod">
          <ac:chgData name="Dennis, Erika" userId="f12164a0-30f6-41f1-aaf0-2a778e70f98f" providerId="ADAL" clId="{9805BD9A-CD47-4EDA-847D-39A71CF688C4}" dt="2023-10-05T13:01:33.803" v="5959" actId="5793"/>
          <ac:spMkLst>
            <pc:docMk/>
            <pc:sldMk cId="1170071554" sldId="323"/>
            <ac:spMk id="4" creationId="{2E37078D-C38B-A50A-5FEE-3ADC19664367}"/>
          </ac:spMkLst>
        </pc:spChg>
        <pc:spChg chg="add mod">
          <ac:chgData name="Dennis, Erika" userId="f12164a0-30f6-41f1-aaf0-2a778e70f98f" providerId="ADAL" clId="{9805BD9A-CD47-4EDA-847D-39A71CF688C4}" dt="2023-10-05T13:01:09.897" v="5848" actId="1076"/>
          <ac:spMkLst>
            <pc:docMk/>
            <pc:sldMk cId="1170071554" sldId="323"/>
            <ac:spMk id="5" creationId="{41662C12-BACC-432E-0ECB-9FDAD2704E89}"/>
          </ac:spMkLst>
        </pc:spChg>
        <pc:picChg chg="add">
          <ac:chgData name="Dennis, Erika" userId="f12164a0-30f6-41f1-aaf0-2a778e70f98f" providerId="ADAL" clId="{9805BD9A-CD47-4EDA-847D-39A71CF688C4}" dt="2023-10-05T13:00:28.337" v="5841" actId="22"/>
          <ac:picMkLst>
            <pc:docMk/>
            <pc:sldMk cId="1170071554" sldId="323"/>
            <ac:picMk id="3" creationId="{557A8D1B-F5CD-31FB-CC3E-4B2CD6B608CF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062010082" sldId="324"/>
        </pc:sldMkLst>
        <pc:spChg chg="add mod">
          <ac:chgData name="Dennis, Erika" userId="f12164a0-30f6-41f1-aaf0-2a778e70f98f" providerId="ADAL" clId="{9805BD9A-CD47-4EDA-847D-39A71CF688C4}" dt="2023-10-05T13:02:27.110" v="6092" actId="20577"/>
          <ac:spMkLst>
            <pc:docMk/>
            <pc:sldMk cId="2062010082" sldId="324"/>
            <ac:spMk id="4" creationId="{061692FE-9A6A-13FF-A144-3AADD1FC3154}"/>
          </ac:spMkLst>
        </pc:spChg>
        <pc:spChg chg="add mod">
          <ac:chgData name="Dennis, Erika" userId="f12164a0-30f6-41f1-aaf0-2a778e70f98f" providerId="ADAL" clId="{9805BD9A-CD47-4EDA-847D-39A71CF688C4}" dt="2023-10-05T13:01:41.069" v="5961"/>
          <ac:spMkLst>
            <pc:docMk/>
            <pc:sldMk cId="2062010082" sldId="324"/>
            <ac:spMk id="5" creationId="{8ADD3BEA-D58C-2983-1CB3-27F112A92A13}"/>
          </ac:spMkLst>
        </pc:spChg>
        <pc:picChg chg="add">
          <ac:chgData name="Dennis, Erika" userId="f12164a0-30f6-41f1-aaf0-2a778e70f98f" providerId="ADAL" clId="{9805BD9A-CD47-4EDA-847D-39A71CF688C4}" dt="2023-10-05T13:00:46.853" v="5842" actId="22"/>
          <ac:picMkLst>
            <pc:docMk/>
            <pc:sldMk cId="2062010082" sldId="324"/>
            <ac:picMk id="3" creationId="{2A95A605-0A59-7314-4EB0-F25DA58F9D4E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89826978" sldId="325"/>
        </pc:sldMkLst>
        <pc:spChg chg="add mod">
          <ac:chgData name="Dennis, Erika" userId="f12164a0-30f6-41f1-aaf0-2a778e70f98f" providerId="ADAL" clId="{9805BD9A-CD47-4EDA-847D-39A71CF688C4}" dt="2023-10-05T13:03:26.844" v="6175" actId="20577"/>
          <ac:spMkLst>
            <pc:docMk/>
            <pc:sldMk cId="289826978" sldId="325"/>
            <ac:spMk id="3" creationId="{EC553CEF-1A91-A2D7-C319-EEA540559CF6}"/>
          </ac:spMkLst>
        </pc:spChg>
        <pc:spChg chg="add mod">
          <ac:chgData name="Dennis, Erika" userId="f12164a0-30f6-41f1-aaf0-2a778e70f98f" providerId="ADAL" clId="{9805BD9A-CD47-4EDA-847D-39A71CF688C4}" dt="2023-10-05T13:03:01.608" v="6096" actId="1076"/>
          <ac:spMkLst>
            <pc:docMk/>
            <pc:sldMk cId="289826978" sldId="325"/>
            <ac:spMk id="4" creationId="{5F31976B-B977-C0C0-156D-841B9C65F7E5}"/>
          </ac:spMkLst>
        </pc:spChg>
        <pc:picChg chg="add mod">
          <ac:chgData name="Dennis, Erika" userId="f12164a0-30f6-41f1-aaf0-2a778e70f98f" providerId="ADAL" clId="{9805BD9A-CD47-4EDA-847D-39A71CF688C4}" dt="2023-10-05T13:02:51.598" v="6093"/>
          <ac:picMkLst>
            <pc:docMk/>
            <pc:sldMk cId="289826978" sldId="325"/>
            <ac:picMk id="2" creationId="{695B77C6-3ACB-87BF-5635-D1B84B34623B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664786778" sldId="326"/>
        </pc:sldMkLst>
        <pc:spChg chg="add mod">
          <ac:chgData name="Dennis, Erika" userId="f12164a0-30f6-41f1-aaf0-2a778e70f98f" providerId="ADAL" clId="{9805BD9A-CD47-4EDA-847D-39A71CF688C4}" dt="2023-10-05T20:33:02.681" v="11491" actId="20577"/>
          <ac:spMkLst>
            <pc:docMk/>
            <pc:sldMk cId="3664786778" sldId="326"/>
            <ac:spMk id="4" creationId="{7EE6137B-2DE9-85CC-49D8-AE044CDE5AFE}"/>
          </ac:spMkLst>
        </pc:spChg>
        <pc:picChg chg="add">
          <ac:chgData name="Dennis, Erika" userId="f12164a0-30f6-41f1-aaf0-2a778e70f98f" providerId="ADAL" clId="{9805BD9A-CD47-4EDA-847D-39A71CF688C4}" dt="2023-10-05T13:05:53.532" v="6176" actId="22"/>
          <ac:picMkLst>
            <pc:docMk/>
            <pc:sldMk cId="3664786778" sldId="326"/>
            <ac:picMk id="3" creationId="{AD2737E8-0E2A-7D82-75F0-141707202BC8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865141381" sldId="327"/>
        </pc:sldMkLst>
        <pc:spChg chg="add mod">
          <ac:chgData name="Dennis, Erika" userId="f12164a0-30f6-41f1-aaf0-2a778e70f98f" providerId="ADAL" clId="{9805BD9A-CD47-4EDA-847D-39A71CF688C4}" dt="2023-10-05T20:33:07.247" v="11492" actId="20577"/>
          <ac:spMkLst>
            <pc:docMk/>
            <pc:sldMk cId="2865141381" sldId="327"/>
            <ac:spMk id="4" creationId="{0DDE75F3-45F3-9569-DD76-52942ACC3823}"/>
          </ac:spMkLst>
        </pc:spChg>
        <pc:spChg chg="add mod">
          <ac:chgData name="Dennis, Erika" userId="f12164a0-30f6-41f1-aaf0-2a778e70f98f" providerId="ADAL" clId="{9805BD9A-CD47-4EDA-847D-39A71CF688C4}" dt="2023-10-05T13:08:31.730" v="6271" actId="1076"/>
          <ac:spMkLst>
            <pc:docMk/>
            <pc:sldMk cId="2865141381" sldId="327"/>
            <ac:spMk id="5" creationId="{394FA6C7-5011-084D-0BE9-FF83035E216C}"/>
          </ac:spMkLst>
        </pc:spChg>
        <pc:picChg chg="add">
          <ac:chgData name="Dennis, Erika" userId="f12164a0-30f6-41f1-aaf0-2a778e70f98f" providerId="ADAL" clId="{9805BD9A-CD47-4EDA-847D-39A71CF688C4}" dt="2023-10-05T13:07:33.691" v="6264" actId="22"/>
          <ac:picMkLst>
            <pc:docMk/>
            <pc:sldMk cId="2865141381" sldId="327"/>
            <ac:picMk id="3" creationId="{370C3491-D3A8-E66C-A9E5-726AB69D6E49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984556051" sldId="328"/>
        </pc:sldMkLst>
        <pc:spChg chg="add mod">
          <ac:chgData name="Dennis, Erika" userId="f12164a0-30f6-41f1-aaf0-2a778e70f98f" providerId="ADAL" clId="{9805BD9A-CD47-4EDA-847D-39A71CF688C4}" dt="2023-10-05T13:09:55.797" v="6369"/>
          <ac:spMkLst>
            <pc:docMk/>
            <pc:sldMk cId="2984556051" sldId="328"/>
            <ac:spMk id="4" creationId="{D26EAF65-3F5A-8E30-6286-AA81FD4F6CD7}"/>
          </ac:spMkLst>
        </pc:spChg>
        <pc:spChg chg="add mod">
          <ac:chgData name="Dennis, Erika" userId="f12164a0-30f6-41f1-aaf0-2a778e70f98f" providerId="ADAL" clId="{9805BD9A-CD47-4EDA-847D-39A71CF688C4}" dt="2023-10-05T20:33:12.800" v="11493" actId="20577"/>
          <ac:spMkLst>
            <pc:docMk/>
            <pc:sldMk cId="2984556051" sldId="328"/>
            <ac:spMk id="5" creationId="{7437E179-B7A9-F1B7-ABEE-6BC51379B0D5}"/>
          </ac:spMkLst>
        </pc:spChg>
        <pc:picChg chg="add">
          <ac:chgData name="Dennis, Erika" userId="f12164a0-30f6-41f1-aaf0-2a778e70f98f" providerId="ADAL" clId="{9805BD9A-CD47-4EDA-847D-39A71CF688C4}" dt="2023-10-05T13:09:50.441" v="6368" actId="22"/>
          <ac:picMkLst>
            <pc:docMk/>
            <pc:sldMk cId="2984556051" sldId="328"/>
            <ac:picMk id="3" creationId="{A429DD77-0140-D4A5-446F-B68FFEAEB03D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958866978" sldId="329"/>
        </pc:sldMkLst>
        <pc:spChg chg="add mod">
          <ac:chgData name="Dennis, Erika" userId="f12164a0-30f6-41f1-aaf0-2a778e70f98f" providerId="ADAL" clId="{9805BD9A-CD47-4EDA-847D-39A71CF688C4}" dt="2023-10-05T14:08:21.505" v="8037" actId="20577"/>
          <ac:spMkLst>
            <pc:docMk/>
            <pc:sldMk cId="958866978" sldId="329"/>
            <ac:spMk id="4" creationId="{5BA28937-90C5-5D86-6C6C-257EE5D88C06}"/>
          </ac:spMkLst>
        </pc:spChg>
        <pc:spChg chg="add mod">
          <ac:chgData name="Dennis, Erika" userId="f12164a0-30f6-41f1-aaf0-2a778e70f98f" providerId="ADAL" clId="{9805BD9A-CD47-4EDA-847D-39A71CF688C4}" dt="2023-10-05T13:12:09.045" v="6543" actId="688"/>
          <ac:spMkLst>
            <pc:docMk/>
            <pc:sldMk cId="958866978" sldId="329"/>
            <ac:spMk id="5" creationId="{BF36828D-6B28-55AB-00D8-376DAC5AB15E}"/>
          </ac:spMkLst>
        </pc:spChg>
        <pc:picChg chg="add">
          <ac:chgData name="Dennis, Erika" userId="f12164a0-30f6-41f1-aaf0-2a778e70f98f" providerId="ADAL" clId="{9805BD9A-CD47-4EDA-847D-39A71CF688C4}" dt="2023-10-05T13:11:00.996" v="6441" actId="22"/>
          <ac:picMkLst>
            <pc:docMk/>
            <pc:sldMk cId="958866978" sldId="329"/>
            <ac:picMk id="3" creationId="{A94EAE9F-7B98-ADFD-AEBF-BAC998DEBF30}"/>
          </ac:picMkLst>
        </pc:picChg>
      </pc:sldChg>
      <pc:sldChg chg="addSp delSp modSp new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2685427742" sldId="330"/>
        </pc:sldMkLst>
        <pc:spChg chg="add del mod">
          <ac:chgData name="Dennis, Erika" userId="f12164a0-30f6-41f1-aaf0-2a778e70f98f" providerId="ADAL" clId="{9805BD9A-CD47-4EDA-847D-39A71CF688C4}" dt="2023-10-05T13:29:22.362" v="7001" actId="21"/>
          <ac:spMkLst>
            <pc:docMk/>
            <pc:sldMk cId="2685427742" sldId="330"/>
            <ac:spMk id="4" creationId="{147F2F24-0F3A-BDD3-FD69-16F4ECD80825}"/>
          </ac:spMkLst>
        </pc:spChg>
        <pc:spChg chg="add del mod">
          <ac:chgData name="Dennis, Erika" userId="f12164a0-30f6-41f1-aaf0-2a778e70f98f" providerId="ADAL" clId="{9805BD9A-CD47-4EDA-847D-39A71CF688C4}" dt="2023-10-05T13:29:29.722" v="7004" actId="21"/>
          <ac:spMkLst>
            <pc:docMk/>
            <pc:sldMk cId="2685427742" sldId="330"/>
            <ac:spMk id="5" creationId="{8AABA415-1DA8-EE50-67EE-5BEF80BAD3DD}"/>
          </ac:spMkLst>
        </pc:spChg>
        <pc:spChg chg="add mod">
          <ac:chgData name="Dennis, Erika" userId="f12164a0-30f6-41f1-aaf0-2a778e70f98f" providerId="ADAL" clId="{9805BD9A-CD47-4EDA-847D-39A71CF688C4}" dt="2023-10-05T13:30:42.500" v="7079" actId="14100"/>
          <ac:spMkLst>
            <pc:docMk/>
            <pc:sldMk cId="2685427742" sldId="330"/>
            <ac:spMk id="8" creationId="{D45963CC-BD0F-4F5E-1A6D-329C56E65A7B}"/>
          </ac:spMkLst>
        </pc:spChg>
        <pc:spChg chg="add mod">
          <ac:chgData name="Dennis, Erika" userId="f12164a0-30f6-41f1-aaf0-2a778e70f98f" providerId="ADAL" clId="{9805BD9A-CD47-4EDA-847D-39A71CF688C4}" dt="2023-10-05T13:30:21.933" v="7016" actId="1076"/>
          <ac:spMkLst>
            <pc:docMk/>
            <pc:sldMk cId="2685427742" sldId="330"/>
            <ac:spMk id="9" creationId="{CA6A2A59-009B-27BE-B548-05F0F918B929}"/>
          </ac:spMkLst>
        </pc:spChg>
        <pc:picChg chg="add del">
          <ac:chgData name="Dennis, Erika" userId="f12164a0-30f6-41f1-aaf0-2a778e70f98f" providerId="ADAL" clId="{9805BD9A-CD47-4EDA-847D-39A71CF688C4}" dt="2023-10-05T13:29:49.604" v="7011" actId="478"/>
          <ac:picMkLst>
            <pc:docMk/>
            <pc:sldMk cId="2685427742" sldId="330"/>
            <ac:picMk id="3" creationId="{D19DDA7A-8C45-5C24-74C3-89B5C753B6D9}"/>
          </ac:picMkLst>
        </pc:picChg>
        <pc:picChg chg="add">
          <ac:chgData name="Dennis, Erika" userId="f12164a0-30f6-41f1-aaf0-2a778e70f98f" providerId="ADAL" clId="{9805BD9A-CD47-4EDA-847D-39A71CF688C4}" dt="2023-10-05T13:30:10.175" v="7012" actId="22"/>
          <ac:picMkLst>
            <pc:docMk/>
            <pc:sldMk cId="2685427742" sldId="330"/>
            <ac:picMk id="7" creationId="{511186F4-FD18-D0E6-D828-20A3754F6A60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41993646" sldId="331"/>
        </pc:sldMkLst>
        <pc:spChg chg="add mod">
          <ac:chgData name="Dennis, Erika" userId="f12164a0-30f6-41f1-aaf0-2a778e70f98f" providerId="ADAL" clId="{9805BD9A-CD47-4EDA-847D-39A71CF688C4}" dt="2023-10-05T14:08:14.029" v="8036" actId="313"/>
          <ac:spMkLst>
            <pc:docMk/>
            <pc:sldMk cId="441993646" sldId="331"/>
            <ac:spMk id="4" creationId="{A961F864-8B75-29DA-42A2-58EB07BD8364}"/>
          </ac:spMkLst>
        </pc:spChg>
        <pc:spChg chg="add mod">
          <ac:chgData name="Dennis, Erika" userId="f12164a0-30f6-41f1-aaf0-2a778e70f98f" providerId="ADAL" clId="{9805BD9A-CD47-4EDA-847D-39A71CF688C4}" dt="2023-10-05T13:29:41.202" v="7007" actId="1076"/>
          <ac:spMkLst>
            <pc:docMk/>
            <pc:sldMk cId="441993646" sldId="331"/>
            <ac:spMk id="5" creationId="{BA340BDB-CEAD-9A6E-6827-CF94A9996657}"/>
          </ac:spMkLst>
        </pc:spChg>
        <pc:picChg chg="add">
          <ac:chgData name="Dennis, Erika" userId="f12164a0-30f6-41f1-aaf0-2a778e70f98f" providerId="ADAL" clId="{9805BD9A-CD47-4EDA-847D-39A71CF688C4}" dt="2023-10-05T13:29:19.081" v="7000" actId="22"/>
          <ac:picMkLst>
            <pc:docMk/>
            <pc:sldMk cId="441993646" sldId="331"/>
            <ac:picMk id="3" creationId="{3800BDE6-2FBC-6D26-2881-87B0B1B5E8C5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543274722" sldId="332"/>
        </pc:sldMkLst>
        <pc:spChg chg="add mod">
          <ac:chgData name="Dennis, Erika" userId="f12164a0-30f6-41f1-aaf0-2a778e70f98f" providerId="ADAL" clId="{9805BD9A-CD47-4EDA-847D-39A71CF688C4}" dt="2023-10-05T13:34:23.130" v="7224" actId="20577"/>
          <ac:spMkLst>
            <pc:docMk/>
            <pc:sldMk cId="1543274722" sldId="332"/>
            <ac:spMk id="4" creationId="{E078B642-31E3-FBC3-F23B-BFC712DEF447}"/>
          </ac:spMkLst>
        </pc:spChg>
        <pc:picChg chg="add">
          <ac:chgData name="Dennis, Erika" userId="f12164a0-30f6-41f1-aaf0-2a778e70f98f" providerId="ADAL" clId="{9805BD9A-CD47-4EDA-847D-39A71CF688C4}" dt="2023-10-05T13:32:14.506" v="7093" actId="22"/>
          <ac:picMkLst>
            <pc:docMk/>
            <pc:sldMk cId="1543274722" sldId="332"/>
            <ac:picMk id="3" creationId="{CE7AFAB0-D1A0-B589-A733-F71CBD8AE9A6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006203896" sldId="333"/>
        </pc:sldMkLst>
        <pc:spChg chg="add mod">
          <ac:chgData name="Dennis, Erika" userId="f12164a0-30f6-41f1-aaf0-2a778e70f98f" providerId="ADAL" clId="{9805BD9A-CD47-4EDA-847D-39A71CF688C4}" dt="2023-10-05T20:33:22.672" v="11494" actId="20577"/>
          <ac:spMkLst>
            <pc:docMk/>
            <pc:sldMk cId="1006203896" sldId="333"/>
            <ac:spMk id="4" creationId="{2ADFC233-98B5-1521-EB5A-15EE3A103CCC}"/>
          </ac:spMkLst>
        </pc:spChg>
        <pc:spChg chg="add mod">
          <ac:chgData name="Dennis, Erika" userId="f12164a0-30f6-41f1-aaf0-2a778e70f98f" providerId="ADAL" clId="{9805BD9A-CD47-4EDA-847D-39A71CF688C4}" dt="2023-10-05T13:14:39.498" v="6607" actId="1076"/>
          <ac:spMkLst>
            <pc:docMk/>
            <pc:sldMk cId="1006203896" sldId="333"/>
            <ac:spMk id="5" creationId="{C28B4F80-6189-E1A0-084A-E6F814FF372C}"/>
          </ac:spMkLst>
        </pc:spChg>
        <pc:picChg chg="add">
          <ac:chgData name="Dennis, Erika" userId="f12164a0-30f6-41f1-aaf0-2a778e70f98f" providerId="ADAL" clId="{9805BD9A-CD47-4EDA-847D-39A71CF688C4}" dt="2023-10-05T13:14:30.511" v="6604" actId="22"/>
          <ac:picMkLst>
            <pc:docMk/>
            <pc:sldMk cId="1006203896" sldId="333"/>
            <ac:picMk id="3" creationId="{23B1138D-4C61-A285-8FA5-E23D43B5A8F0}"/>
          </ac:picMkLst>
        </pc:picChg>
      </pc:sldChg>
      <pc:sldChg chg="addSp modSp new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174529931" sldId="334"/>
        </pc:sldMkLst>
        <pc:spChg chg="add mod">
          <ac:chgData name="Dennis, Erika" userId="f12164a0-30f6-41f1-aaf0-2a778e70f98f" providerId="ADAL" clId="{9805BD9A-CD47-4EDA-847D-39A71CF688C4}" dt="2023-10-05T13:19:55.957" v="6804" actId="20577"/>
          <ac:spMkLst>
            <pc:docMk/>
            <pc:sldMk cId="174529931" sldId="334"/>
            <ac:spMk id="4" creationId="{E4B8623A-80DA-8699-2D62-8CDA4AEEBE57}"/>
          </ac:spMkLst>
        </pc:spChg>
        <pc:spChg chg="add mod">
          <ac:chgData name="Dennis, Erika" userId="f12164a0-30f6-41f1-aaf0-2a778e70f98f" providerId="ADAL" clId="{9805BD9A-CD47-4EDA-847D-39A71CF688C4}" dt="2023-10-05T13:19:47.124" v="6802" actId="14100"/>
          <ac:spMkLst>
            <pc:docMk/>
            <pc:sldMk cId="174529931" sldId="334"/>
            <ac:spMk id="5" creationId="{C04372FB-3284-554A-48BF-21D4CCC815D9}"/>
          </ac:spMkLst>
        </pc:spChg>
        <pc:picChg chg="add">
          <ac:chgData name="Dennis, Erika" userId="f12164a0-30f6-41f1-aaf0-2a778e70f98f" providerId="ADAL" clId="{9805BD9A-CD47-4EDA-847D-39A71CF688C4}" dt="2023-10-05T13:16:45.627" v="6655" actId="22"/>
          <ac:picMkLst>
            <pc:docMk/>
            <pc:sldMk cId="174529931" sldId="334"/>
            <ac:picMk id="3" creationId="{48DD3234-87C3-09B5-AE95-D49B1F2DCF54}"/>
          </ac:picMkLst>
        </pc:pic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924525646" sldId="335"/>
        </pc:sldMkLst>
        <pc:spChg chg="mod">
          <ac:chgData name="Dennis, Erika" userId="f12164a0-30f6-41f1-aaf0-2a778e70f98f" providerId="ADAL" clId="{9805BD9A-CD47-4EDA-847D-39A71CF688C4}" dt="2023-10-05T20:33:26.448" v="11495" actId="20577"/>
          <ac:spMkLst>
            <pc:docMk/>
            <pc:sldMk cId="1924525646" sldId="335"/>
            <ac:spMk id="4" creationId="{5BA28937-90C5-5D86-6C6C-257EE5D88C06}"/>
          </ac:spMkLst>
        </pc:spChg>
        <pc:spChg chg="mod">
          <ac:chgData name="Dennis, Erika" userId="f12164a0-30f6-41f1-aaf0-2a778e70f98f" providerId="ADAL" clId="{9805BD9A-CD47-4EDA-847D-39A71CF688C4}" dt="2023-10-05T13:13:42.862" v="6548" actId="1076"/>
          <ac:spMkLst>
            <pc:docMk/>
            <pc:sldMk cId="1924525646" sldId="335"/>
            <ac:spMk id="5" creationId="{BF36828D-6B28-55AB-00D8-376DAC5AB15E}"/>
          </ac:spMkLst>
        </pc:sp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985931246" sldId="336"/>
        </pc:sldMkLst>
        <pc:spChg chg="add mod">
          <ac:chgData name="Dennis, Erika" userId="f12164a0-30f6-41f1-aaf0-2a778e70f98f" providerId="ADAL" clId="{9805BD9A-CD47-4EDA-847D-39A71CF688C4}" dt="2023-10-05T13:20:32.923" v="6812"/>
          <ac:spMkLst>
            <pc:docMk/>
            <pc:sldMk cId="1985931246" sldId="336"/>
            <ac:spMk id="4" creationId="{600997D4-77EF-A4FA-E0FD-CECE367CA457}"/>
          </ac:spMkLst>
        </pc:spChg>
        <pc:spChg chg="add mod">
          <ac:chgData name="Dennis, Erika" userId="f12164a0-30f6-41f1-aaf0-2a778e70f98f" providerId="ADAL" clId="{9805BD9A-CD47-4EDA-847D-39A71CF688C4}" dt="2023-10-05T13:21:02.069" v="6847" actId="20577"/>
          <ac:spMkLst>
            <pc:docMk/>
            <pc:sldMk cId="1985931246" sldId="336"/>
            <ac:spMk id="5" creationId="{A81CC670-F723-D8B7-A75E-E891CC4BDF9B}"/>
          </ac:spMkLst>
        </pc:spChg>
        <pc:picChg chg="add">
          <ac:chgData name="Dennis, Erika" userId="f12164a0-30f6-41f1-aaf0-2a778e70f98f" providerId="ADAL" clId="{9805BD9A-CD47-4EDA-847D-39A71CF688C4}" dt="2023-10-05T13:20:28.901" v="6811" actId="22"/>
          <ac:picMkLst>
            <pc:docMk/>
            <pc:sldMk cId="1985931246" sldId="336"/>
            <ac:picMk id="3" creationId="{51F9F5FE-A33A-BBA7-D902-0DE2BA602E1E}"/>
          </ac:picMkLst>
        </pc:picChg>
      </pc:sldChg>
      <pc:sldChg chg="add del">
        <pc:chgData name="Dennis, Erika" userId="f12164a0-30f6-41f1-aaf0-2a778e70f98f" providerId="ADAL" clId="{9805BD9A-CD47-4EDA-847D-39A71CF688C4}" dt="2023-10-05T13:33:11.112" v="7163" actId="2890"/>
        <pc:sldMkLst>
          <pc:docMk/>
          <pc:sldMk cId="2467554943" sldId="337"/>
        </pc:sldMkLst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912481261" sldId="337"/>
        </pc:sldMkLst>
        <pc:spChg chg="add mod">
          <ac:chgData name="Dennis, Erika" userId="f12164a0-30f6-41f1-aaf0-2a778e70f98f" providerId="ADAL" clId="{9805BD9A-CD47-4EDA-847D-39A71CF688C4}" dt="2023-10-05T13:34:20.584" v="7223" actId="20577"/>
          <ac:spMkLst>
            <pc:docMk/>
            <pc:sldMk cId="3912481261" sldId="337"/>
            <ac:spMk id="4" creationId="{0E25614F-224E-BC74-29A1-16F6899397D4}"/>
          </ac:spMkLst>
        </pc:spChg>
        <pc:picChg chg="add">
          <ac:chgData name="Dennis, Erika" userId="f12164a0-30f6-41f1-aaf0-2a778e70f98f" providerId="ADAL" clId="{9805BD9A-CD47-4EDA-847D-39A71CF688C4}" dt="2023-10-05T13:33:51.651" v="7170" actId="22"/>
          <ac:picMkLst>
            <pc:docMk/>
            <pc:sldMk cId="3912481261" sldId="337"/>
            <ac:picMk id="3" creationId="{9E315FDA-4D58-69A0-794D-AE0F66D04D62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268019273" sldId="338"/>
        </pc:sldMkLst>
        <pc:spChg chg="add mod">
          <ac:chgData name="Dennis, Erika" userId="f12164a0-30f6-41f1-aaf0-2a778e70f98f" providerId="ADAL" clId="{9805BD9A-CD47-4EDA-847D-39A71CF688C4}" dt="2023-10-05T13:35:10.176" v="7306" actId="14100"/>
          <ac:spMkLst>
            <pc:docMk/>
            <pc:sldMk cId="2268019273" sldId="338"/>
            <ac:spMk id="4" creationId="{F4C64A36-6E9B-F9A1-BDDC-0F781313E44B}"/>
          </ac:spMkLst>
        </pc:spChg>
        <pc:picChg chg="add">
          <ac:chgData name="Dennis, Erika" userId="f12164a0-30f6-41f1-aaf0-2a778e70f98f" providerId="ADAL" clId="{9805BD9A-CD47-4EDA-847D-39A71CF688C4}" dt="2023-10-05T13:34:35.494" v="7225" actId="22"/>
          <ac:picMkLst>
            <pc:docMk/>
            <pc:sldMk cId="2268019273" sldId="338"/>
            <ac:picMk id="3" creationId="{E7DAA323-AB75-02B7-C875-B804B8EB681F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824736776" sldId="339"/>
        </pc:sldMkLst>
        <pc:spChg chg="add mod">
          <ac:chgData name="Dennis, Erika" userId="f12164a0-30f6-41f1-aaf0-2a778e70f98f" providerId="ADAL" clId="{9805BD9A-CD47-4EDA-847D-39A71CF688C4}" dt="2023-10-05T13:37:04.540" v="7456" actId="6549"/>
          <ac:spMkLst>
            <pc:docMk/>
            <pc:sldMk cId="2824736776" sldId="339"/>
            <ac:spMk id="4" creationId="{8A5762AF-B2FC-0838-C8AB-A17B854F6179}"/>
          </ac:spMkLst>
        </pc:spChg>
        <pc:spChg chg="add del mod">
          <ac:chgData name="Dennis, Erika" userId="f12164a0-30f6-41f1-aaf0-2a778e70f98f" providerId="ADAL" clId="{9805BD9A-CD47-4EDA-847D-39A71CF688C4}" dt="2023-10-05T13:37:49.839" v="7468" actId="21"/>
          <ac:spMkLst>
            <pc:docMk/>
            <pc:sldMk cId="2824736776" sldId="339"/>
            <ac:spMk id="5" creationId="{AF979D1B-9A20-96FF-1217-D9764277062F}"/>
          </ac:spMkLst>
        </pc:spChg>
        <pc:picChg chg="add">
          <ac:chgData name="Dennis, Erika" userId="f12164a0-30f6-41f1-aaf0-2a778e70f98f" providerId="ADAL" clId="{9805BD9A-CD47-4EDA-847D-39A71CF688C4}" dt="2023-10-05T13:35:23.258" v="7307" actId="22"/>
          <ac:picMkLst>
            <pc:docMk/>
            <pc:sldMk cId="2824736776" sldId="339"/>
            <ac:picMk id="3" creationId="{8D905279-C53B-E5A6-4E12-68F5ECFCC1C3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204683032" sldId="340"/>
        </pc:sldMkLst>
        <pc:spChg chg="add mod">
          <ac:chgData name="Dennis, Erika" userId="f12164a0-30f6-41f1-aaf0-2a778e70f98f" providerId="ADAL" clId="{9805BD9A-CD47-4EDA-847D-39A71CF688C4}" dt="2023-10-05T13:38:57.895" v="7562" actId="14100"/>
          <ac:spMkLst>
            <pc:docMk/>
            <pc:sldMk cId="4204683032" sldId="340"/>
            <ac:spMk id="4" creationId="{1409DD45-13AA-897D-03BC-C23EDD23C36A}"/>
          </ac:spMkLst>
        </pc:spChg>
        <pc:picChg chg="add">
          <ac:chgData name="Dennis, Erika" userId="f12164a0-30f6-41f1-aaf0-2a778e70f98f" providerId="ADAL" clId="{9805BD9A-CD47-4EDA-847D-39A71CF688C4}" dt="2023-10-05T13:38:31.186" v="7470" actId="22"/>
          <ac:picMkLst>
            <pc:docMk/>
            <pc:sldMk cId="4204683032" sldId="340"/>
            <ac:picMk id="3" creationId="{0AC4537C-1ED7-8646-BC21-AF87990A8138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14641727" sldId="341"/>
        </pc:sldMkLst>
        <pc:spChg chg="add mod">
          <ac:chgData name="Dennis, Erika" userId="f12164a0-30f6-41f1-aaf0-2a778e70f98f" providerId="ADAL" clId="{9805BD9A-CD47-4EDA-847D-39A71CF688C4}" dt="2023-10-05T14:07:35.947" v="8032" actId="33524"/>
          <ac:spMkLst>
            <pc:docMk/>
            <pc:sldMk cId="1114641727" sldId="341"/>
            <ac:spMk id="4" creationId="{D008E99A-37C3-98B0-AC5D-D4A139D84795}"/>
          </ac:spMkLst>
        </pc:spChg>
        <pc:spChg chg="add mod">
          <ac:chgData name="Dennis, Erika" userId="f12164a0-30f6-41f1-aaf0-2a778e70f98f" providerId="ADAL" clId="{9805BD9A-CD47-4EDA-847D-39A71CF688C4}" dt="2023-10-05T14:07:43.363" v="8033"/>
          <ac:spMkLst>
            <pc:docMk/>
            <pc:sldMk cId="1114641727" sldId="341"/>
            <ac:spMk id="5" creationId="{67A4C2BB-2949-B20B-2322-B962273A3A14}"/>
          </ac:spMkLst>
        </pc:spChg>
        <pc:picChg chg="add">
          <ac:chgData name="Dennis, Erika" userId="f12164a0-30f6-41f1-aaf0-2a778e70f98f" providerId="ADAL" clId="{9805BD9A-CD47-4EDA-847D-39A71CF688C4}" dt="2023-10-05T14:06:31.973" v="7884" actId="22"/>
          <ac:picMkLst>
            <pc:docMk/>
            <pc:sldMk cId="1114641727" sldId="341"/>
            <ac:picMk id="3" creationId="{71C06538-89EC-095F-0136-7A5A5844A7B5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32757522" sldId="342"/>
        </pc:sldMkLst>
        <pc:spChg chg="add mod">
          <ac:chgData name="Dennis, Erika" userId="f12164a0-30f6-41f1-aaf0-2a778e70f98f" providerId="ADAL" clId="{9805BD9A-CD47-4EDA-847D-39A71CF688C4}" dt="2023-10-05T20:34:12.577" v="11496" actId="20577"/>
          <ac:spMkLst>
            <pc:docMk/>
            <pc:sldMk cId="1732757522" sldId="342"/>
            <ac:spMk id="4" creationId="{8A8E6434-22C3-3D24-9AB9-EC917A7A3F59}"/>
          </ac:spMkLst>
        </pc:spChg>
        <pc:picChg chg="add">
          <ac:chgData name="Dennis, Erika" userId="f12164a0-30f6-41f1-aaf0-2a778e70f98f" providerId="ADAL" clId="{9805BD9A-CD47-4EDA-847D-39A71CF688C4}" dt="2023-10-05T14:12:30.445" v="8039" actId="22"/>
          <ac:picMkLst>
            <pc:docMk/>
            <pc:sldMk cId="1732757522" sldId="342"/>
            <ac:picMk id="3" creationId="{7C854F55-3B62-DE41-CE12-99D6579EFA35}"/>
          </ac:picMkLst>
        </pc:pic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128531734" sldId="343"/>
        </pc:sldMkLst>
        <pc:spChg chg="del mod">
          <ac:chgData name="Dennis, Erika" userId="f12164a0-30f6-41f1-aaf0-2a778e70f98f" providerId="ADAL" clId="{9805BD9A-CD47-4EDA-847D-39A71CF688C4}" dt="2023-10-05T13:37:31.598" v="7464" actId="21"/>
          <ac:spMkLst>
            <pc:docMk/>
            <pc:sldMk cId="3128531734" sldId="343"/>
            <ac:spMk id="4" creationId="{8A5762AF-B2FC-0838-C8AB-A17B854F6179}"/>
          </ac:spMkLst>
        </pc:spChg>
        <pc:spChg chg="add mod">
          <ac:chgData name="Dennis, Erika" userId="f12164a0-30f6-41f1-aaf0-2a778e70f98f" providerId="ADAL" clId="{9805BD9A-CD47-4EDA-847D-39A71CF688C4}" dt="2023-10-05T13:37:51.210" v="7469"/>
          <ac:spMkLst>
            <pc:docMk/>
            <pc:sldMk cId="3128531734" sldId="343"/>
            <ac:spMk id="6" creationId="{09B14036-B830-9E6F-5CB9-D4F1EA40C82D}"/>
          </ac:spMkLst>
        </pc:spChg>
        <pc:picChg chg="add del">
          <ac:chgData name="Dennis, Erika" userId="f12164a0-30f6-41f1-aaf0-2a778e70f98f" providerId="ADAL" clId="{9805BD9A-CD47-4EDA-847D-39A71CF688C4}" dt="2023-10-05T13:37:45.418" v="7466" actId="478"/>
          <ac:picMkLst>
            <pc:docMk/>
            <pc:sldMk cId="3128531734" sldId="343"/>
            <ac:picMk id="3" creationId="{8D905279-C53B-E5A6-4E12-68F5ECFCC1C3}"/>
          </ac:picMkLst>
        </pc:picChg>
        <pc:picChg chg="add">
          <ac:chgData name="Dennis, Erika" userId="f12164a0-30f6-41f1-aaf0-2a778e70f98f" providerId="ADAL" clId="{9805BD9A-CD47-4EDA-847D-39A71CF688C4}" dt="2023-10-05T13:37:45.803" v="7467" actId="22"/>
          <ac:picMkLst>
            <pc:docMk/>
            <pc:sldMk cId="3128531734" sldId="343"/>
            <ac:picMk id="5" creationId="{FE822032-75B4-2577-2338-89FAE71D4DEE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064718885" sldId="344"/>
        </pc:sldMkLst>
        <pc:spChg chg="add mod">
          <ac:chgData name="Dennis, Erika" userId="f12164a0-30f6-41f1-aaf0-2a778e70f98f" providerId="ADAL" clId="{9805BD9A-CD47-4EDA-847D-39A71CF688C4}" dt="2023-10-05T14:08:03.930" v="8035" actId="20577"/>
          <ac:spMkLst>
            <pc:docMk/>
            <pc:sldMk cId="1064718885" sldId="344"/>
            <ac:spMk id="4" creationId="{B98F441A-AD5C-4288-19FA-8E3CBD47118D}"/>
          </ac:spMkLst>
        </pc:spChg>
        <pc:picChg chg="add">
          <ac:chgData name="Dennis, Erika" userId="f12164a0-30f6-41f1-aaf0-2a778e70f98f" providerId="ADAL" clId="{9805BD9A-CD47-4EDA-847D-39A71CF688C4}" dt="2023-10-05T14:02:25.519" v="7566" actId="22"/>
          <ac:picMkLst>
            <pc:docMk/>
            <pc:sldMk cId="1064718885" sldId="344"/>
            <ac:picMk id="3" creationId="{4E586D20-8911-FD2B-794D-35BE67931507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4244392940" sldId="345"/>
        </pc:sldMkLst>
        <pc:spChg chg="add mod">
          <ac:chgData name="Dennis, Erika" userId="f12164a0-30f6-41f1-aaf0-2a778e70f98f" providerId="ADAL" clId="{9805BD9A-CD47-4EDA-847D-39A71CF688C4}" dt="2023-10-05T14:05:01.215" v="7818" actId="20577"/>
          <ac:spMkLst>
            <pc:docMk/>
            <pc:sldMk cId="4244392940" sldId="345"/>
            <ac:spMk id="4" creationId="{3B182233-AFBD-9371-2026-EDAC5F081869}"/>
          </ac:spMkLst>
        </pc:spChg>
        <pc:picChg chg="add">
          <ac:chgData name="Dennis, Erika" userId="f12164a0-30f6-41f1-aaf0-2a778e70f98f" providerId="ADAL" clId="{9805BD9A-CD47-4EDA-847D-39A71CF688C4}" dt="2023-10-05T14:04:39.169" v="7755" actId="22"/>
          <ac:picMkLst>
            <pc:docMk/>
            <pc:sldMk cId="4244392940" sldId="345"/>
            <ac:picMk id="3" creationId="{7CBAA8D9-82D1-8DAE-D9E9-51488F0768EB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450178997" sldId="346"/>
        </pc:sldMkLst>
        <pc:spChg chg="add mod">
          <ac:chgData name="Dennis, Erika" userId="f12164a0-30f6-41f1-aaf0-2a778e70f98f" providerId="ADAL" clId="{9805BD9A-CD47-4EDA-847D-39A71CF688C4}" dt="2023-10-05T14:06:17.290" v="7883" actId="1076"/>
          <ac:spMkLst>
            <pc:docMk/>
            <pc:sldMk cId="2450178997" sldId="346"/>
            <ac:spMk id="4" creationId="{4D4639C0-B883-D1FB-074E-AB155E804EC0}"/>
          </ac:spMkLst>
        </pc:spChg>
        <pc:spChg chg="add mod">
          <ac:chgData name="Dennis, Erika" userId="f12164a0-30f6-41f1-aaf0-2a778e70f98f" providerId="ADAL" clId="{9805BD9A-CD47-4EDA-847D-39A71CF688C4}" dt="2023-10-05T14:06:13.473" v="7881" actId="1076"/>
          <ac:spMkLst>
            <pc:docMk/>
            <pc:sldMk cId="2450178997" sldId="346"/>
            <ac:spMk id="5" creationId="{2D459706-6AF2-DE52-DC87-25EC54FB850B}"/>
          </ac:spMkLst>
        </pc:spChg>
        <pc:picChg chg="add">
          <ac:chgData name="Dennis, Erika" userId="f12164a0-30f6-41f1-aaf0-2a778e70f98f" providerId="ADAL" clId="{9805BD9A-CD47-4EDA-847D-39A71CF688C4}" dt="2023-10-05T14:05:36.411" v="7819" actId="22"/>
          <ac:picMkLst>
            <pc:docMk/>
            <pc:sldMk cId="2450178997" sldId="346"/>
            <ac:picMk id="3" creationId="{C490149F-0495-902A-8DB5-8AC1ED1DDF1F}"/>
          </ac:picMkLst>
        </pc:picChg>
      </pc:sldChg>
      <pc:sldChg chg="add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521741264" sldId="347"/>
        </pc:sldMkLst>
        <pc:spChg chg="add mod">
          <ac:chgData name="Dennis, Erika" userId="f12164a0-30f6-41f1-aaf0-2a778e70f98f" providerId="ADAL" clId="{9805BD9A-CD47-4EDA-847D-39A71CF688C4}" dt="2023-10-05T14:04:20.249" v="7753" actId="1076"/>
          <ac:spMkLst>
            <pc:docMk/>
            <pc:sldMk cId="3521741264" sldId="347"/>
            <ac:spMk id="2" creationId="{D8BDE764-9674-9491-D0F7-4BD32A242A44}"/>
          </ac:spMkLst>
        </pc:spChg>
        <pc:spChg chg="mod">
          <ac:chgData name="Dennis, Erika" userId="f12164a0-30f6-41f1-aaf0-2a778e70f98f" providerId="ADAL" clId="{9805BD9A-CD47-4EDA-847D-39A71CF688C4}" dt="2023-10-05T14:07:53.937" v="8034" actId="20577"/>
          <ac:spMkLst>
            <pc:docMk/>
            <pc:sldMk cId="3521741264" sldId="347"/>
            <ac:spMk id="4" creationId="{B98F441A-AD5C-4288-19FA-8E3CBD47118D}"/>
          </ac:spMkLst>
        </pc:sp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689653522" sldId="348"/>
        </pc:sldMkLst>
        <pc:spChg chg="add mod">
          <ac:chgData name="Dennis, Erika" userId="f12164a0-30f6-41f1-aaf0-2a778e70f98f" providerId="ADAL" clId="{9805BD9A-CD47-4EDA-847D-39A71CF688C4}" dt="2023-10-05T14:18:56.546" v="8219" actId="1076"/>
          <ac:spMkLst>
            <pc:docMk/>
            <pc:sldMk cId="1689653522" sldId="348"/>
            <ac:spMk id="4" creationId="{3C5869C9-8B01-EC3F-CE5F-C8EEE6B2A929}"/>
          </ac:spMkLst>
        </pc:spChg>
        <pc:picChg chg="add">
          <ac:chgData name="Dennis, Erika" userId="f12164a0-30f6-41f1-aaf0-2a778e70f98f" providerId="ADAL" clId="{9805BD9A-CD47-4EDA-847D-39A71CF688C4}" dt="2023-10-05T14:13:29.432" v="8118" actId="22"/>
          <ac:picMkLst>
            <pc:docMk/>
            <pc:sldMk cId="1689653522" sldId="348"/>
            <ac:picMk id="3" creationId="{EE113A57-FE4C-8972-89BE-1EB2DFE8F701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683564491" sldId="349"/>
        </pc:sldMkLst>
        <pc:spChg chg="add mod">
          <ac:chgData name="Dennis, Erika" userId="f12164a0-30f6-41f1-aaf0-2a778e70f98f" providerId="ADAL" clId="{9805BD9A-CD47-4EDA-847D-39A71CF688C4}" dt="2023-10-05T14:20:19.056" v="8373" actId="1076"/>
          <ac:spMkLst>
            <pc:docMk/>
            <pc:sldMk cId="683564491" sldId="349"/>
            <ac:spMk id="4" creationId="{3064365D-A91C-1FE2-4E0E-CC41453A8409}"/>
          </ac:spMkLst>
        </pc:spChg>
        <pc:picChg chg="add">
          <ac:chgData name="Dennis, Erika" userId="f12164a0-30f6-41f1-aaf0-2a778e70f98f" providerId="ADAL" clId="{9805BD9A-CD47-4EDA-847D-39A71CF688C4}" dt="2023-10-05T14:19:17.228" v="8220" actId="22"/>
          <ac:picMkLst>
            <pc:docMk/>
            <pc:sldMk cId="683564491" sldId="349"/>
            <ac:picMk id="3" creationId="{CA50C9A4-E6AA-C782-265B-806A60749114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813554031" sldId="350"/>
        </pc:sldMkLst>
        <pc:spChg chg="add mod">
          <ac:chgData name="Dennis, Erika" userId="f12164a0-30f6-41f1-aaf0-2a778e70f98f" providerId="ADAL" clId="{9805BD9A-CD47-4EDA-847D-39A71CF688C4}" dt="2023-10-05T14:25:00.537" v="8551" actId="20577"/>
          <ac:spMkLst>
            <pc:docMk/>
            <pc:sldMk cId="2813554031" sldId="350"/>
            <ac:spMk id="4" creationId="{D0379416-ACE7-3272-E53E-4F117454D580}"/>
          </ac:spMkLst>
        </pc:spChg>
        <pc:picChg chg="add">
          <ac:chgData name="Dennis, Erika" userId="f12164a0-30f6-41f1-aaf0-2a778e70f98f" providerId="ADAL" clId="{9805BD9A-CD47-4EDA-847D-39A71CF688C4}" dt="2023-10-05T14:22:25.920" v="8378" actId="22"/>
          <ac:picMkLst>
            <pc:docMk/>
            <pc:sldMk cId="2813554031" sldId="350"/>
            <ac:picMk id="3" creationId="{EE003870-0149-82A0-BDF2-20E1EF4675B4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394750107" sldId="351"/>
        </pc:sldMkLst>
        <pc:spChg chg="add mod">
          <ac:chgData name="Dennis, Erika" userId="f12164a0-30f6-41f1-aaf0-2a778e70f98f" providerId="ADAL" clId="{9805BD9A-CD47-4EDA-847D-39A71CF688C4}" dt="2023-10-05T20:34:38.502" v="11497" actId="20577"/>
          <ac:spMkLst>
            <pc:docMk/>
            <pc:sldMk cId="1394750107" sldId="351"/>
            <ac:spMk id="4" creationId="{27FE06C2-08CF-CB65-3D5A-87185B8B0935}"/>
          </ac:spMkLst>
        </pc:spChg>
        <pc:spChg chg="add mod">
          <ac:chgData name="Dennis, Erika" userId="f12164a0-30f6-41f1-aaf0-2a778e70f98f" providerId="ADAL" clId="{9805BD9A-CD47-4EDA-847D-39A71CF688C4}" dt="2023-10-05T14:25:54.876" v="8630" actId="1076"/>
          <ac:spMkLst>
            <pc:docMk/>
            <pc:sldMk cId="1394750107" sldId="351"/>
            <ac:spMk id="5" creationId="{58CE47BD-58D1-8511-3E5D-9A97DE5A8119}"/>
          </ac:spMkLst>
        </pc:spChg>
        <pc:picChg chg="add">
          <ac:chgData name="Dennis, Erika" userId="f12164a0-30f6-41f1-aaf0-2a778e70f98f" providerId="ADAL" clId="{9805BD9A-CD47-4EDA-847D-39A71CF688C4}" dt="2023-10-05T14:24:52.227" v="8549" actId="22"/>
          <ac:picMkLst>
            <pc:docMk/>
            <pc:sldMk cId="1394750107" sldId="351"/>
            <ac:picMk id="3" creationId="{E668A308-966F-842E-E266-6376AD25FF7E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84475827" sldId="352"/>
        </pc:sldMkLst>
        <pc:spChg chg="add mod">
          <ac:chgData name="Dennis, Erika" userId="f12164a0-30f6-41f1-aaf0-2a778e70f98f" providerId="ADAL" clId="{9805BD9A-CD47-4EDA-847D-39A71CF688C4}" dt="2023-10-05T20:34:50.665" v="11498" actId="20577"/>
          <ac:spMkLst>
            <pc:docMk/>
            <pc:sldMk cId="184475827" sldId="352"/>
            <ac:spMk id="4" creationId="{07987872-701C-2242-145D-E35074835C47}"/>
          </ac:spMkLst>
        </pc:spChg>
        <pc:picChg chg="add">
          <ac:chgData name="Dennis, Erika" userId="f12164a0-30f6-41f1-aaf0-2a778e70f98f" providerId="ADAL" clId="{9805BD9A-CD47-4EDA-847D-39A71CF688C4}" dt="2023-10-05T14:26:31.958" v="8631" actId="22"/>
          <ac:picMkLst>
            <pc:docMk/>
            <pc:sldMk cId="184475827" sldId="352"/>
            <ac:picMk id="3" creationId="{0AFB2A3A-F881-A2F9-CBF1-BA013404472C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726433629" sldId="353"/>
        </pc:sldMkLst>
        <pc:spChg chg="add mod">
          <ac:chgData name="Dennis, Erika" userId="f12164a0-30f6-41f1-aaf0-2a778e70f98f" providerId="ADAL" clId="{9805BD9A-CD47-4EDA-847D-39A71CF688C4}" dt="2023-10-05T14:28:59.851" v="8895" actId="1076"/>
          <ac:spMkLst>
            <pc:docMk/>
            <pc:sldMk cId="726433629" sldId="353"/>
            <ac:spMk id="4" creationId="{8ECA8C5B-6AD1-28DA-C741-807CAB801272}"/>
          </ac:spMkLst>
        </pc:spChg>
        <pc:picChg chg="add">
          <ac:chgData name="Dennis, Erika" userId="f12164a0-30f6-41f1-aaf0-2a778e70f98f" providerId="ADAL" clId="{9805BD9A-CD47-4EDA-847D-39A71CF688C4}" dt="2023-10-05T14:27:51.167" v="8753" actId="22"/>
          <ac:picMkLst>
            <pc:docMk/>
            <pc:sldMk cId="726433629" sldId="353"/>
            <ac:picMk id="3" creationId="{A25CD177-CFFA-DAAC-0316-F4A3E67868F0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507320827" sldId="354"/>
        </pc:sldMkLst>
        <pc:spChg chg="add mod">
          <ac:chgData name="Dennis, Erika" userId="f12164a0-30f6-41f1-aaf0-2a778e70f98f" providerId="ADAL" clId="{9805BD9A-CD47-4EDA-847D-39A71CF688C4}" dt="2023-10-05T14:31:12.390" v="9076" actId="1076"/>
          <ac:spMkLst>
            <pc:docMk/>
            <pc:sldMk cId="3507320827" sldId="354"/>
            <ac:spMk id="4" creationId="{07E89966-60EE-4D9E-5E16-49C5BE420779}"/>
          </ac:spMkLst>
        </pc:spChg>
        <pc:picChg chg="add">
          <ac:chgData name="Dennis, Erika" userId="f12164a0-30f6-41f1-aaf0-2a778e70f98f" providerId="ADAL" clId="{9805BD9A-CD47-4EDA-847D-39A71CF688C4}" dt="2023-10-05T14:30:00.847" v="8898" actId="22"/>
          <ac:picMkLst>
            <pc:docMk/>
            <pc:sldMk cId="3507320827" sldId="354"/>
            <ac:picMk id="3" creationId="{02227F58-06E3-D640-B4BF-4A03ED005D1E}"/>
          </ac:picMkLst>
        </pc:pic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699713624" sldId="355"/>
        </pc:sldMkLst>
        <pc:spChg chg="mod">
          <ac:chgData name="Dennis, Erika" userId="f12164a0-30f6-41f1-aaf0-2a778e70f98f" providerId="ADAL" clId="{9805BD9A-CD47-4EDA-847D-39A71CF688C4}" dt="2023-10-05T20:51:27.732" v="12183" actId="14100"/>
          <ac:spMkLst>
            <pc:docMk/>
            <pc:sldMk cId="2699713624" sldId="355"/>
            <ac:spMk id="4" creationId="{1778DB3A-102F-9B52-D2E5-ECC729A49C48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156104422" sldId="356"/>
        </pc:sldMkLst>
        <pc:spChg chg="mod">
          <ac:chgData name="Dennis, Erika" userId="f12164a0-30f6-41f1-aaf0-2a778e70f98f" providerId="ADAL" clId="{9805BD9A-CD47-4EDA-847D-39A71CF688C4}" dt="2023-10-05T20:36:37.714" v="11507" actId="20577"/>
          <ac:spMkLst>
            <pc:docMk/>
            <pc:sldMk cId="2156104422" sldId="356"/>
            <ac:spMk id="4" creationId="{3505B3E7-FEC0-EEA7-CF64-CAC5CA332364}"/>
          </ac:spMkLst>
        </pc:sp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489597056" sldId="357"/>
        </pc:sldMkLst>
        <pc:spChg chg="add mod">
          <ac:chgData name="Dennis, Erika" userId="f12164a0-30f6-41f1-aaf0-2a778e70f98f" providerId="ADAL" clId="{9805BD9A-CD47-4EDA-847D-39A71CF688C4}" dt="2023-10-05T14:37:01.013" v="9322" actId="1076"/>
          <ac:spMkLst>
            <pc:docMk/>
            <pc:sldMk cId="1489597056" sldId="357"/>
            <ac:spMk id="4" creationId="{689ED344-000A-0101-B42C-393535307ACD}"/>
          </ac:spMkLst>
        </pc:spChg>
        <pc:spChg chg="add mod">
          <ac:chgData name="Dennis, Erika" userId="f12164a0-30f6-41f1-aaf0-2a778e70f98f" providerId="ADAL" clId="{9805BD9A-CD47-4EDA-847D-39A71CF688C4}" dt="2023-10-05T14:37:03.950" v="9323" actId="14100"/>
          <ac:spMkLst>
            <pc:docMk/>
            <pc:sldMk cId="1489597056" sldId="357"/>
            <ac:spMk id="5" creationId="{F2AF5E4C-55AA-F1FB-07EE-CB1F5DF1AC18}"/>
          </ac:spMkLst>
        </pc:spChg>
        <pc:picChg chg="add">
          <ac:chgData name="Dennis, Erika" userId="f12164a0-30f6-41f1-aaf0-2a778e70f98f" providerId="ADAL" clId="{9805BD9A-CD47-4EDA-847D-39A71CF688C4}" dt="2023-10-05T14:36:34.432" v="9317" actId="22"/>
          <ac:picMkLst>
            <pc:docMk/>
            <pc:sldMk cId="1489597056" sldId="357"/>
            <ac:picMk id="3" creationId="{BA77E3B5-1D57-EDA4-7E02-CB350456FFF7}"/>
          </ac:picMkLst>
        </pc:picChg>
      </pc:sldChg>
      <pc:sldChg chg="add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15757740" sldId="358"/>
        </pc:sldMkLst>
        <pc:spChg chg="add mod">
          <ac:chgData name="Dennis, Erika" userId="f12164a0-30f6-41f1-aaf0-2a778e70f98f" providerId="ADAL" clId="{9805BD9A-CD47-4EDA-847D-39A71CF688C4}" dt="2023-10-05T14:37:58.798" v="9445" actId="5793"/>
          <ac:spMkLst>
            <pc:docMk/>
            <pc:sldMk cId="1715757740" sldId="358"/>
            <ac:spMk id="2" creationId="{D9588329-BC57-18A5-47BC-5BDEF93B0E58}"/>
          </ac:spMkLst>
        </pc:spChg>
        <pc:spChg chg="add mod">
          <ac:chgData name="Dennis, Erika" userId="f12164a0-30f6-41f1-aaf0-2a778e70f98f" providerId="ADAL" clId="{9805BD9A-CD47-4EDA-847D-39A71CF688C4}" dt="2023-10-05T14:37:18.128" v="9327" actId="1076"/>
          <ac:spMkLst>
            <pc:docMk/>
            <pc:sldMk cId="1715757740" sldId="358"/>
            <ac:spMk id="4" creationId="{3832CB14-594A-F9C2-06A3-DA7947AC23B2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743805273" sldId="359"/>
        </pc:sldMkLst>
        <pc:spChg chg="mod">
          <ac:chgData name="Dennis, Erika" userId="f12164a0-30f6-41f1-aaf0-2a778e70f98f" providerId="ADAL" clId="{9805BD9A-CD47-4EDA-847D-39A71CF688C4}" dt="2023-10-05T14:38:33.207" v="9516" actId="20577"/>
          <ac:spMkLst>
            <pc:docMk/>
            <pc:sldMk cId="3743805273" sldId="359"/>
            <ac:spMk id="2" creationId="{D9588329-BC57-18A5-47BC-5BDEF93B0E58}"/>
          </ac:spMkLst>
        </pc:spChg>
        <pc:spChg chg="mod">
          <ac:chgData name="Dennis, Erika" userId="f12164a0-30f6-41f1-aaf0-2a778e70f98f" providerId="ADAL" clId="{9805BD9A-CD47-4EDA-847D-39A71CF688C4}" dt="2023-10-05T14:38:11.525" v="9448" actId="1076"/>
          <ac:spMkLst>
            <pc:docMk/>
            <pc:sldMk cId="3743805273" sldId="359"/>
            <ac:spMk id="4" creationId="{3832CB14-594A-F9C2-06A3-DA7947AC23B2}"/>
          </ac:spMkLst>
        </pc:sp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789659310" sldId="360"/>
        </pc:sldMkLst>
        <pc:spChg chg="add mod">
          <ac:chgData name="Dennis, Erika" userId="f12164a0-30f6-41f1-aaf0-2a778e70f98f" providerId="ADAL" clId="{9805BD9A-CD47-4EDA-847D-39A71CF688C4}" dt="2023-10-05T14:42:20.697" v="9644" actId="1076"/>
          <ac:spMkLst>
            <pc:docMk/>
            <pc:sldMk cId="3789659310" sldId="360"/>
            <ac:spMk id="5" creationId="{76524545-B4C6-EE10-E19A-C8BE1085B3C8}"/>
          </ac:spMkLst>
        </pc:spChg>
        <pc:picChg chg="del">
          <ac:chgData name="Dennis, Erika" userId="f12164a0-30f6-41f1-aaf0-2a778e70f98f" providerId="ADAL" clId="{9805BD9A-CD47-4EDA-847D-39A71CF688C4}" dt="2023-10-05T14:40:50.750" v="9519" actId="478"/>
          <ac:picMkLst>
            <pc:docMk/>
            <pc:sldMk cId="3789659310" sldId="360"/>
            <ac:picMk id="3" creationId="{EB3D2D1B-D670-46AF-6A1B-509F69803FC1}"/>
          </ac:picMkLst>
        </pc:picChg>
        <pc:picChg chg="add">
          <ac:chgData name="Dennis, Erika" userId="f12164a0-30f6-41f1-aaf0-2a778e70f98f" providerId="ADAL" clId="{9805BD9A-CD47-4EDA-847D-39A71CF688C4}" dt="2023-10-05T14:41:09.288" v="9520" actId="22"/>
          <ac:picMkLst>
            <pc:docMk/>
            <pc:sldMk cId="3789659310" sldId="360"/>
            <ac:picMk id="4" creationId="{07C34273-5656-E1CB-C6A7-8478A25D4F77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068556910" sldId="361"/>
        </pc:sldMkLst>
        <pc:spChg chg="add mod">
          <ac:chgData name="Dennis, Erika" userId="f12164a0-30f6-41f1-aaf0-2a778e70f98f" providerId="ADAL" clId="{9805BD9A-CD47-4EDA-847D-39A71CF688C4}" dt="2023-10-05T14:45:05.981" v="9779" actId="20577"/>
          <ac:spMkLst>
            <pc:docMk/>
            <pc:sldMk cId="1068556910" sldId="361"/>
            <ac:spMk id="4" creationId="{C0F0FBAB-B7B7-1A80-B51D-FEE40115EB5C}"/>
          </ac:spMkLst>
        </pc:spChg>
        <pc:picChg chg="add">
          <ac:chgData name="Dennis, Erika" userId="f12164a0-30f6-41f1-aaf0-2a778e70f98f" providerId="ADAL" clId="{9805BD9A-CD47-4EDA-847D-39A71CF688C4}" dt="2023-10-05T14:44:24.164" v="9651" actId="22"/>
          <ac:picMkLst>
            <pc:docMk/>
            <pc:sldMk cId="1068556910" sldId="361"/>
            <ac:picMk id="3" creationId="{FA074F9B-BEA9-F720-3A62-8163B9F86856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88505684" sldId="362"/>
        </pc:sldMkLst>
        <pc:spChg chg="add mod">
          <ac:chgData name="Dennis, Erika" userId="f12164a0-30f6-41f1-aaf0-2a778e70f98f" providerId="ADAL" clId="{9805BD9A-CD47-4EDA-847D-39A71CF688C4}" dt="2023-10-05T14:47:03.989" v="9871" actId="5793"/>
          <ac:spMkLst>
            <pc:docMk/>
            <pc:sldMk cId="288505684" sldId="362"/>
            <ac:spMk id="4" creationId="{683259FD-E0F1-4192-4107-B70E0F3457B3}"/>
          </ac:spMkLst>
        </pc:spChg>
        <pc:picChg chg="add">
          <ac:chgData name="Dennis, Erika" userId="f12164a0-30f6-41f1-aaf0-2a778e70f98f" providerId="ADAL" clId="{9805BD9A-CD47-4EDA-847D-39A71CF688C4}" dt="2023-10-05T14:45:35.969" v="9780" actId="22"/>
          <ac:picMkLst>
            <pc:docMk/>
            <pc:sldMk cId="288505684" sldId="362"/>
            <ac:picMk id="3" creationId="{F260F080-DA98-DA63-72B7-DEDD2375A9A9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823797056" sldId="363"/>
        </pc:sldMkLst>
        <pc:spChg chg="add mod">
          <ac:chgData name="Dennis, Erika" userId="f12164a0-30f6-41f1-aaf0-2a778e70f98f" providerId="ADAL" clId="{9805BD9A-CD47-4EDA-847D-39A71CF688C4}" dt="2023-10-05T20:40:00.619" v="11540" actId="20577"/>
          <ac:spMkLst>
            <pc:docMk/>
            <pc:sldMk cId="1823797056" sldId="363"/>
            <ac:spMk id="4" creationId="{4AA7D2CD-2328-4D6F-0E42-F32448EFA9C3}"/>
          </ac:spMkLst>
        </pc:spChg>
        <pc:picChg chg="add">
          <ac:chgData name="Dennis, Erika" userId="f12164a0-30f6-41f1-aaf0-2a778e70f98f" providerId="ADAL" clId="{9805BD9A-CD47-4EDA-847D-39A71CF688C4}" dt="2023-10-05T14:46:49.429" v="9867" actId="22"/>
          <ac:picMkLst>
            <pc:docMk/>
            <pc:sldMk cId="1823797056" sldId="363"/>
            <ac:picMk id="3" creationId="{7061FA94-EF9E-F49A-6145-BDC1055249D0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1577050" sldId="364"/>
        </pc:sldMkLst>
        <pc:spChg chg="add mod">
          <ac:chgData name="Dennis, Erika" userId="f12164a0-30f6-41f1-aaf0-2a778e70f98f" providerId="ADAL" clId="{9805BD9A-CD47-4EDA-847D-39A71CF688C4}" dt="2023-10-05T14:53:17.390" v="10239" actId="5793"/>
          <ac:spMkLst>
            <pc:docMk/>
            <pc:sldMk cId="21577050" sldId="364"/>
            <ac:spMk id="4" creationId="{2393E6A8-509A-A106-948F-2873C4CF9CAA}"/>
          </ac:spMkLst>
        </pc:spChg>
        <pc:picChg chg="add">
          <ac:chgData name="Dennis, Erika" userId="f12164a0-30f6-41f1-aaf0-2a778e70f98f" providerId="ADAL" clId="{9805BD9A-CD47-4EDA-847D-39A71CF688C4}" dt="2023-10-05T14:48:30.218" v="10011" actId="22"/>
          <ac:picMkLst>
            <pc:docMk/>
            <pc:sldMk cId="21577050" sldId="364"/>
            <ac:picMk id="3" creationId="{EDD0750D-C99D-DD7C-4B8F-F62AB6DE4E9B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978509375" sldId="365"/>
        </pc:sldMkLst>
        <pc:spChg chg="add del mod">
          <ac:chgData name="Dennis, Erika" userId="f12164a0-30f6-41f1-aaf0-2a778e70f98f" providerId="ADAL" clId="{9805BD9A-CD47-4EDA-847D-39A71CF688C4}" dt="2023-10-05T14:51:34.506" v="10124" actId="478"/>
          <ac:spMkLst>
            <pc:docMk/>
            <pc:sldMk cId="3978509375" sldId="365"/>
            <ac:spMk id="4" creationId="{65F00FD8-DD06-8A0C-9E7E-A155E3FE7929}"/>
          </ac:spMkLst>
        </pc:spChg>
        <pc:spChg chg="add mod">
          <ac:chgData name="Dennis, Erika" userId="f12164a0-30f6-41f1-aaf0-2a778e70f98f" providerId="ADAL" clId="{9805BD9A-CD47-4EDA-847D-39A71CF688C4}" dt="2023-10-05T14:53:29.460" v="10250" actId="1076"/>
          <ac:spMkLst>
            <pc:docMk/>
            <pc:sldMk cId="3978509375" sldId="365"/>
            <ac:spMk id="5" creationId="{657C8D8D-512D-29C4-2FF8-19883D12F0A3}"/>
          </ac:spMkLst>
        </pc:spChg>
        <pc:picChg chg="add">
          <ac:chgData name="Dennis, Erika" userId="f12164a0-30f6-41f1-aaf0-2a778e70f98f" providerId="ADAL" clId="{9805BD9A-CD47-4EDA-847D-39A71CF688C4}" dt="2023-10-05T14:49:54.841" v="10081" actId="22"/>
          <ac:picMkLst>
            <pc:docMk/>
            <pc:sldMk cId="3978509375" sldId="365"/>
            <ac:picMk id="3" creationId="{77A675D8-510B-5C4B-194B-C814CD1E174B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5T14:55:54.421" v="10353" actId="47"/>
        <pc:sldMkLst>
          <pc:docMk/>
          <pc:sldMk cId="2246215837" sldId="366"/>
        </pc:sldMkLst>
        <pc:spChg chg="add mod">
          <ac:chgData name="Dennis, Erika" userId="f12164a0-30f6-41f1-aaf0-2a778e70f98f" providerId="ADAL" clId="{9805BD9A-CD47-4EDA-847D-39A71CF688C4}" dt="2023-10-05T14:55:18.468" v="10345" actId="1076"/>
          <ac:spMkLst>
            <pc:docMk/>
            <pc:sldMk cId="2246215837" sldId="366"/>
            <ac:spMk id="4" creationId="{242258C1-C090-B159-3F7E-D6815EE818B7}"/>
          </ac:spMkLst>
        </pc:spChg>
        <pc:picChg chg="add">
          <ac:chgData name="Dennis, Erika" userId="f12164a0-30f6-41f1-aaf0-2a778e70f98f" providerId="ADAL" clId="{9805BD9A-CD47-4EDA-847D-39A71CF688C4}" dt="2023-10-05T14:54:46.990" v="10292" actId="22"/>
          <ac:picMkLst>
            <pc:docMk/>
            <pc:sldMk cId="2246215837" sldId="366"/>
            <ac:picMk id="3" creationId="{4C8BBF93-D457-D76E-3AA0-BF62246B7956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796008272" sldId="367"/>
        </pc:sldMkLst>
        <pc:spChg chg="add mod">
          <ac:chgData name="Dennis, Erika" userId="f12164a0-30f6-41f1-aaf0-2a778e70f98f" providerId="ADAL" clId="{9805BD9A-CD47-4EDA-847D-39A71CF688C4}" dt="2023-10-05T20:37:25.256" v="11513" actId="14100"/>
          <ac:spMkLst>
            <pc:docMk/>
            <pc:sldMk cId="3796008272" sldId="367"/>
            <ac:spMk id="4" creationId="{040BCD05-C96F-2CE4-6658-EBFEDDF24A62}"/>
          </ac:spMkLst>
        </pc:spChg>
        <pc:picChg chg="add">
          <ac:chgData name="Dennis, Erika" userId="f12164a0-30f6-41f1-aaf0-2a778e70f98f" providerId="ADAL" clId="{9805BD9A-CD47-4EDA-847D-39A71CF688C4}" dt="2023-10-05T14:52:15.441" v="10164" actId="22"/>
          <ac:picMkLst>
            <pc:docMk/>
            <pc:sldMk cId="3796008272" sldId="367"/>
            <ac:picMk id="3" creationId="{29BA9B64-CDDB-7F60-4A2C-7E794CF445B9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334008407" sldId="368"/>
        </pc:sldMkLst>
        <pc:spChg chg="add mod">
          <ac:chgData name="Dennis, Erika" userId="f12164a0-30f6-41f1-aaf0-2a778e70f98f" providerId="ADAL" clId="{9805BD9A-CD47-4EDA-847D-39A71CF688C4}" dt="2023-10-05T20:38:00.739" v="11529" actId="20577"/>
          <ac:spMkLst>
            <pc:docMk/>
            <pc:sldMk cId="1334008407" sldId="368"/>
            <ac:spMk id="4" creationId="{E925FF01-C042-C596-3BAB-89524C237969}"/>
          </ac:spMkLst>
        </pc:spChg>
        <pc:picChg chg="add">
          <ac:chgData name="Dennis, Erika" userId="f12164a0-30f6-41f1-aaf0-2a778e70f98f" providerId="ADAL" clId="{9805BD9A-CD47-4EDA-847D-39A71CF688C4}" dt="2023-10-05T14:56:15.461" v="10354" actId="22"/>
          <ac:picMkLst>
            <pc:docMk/>
            <pc:sldMk cId="1334008407" sldId="368"/>
            <ac:picMk id="3" creationId="{38F16BD1-75EA-1FFA-297A-55AC67BB448C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816457168" sldId="369"/>
        </pc:sldMkLst>
        <pc:spChg chg="add mod">
          <ac:chgData name="Dennis, Erika" userId="f12164a0-30f6-41f1-aaf0-2a778e70f98f" providerId="ADAL" clId="{9805BD9A-CD47-4EDA-847D-39A71CF688C4}" dt="2023-10-05T20:38:18.634" v="11531" actId="14100"/>
          <ac:spMkLst>
            <pc:docMk/>
            <pc:sldMk cId="1816457168" sldId="369"/>
            <ac:spMk id="4" creationId="{18989476-950D-45D6-B03F-51659652CCA0}"/>
          </ac:spMkLst>
        </pc:spChg>
        <pc:picChg chg="add">
          <ac:chgData name="Dennis, Erika" userId="f12164a0-30f6-41f1-aaf0-2a778e70f98f" providerId="ADAL" clId="{9805BD9A-CD47-4EDA-847D-39A71CF688C4}" dt="2023-10-05T14:57:06.991" v="10439" actId="22"/>
          <ac:picMkLst>
            <pc:docMk/>
            <pc:sldMk cId="1816457168" sldId="369"/>
            <ac:picMk id="3" creationId="{091405BE-48DA-C24B-98ED-711CB435B555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404906852" sldId="370"/>
        </pc:sldMkLst>
        <pc:spChg chg="add del mod">
          <ac:chgData name="Dennis, Erika" userId="f12164a0-30f6-41f1-aaf0-2a778e70f98f" providerId="ADAL" clId="{9805BD9A-CD47-4EDA-847D-39A71CF688C4}" dt="2023-10-05T14:59:18.814" v="10588" actId="478"/>
          <ac:spMkLst>
            <pc:docMk/>
            <pc:sldMk cId="2404906852" sldId="370"/>
            <ac:spMk id="4" creationId="{8D523F0F-9B94-F709-8FC1-C44C2321A601}"/>
          </ac:spMkLst>
        </pc:spChg>
        <pc:picChg chg="add">
          <ac:chgData name="Dennis, Erika" userId="f12164a0-30f6-41f1-aaf0-2a778e70f98f" providerId="ADAL" clId="{9805BD9A-CD47-4EDA-847D-39A71CF688C4}" dt="2023-10-05T14:58:12.824" v="10504" actId="22"/>
          <ac:picMkLst>
            <pc:docMk/>
            <pc:sldMk cId="2404906852" sldId="370"/>
            <ac:picMk id="3" creationId="{8D5E5429-2DD1-F6CB-61B2-47BCCE357C74}"/>
          </ac:picMkLst>
        </pc:picChg>
      </pc:sldChg>
      <pc:sldChg chg="addSp del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974594827" sldId="371"/>
        </pc:sldMkLst>
        <pc:spChg chg="add del mod">
          <ac:chgData name="Dennis, Erika" userId="f12164a0-30f6-41f1-aaf0-2a778e70f98f" providerId="ADAL" clId="{9805BD9A-CD47-4EDA-847D-39A71CF688C4}" dt="2023-10-05T14:59:54.273" v="10591" actId="478"/>
          <ac:spMkLst>
            <pc:docMk/>
            <pc:sldMk cId="974594827" sldId="371"/>
            <ac:spMk id="4" creationId="{0C859681-4A8A-B8E6-21BD-6F5F7F30DFDB}"/>
          </ac:spMkLst>
        </pc:spChg>
        <pc:picChg chg="add">
          <ac:chgData name="Dennis, Erika" userId="f12164a0-30f6-41f1-aaf0-2a778e70f98f" providerId="ADAL" clId="{9805BD9A-CD47-4EDA-847D-39A71CF688C4}" dt="2023-10-05T14:59:42.633" v="10589" actId="22"/>
          <ac:picMkLst>
            <pc:docMk/>
            <pc:sldMk cId="974594827" sldId="371"/>
            <ac:picMk id="3" creationId="{58DEA3F1-C143-C1AB-ACF2-8C50A2AF459D}"/>
          </ac:picMkLst>
        </pc:picChg>
      </pc:sldChg>
      <pc:sldChg chg="new del">
        <pc:chgData name="Dennis, Erika" userId="f12164a0-30f6-41f1-aaf0-2a778e70f98f" providerId="ADAL" clId="{9805BD9A-CD47-4EDA-847D-39A71CF688C4}" dt="2023-10-05T15:03:54.770" v="10828" actId="47"/>
        <pc:sldMkLst>
          <pc:docMk/>
          <pc:sldMk cId="396319226" sldId="372"/>
        </pc:sldMkLst>
      </pc:sldChg>
      <pc:sldChg chg="add del">
        <pc:chgData name="Dennis, Erika" userId="f12164a0-30f6-41f1-aaf0-2a778e70f98f" providerId="ADAL" clId="{9805BD9A-CD47-4EDA-847D-39A71CF688C4}" dt="2023-10-05T20:38:14.560" v="11530" actId="47"/>
        <pc:sldMkLst>
          <pc:docMk/>
          <pc:sldMk cId="4257346009" sldId="373"/>
        </pc:sldMkLst>
      </pc:sldChg>
      <pc:sldChg chg="addSp delSp modSp add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2648961317" sldId="374"/>
        </pc:sldMkLst>
        <pc:spChg chg="add mod">
          <ac:chgData name="Dennis, Erika" userId="f12164a0-30f6-41f1-aaf0-2a778e70f98f" providerId="ADAL" clId="{9805BD9A-CD47-4EDA-847D-39A71CF688C4}" dt="2023-10-05T14:59:14.985" v="10587"/>
          <ac:spMkLst>
            <pc:docMk/>
            <pc:sldMk cId="2648961317" sldId="374"/>
            <ac:spMk id="2" creationId="{B3AA0550-F4E9-8605-606F-083018C215C5}"/>
          </ac:spMkLst>
        </pc:spChg>
        <pc:spChg chg="del">
          <ac:chgData name="Dennis, Erika" userId="f12164a0-30f6-41f1-aaf0-2a778e70f98f" providerId="ADAL" clId="{9805BD9A-CD47-4EDA-847D-39A71CF688C4}" dt="2023-10-05T14:59:07.738" v="10585" actId="478"/>
          <ac:spMkLst>
            <pc:docMk/>
            <pc:sldMk cId="2648961317" sldId="374"/>
            <ac:spMk id="4" creationId="{E925FF01-C042-C596-3BAB-89524C237969}"/>
          </ac:spMkLst>
        </pc:sp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786149688" sldId="375"/>
        </pc:sldMkLst>
        <pc:spChg chg="add mod">
          <ac:chgData name="Dennis, Erika" userId="f12164a0-30f6-41f1-aaf0-2a778e70f98f" providerId="ADAL" clId="{9805BD9A-CD47-4EDA-847D-39A71CF688C4}" dt="2023-10-05T20:38:55.727" v="11533" actId="14100"/>
          <ac:spMkLst>
            <pc:docMk/>
            <pc:sldMk cId="2786149688" sldId="375"/>
            <ac:spMk id="4" creationId="{2E5911F7-B522-B973-049D-A393E009BC73}"/>
          </ac:spMkLst>
        </pc:spChg>
        <pc:picChg chg="add">
          <ac:chgData name="Dennis, Erika" userId="f12164a0-30f6-41f1-aaf0-2a778e70f98f" providerId="ADAL" clId="{9805BD9A-CD47-4EDA-847D-39A71CF688C4}" dt="2023-10-05T15:00:42.430" v="10596" actId="22"/>
          <ac:picMkLst>
            <pc:docMk/>
            <pc:sldMk cId="2786149688" sldId="375"/>
            <ac:picMk id="3" creationId="{0C70967F-90A5-2BD8-CAAA-F917BD700BD9}"/>
          </ac:picMkLst>
        </pc:picChg>
      </pc:sldChg>
      <pc:sldChg chg="addSp mo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863636455" sldId="376"/>
        </pc:sldMkLst>
        <pc:spChg chg="add mod">
          <ac:chgData name="Dennis, Erika" userId="f12164a0-30f6-41f1-aaf0-2a778e70f98f" providerId="ADAL" clId="{9805BD9A-CD47-4EDA-847D-39A71CF688C4}" dt="2023-10-05T20:40:14.572" v="11557" actId="6549"/>
          <ac:spMkLst>
            <pc:docMk/>
            <pc:sldMk cId="3863636455" sldId="376"/>
            <ac:spMk id="4" creationId="{6D9FD040-B991-94C1-F3A5-AB3B8E944C54}"/>
          </ac:spMkLst>
        </pc:spChg>
        <pc:picChg chg="add">
          <ac:chgData name="Dennis, Erika" userId="f12164a0-30f6-41f1-aaf0-2a778e70f98f" providerId="ADAL" clId="{9805BD9A-CD47-4EDA-847D-39A71CF688C4}" dt="2023-10-05T15:02:01.710" v="10706" actId="22"/>
          <ac:picMkLst>
            <pc:docMk/>
            <pc:sldMk cId="3863636455" sldId="376"/>
            <ac:picMk id="3" creationId="{0F807719-B28D-5D21-8608-978B733855D3}"/>
          </ac:picMkLst>
        </pc:picChg>
      </pc:sldChg>
      <pc:sldChg chg="addSp del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734316362" sldId="377"/>
        </pc:sldMkLst>
        <pc:picChg chg="del">
          <ac:chgData name="Dennis, Erika" userId="f12164a0-30f6-41f1-aaf0-2a778e70f98f" providerId="ADAL" clId="{9805BD9A-CD47-4EDA-847D-39A71CF688C4}" dt="2023-10-05T18:10:28.313" v="10840" actId="478"/>
          <ac:picMkLst>
            <pc:docMk/>
            <pc:sldMk cId="1734316362" sldId="377"/>
            <ac:picMk id="3" creationId="{2430DC0D-5016-D0DC-169A-FD6AB009185E}"/>
          </ac:picMkLst>
        </pc:picChg>
        <pc:picChg chg="add">
          <ac:chgData name="Dennis, Erika" userId="f12164a0-30f6-41f1-aaf0-2a778e70f98f" providerId="ADAL" clId="{9805BD9A-CD47-4EDA-847D-39A71CF688C4}" dt="2023-10-05T18:10:28.648" v="10841" actId="22"/>
          <ac:picMkLst>
            <pc:docMk/>
            <pc:sldMk cId="1734316362" sldId="377"/>
            <ac:picMk id="4" creationId="{C16B9FF4-0454-CC97-1CB7-2287FDA341FC}"/>
          </ac:picMkLst>
        </pc:picChg>
      </pc:sldChg>
      <pc:sldChg chg="new del">
        <pc:chgData name="Dennis, Erika" userId="f12164a0-30f6-41f1-aaf0-2a778e70f98f" providerId="ADAL" clId="{9805BD9A-CD47-4EDA-847D-39A71CF688C4}" dt="2023-10-05T15:03:52.523" v="10826" actId="47"/>
        <pc:sldMkLst>
          <pc:docMk/>
          <pc:sldMk cId="1757386193" sldId="377"/>
        </pc:sldMkLst>
      </pc:sldChg>
      <pc:sldChg chg="addSp del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878160538" sldId="378"/>
        </pc:sldMkLst>
        <pc:picChg chg="del">
          <ac:chgData name="Dennis, Erika" userId="f12164a0-30f6-41f1-aaf0-2a778e70f98f" providerId="ADAL" clId="{9805BD9A-CD47-4EDA-847D-39A71CF688C4}" dt="2023-10-05T18:11:13.153" v="10843" actId="478"/>
          <ac:picMkLst>
            <pc:docMk/>
            <pc:sldMk cId="3878160538" sldId="378"/>
            <ac:picMk id="3" creationId="{799CA1C0-8424-9639-0BD9-F0B766ED2EB3}"/>
          </ac:picMkLst>
        </pc:picChg>
        <pc:picChg chg="add">
          <ac:chgData name="Dennis, Erika" userId="f12164a0-30f6-41f1-aaf0-2a778e70f98f" providerId="ADAL" clId="{9805BD9A-CD47-4EDA-847D-39A71CF688C4}" dt="2023-10-05T18:11:13.838" v="10844" actId="22"/>
          <ac:picMkLst>
            <pc:docMk/>
            <pc:sldMk cId="3878160538" sldId="378"/>
            <ac:picMk id="4" creationId="{6F8443D6-0BAA-79A9-32B3-6941ED67804C}"/>
          </ac:picMkLst>
        </pc:picChg>
      </pc:sldChg>
      <pc:sldChg chg="new del">
        <pc:chgData name="Dennis, Erika" userId="f12164a0-30f6-41f1-aaf0-2a778e70f98f" providerId="ADAL" clId="{9805BD9A-CD47-4EDA-847D-39A71CF688C4}" dt="2023-10-05T15:03:54.034" v="10827" actId="47"/>
        <pc:sldMkLst>
          <pc:docMk/>
          <pc:sldMk cId="3945851903" sldId="378"/>
        </pc:sldMkLst>
      </pc:sldChg>
      <pc:sldChg chg="addSp new mod">
        <pc:chgData name="Dennis, Erika" userId="f12164a0-30f6-41f1-aaf0-2a778e70f98f" providerId="ADAL" clId="{9805BD9A-CD47-4EDA-847D-39A71CF688C4}" dt="2023-10-05T18:14:09.999" v="10846" actId="22"/>
        <pc:sldMkLst>
          <pc:docMk/>
          <pc:sldMk cId="4011697766" sldId="379"/>
        </pc:sldMkLst>
        <pc:picChg chg="add">
          <ac:chgData name="Dennis, Erika" userId="f12164a0-30f6-41f1-aaf0-2a778e70f98f" providerId="ADAL" clId="{9805BD9A-CD47-4EDA-847D-39A71CF688C4}" dt="2023-10-05T18:14:09.999" v="10846" actId="22"/>
          <ac:picMkLst>
            <pc:docMk/>
            <pc:sldMk cId="4011697766" sldId="379"/>
            <ac:picMk id="3" creationId="{B98A0B36-E8F1-4B7B-B73F-6B6B80EB20BB}"/>
          </ac:picMkLst>
        </pc:picChg>
      </pc:sldChg>
      <pc:sldChg chg="addSp new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180766" sldId="380"/>
        </pc:sldMkLst>
        <pc:picChg chg="add">
          <ac:chgData name="Dennis, Erika" userId="f12164a0-30f6-41f1-aaf0-2a778e70f98f" providerId="ADAL" clId="{9805BD9A-CD47-4EDA-847D-39A71CF688C4}" dt="2023-10-05T18:15:05.312" v="10848" actId="22"/>
          <ac:picMkLst>
            <pc:docMk/>
            <pc:sldMk cId="3180766" sldId="380"/>
            <ac:picMk id="3" creationId="{30DED4B8-0243-8689-DB4A-EBEECEA4F6B0}"/>
          </ac:picMkLst>
        </pc:picChg>
      </pc:sldChg>
      <pc:sldChg chg="addSp del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25762462" sldId="381"/>
        </pc:sldMkLst>
        <pc:picChg chg="del">
          <ac:chgData name="Dennis, Erika" userId="f12164a0-30f6-41f1-aaf0-2a778e70f98f" providerId="ADAL" clId="{9805BD9A-CD47-4EDA-847D-39A71CF688C4}" dt="2023-10-05T18:15:33.322" v="10850" actId="478"/>
          <ac:picMkLst>
            <pc:docMk/>
            <pc:sldMk cId="1125762462" sldId="381"/>
            <ac:picMk id="3" creationId="{79A90681-6A0F-B944-47FC-4069CE4F12EE}"/>
          </ac:picMkLst>
        </pc:picChg>
        <pc:picChg chg="add">
          <ac:chgData name="Dennis, Erika" userId="f12164a0-30f6-41f1-aaf0-2a778e70f98f" providerId="ADAL" clId="{9805BD9A-CD47-4EDA-847D-39A71CF688C4}" dt="2023-10-05T18:15:42.838" v="10851" actId="22"/>
          <ac:picMkLst>
            <pc:docMk/>
            <pc:sldMk cId="1125762462" sldId="381"/>
            <ac:picMk id="4" creationId="{F1D256BD-CB52-0A63-4760-1864E8A1BCC2}"/>
          </ac:picMkLst>
        </pc:picChg>
      </pc:sldChg>
      <pc:sldChg chg="addSp del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696117054" sldId="382"/>
        </pc:sldMkLst>
        <pc:spChg chg="add del mod">
          <ac:chgData name="Dennis, Erika" userId="f12164a0-30f6-41f1-aaf0-2a778e70f98f" providerId="ADAL" clId="{9805BD9A-CD47-4EDA-847D-39A71CF688C4}" dt="2023-10-05T18:23:47.580" v="11072" actId="478"/>
          <ac:spMkLst>
            <pc:docMk/>
            <pc:sldMk cId="696117054" sldId="382"/>
            <ac:spMk id="5" creationId="{54C68F78-ECE8-E9C6-A38F-8FAF088AE104}"/>
          </ac:spMkLst>
        </pc:spChg>
        <pc:spChg chg="add mod">
          <ac:chgData name="Dennis, Erika" userId="f12164a0-30f6-41f1-aaf0-2a778e70f98f" providerId="ADAL" clId="{9805BD9A-CD47-4EDA-847D-39A71CF688C4}" dt="2023-10-05T20:44:01.557" v="11849" actId="14100"/>
          <ac:spMkLst>
            <pc:docMk/>
            <pc:sldMk cId="696117054" sldId="382"/>
            <ac:spMk id="8" creationId="{58B4E28C-CC31-5D6A-B3E0-B954B4C1C333}"/>
          </ac:spMkLst>
        </pc:spChg>
        <pc:picChg chg="del">
          <ac:chgData name="Dennis, Erika" userId="f12164a0-30f6-41f1-aaf0-2a778e70f98f" providerId="ADAL" clId="{9805BD9A-CD47-4EDA-847D-39A71CF688C4}" dt="2023-10-05T18:16:47.507" v="10853" actId="478"/>
          <ac:picMkLst>
            <pc:docMk/>
            <pc:sldMk cId="696117054" sldId="382"/>
            <ac:picMk id="3" creationId="{6F95E4D5-80FE-183F-C812-6AB030D4584F}"/>
          </ac:picMkLst>
        </pc:picChg>
        <pc:picChg chg="add del">
          <ac:chgData name="Dennis, Erika" userId="f12164a0-30f6-41f1-aaf0-2a778e70f98f" providerId="ADAL" clId="{9805BD9A-CD47-4EDA-847D-39A71CF688C4}" dt="2023-10-05T18:24:12.297" v="11073" actId="478"/>
          <ac:picMkLst>
            <pc:docMk/>
            <pc:sldMk cId="696117054" sldId="382"/>
            <ac:picMk id="4" creationId="{4E123F60-7739-A40D-22B5-2AD01E834580}"/>
          </ac:picMkLst>
        </pc:picChg>
        <pc:picChg chg="add">
          <ac:chgData name="Dennis, Erika" userId="f12164a0-30f6-41f1-aaf0-2a778e70f98f" providerId="ADAL" clId="{9805BD9A-CD47-4EDA-847D-39A71CF688C4}" dt="2023-10-05T18:24:12.568" v="11074" actId="22"/>
          <ac:picMkLst>
            <pc:docMk/>
            <pc:sldMk cId="696117054" sldId="382"/>
            <ac:picMk id="7" creationId="{A5C9FB62-027A-791D-9341-83D8BE40599C}"/>
          </ac:picMkLst>
        </pc:picChg>
      </pc:sldChg>
      <pc:sldChg chg="addSp 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559344175" sldId="383"/>
        </pc:sldMkLst>
        <pc:spChg chg="add mod">
          <ac:chgData name="Dennis, Erika" userId="f12164a0-30f6-41f1-aaf0-2a778e70f98f" providerId="ADAL" clId="{9805BD9A-CD47-4EDA-847D-39A71CF688C4}" dt="2023-10-05T18:20:05.101" v="10984" actId="1076"/>
          <ac:spMkLst>
            <pc:docMk/>
            <pc:sldMk cId="3559344175" sldId="383"/>
            <ac:spMk id="2" creationId="{2AA76389-5401-DADE-0D0D-4A6B4F47AE5F}"/>
          </ac:spMkLst>
        </pc:spChg>
        <pc:spChg chg="mod">
          <ac:chgData name="Dennis, Erika" userId="f12164a0-30f6-41f1-aaf0-2a778e70f98f" providerId="ADAL" clId="{9805BD9A-CD47-4EDA-847D-39A71CF688C4}" dt="2023-10-05T18:20:42.659" v="10997" actId="14100"/>
          <ac:spMkLst>
            <pc:docMk/>
            <pc:sldMk cId="3559344175" sldId="383"/>
            <ac:spMk id="4" creationId="{570A328E-4833-85DA-AA26-A193C263CBE0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392950140" sldId="384"/>
        </pc:sldMkLst>
        <pc:spChg chg="mod">
          <ac:chgData name="Dennis, Erika" userId="f12164a0-30f6-41f1-aaf0-2a778e70f98f" providerId="ADAL" clId="{9805BD9A-CD47-4EDA-847D-39A71CF688C4}" dt="2023-10-05T18:20:54.529" v="11000" actId="1076"/>
          <ac:spMkLst>
            <pc:docMk/>
            <pc:sldMk cId="1392950140" sldId="384"/>
            <ac:spMk id="2" creationId="{2AA76389-5401-DADE-0D0D-4A6B4F47AE5F}"/>
          </ac:spMkLst>
        </pc:spChg>
        <pc:spChg chg="mod">
          <ac:chgData name="Dennis, Erika" userId="f12164a0-30f6-41f1-aaf0-2a778e70f98f" providerId="ADAL" clId="{9805BD9A-CD47-4EDA-847D-39A71CF688C4}" dt="2023-10-05T18:21:15.717" v="11022" actId="313"/>
          <ac:spMkLst>
            <pc:docMk/>
            <pc:sldMk cId="1392950140" sldId="384"/>
            <ac:spMk id="4" creationId="{570A328E-4833-85DA-AA26-A193C263CBE0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230143543" sldId="385"/>
        </pc:sldMkLst>
        <pc:spChg chg="mod">
          <ac:chgData name="Dennis, Erika" userId="f12164a0-30f6-41f1-aaf0-2a778e70f98f" providerId="ADAL" clId="{9805BD9A-CD47-4EDA-847D-39A71CF688C4}" dt="2023-10-05T18:21:49.858" v="11069" actId="1076"/>
          <ac:spMkLst>
            <pc:docMk/>
            <pc:sldMk cId="1230143543" sldId="385"/>
            <ac:spMk id="2" creationId="{2AA76389-5401-DADE-0D0D-4A6B4F47AE5F}"/>
          </ac:spMkLst>
        </pc:spChg>
        <pc:spChg chg="mod">
          <ac:chgData name="Dennis, Erika" userId="f12164a0-30f6-41f1-aaf0-2a778e70f98f" providerId="ADAL" clId="{9805BD9A-CD47-4EDA-847D-39A71CF688C4}" dt="2023-10-05T18:21:45.998" v="11068" actId="14100"/>
          <ac:spMkLst>
            <pc:docMk/>
            <pc:sldMk cId="1230143543" sldId="385"/>
            <ac:spMk id="4" creationId="{570A328E-4833-85DA-AA26-A193C263CBE0}"/>
          </ac:spMkLst>
        </pc:spChg>
      </pc:sldChg>
      <pc:sldChg chg="addSp delSp modSp add del mod">
        <pc:chgData name="Dennis, Erika" userId="f12164a0-30f6-41f1-aaf0-2a778e70f98f" providerId="ADAL" clId="{9805BD9A-CD47-4EDA-847D-39A71CF688C4}" dt="2023-10-09T18:06:54.965" v="12257" actId="47"/>
        <pc:sldMkLst>
          <pc:docMk/>
          <pc:sldMk cId="255359842" sldId="386"/>
        </pc:sldMkLst>
        <pc:spChg chg="add mod">
          <ac:chgData name="Dennis, Erika" userId="f12164a0-30f6-41f1-aaf0-2a778e70f98f" providerId="ADAL" clId="{9805BD9A-CD47-4EDA-847D-39A71CF688C4}" dt="2023-10-05T20:48:49.418" v="12182" actId="20577"/>
          <ac:spMkLst>
            <pc:docMk/>
            <pc:sldMk cId="255359842" sldId="386"/>
            <ac:spMk id="5" creationId="{724882CC-886E-C13D-19F1-9CE0C97B58BA}"/>
          </ac:spMkLst>
        </pc:spChg>
        <pc:spChg chg="add mod">
          <ac:chgData name="Dennis, Erika" userId="f12164a0-30f6-41f1-aaf0-2a778e70f98f" providerId="ADAL" clId="{9805BD9A-CD47-4EDA-847D-39A71CF688C4}" dt="2023-10-05T20:25:07.740" v="11298" actId="1076"/>
          <ac:spMkLst>
            <pc:docMk/>
            <pc:sldMk cId="255359842" sldId="386"/>
            <ac:spMk id="6" creationId="{436030B2-66FD-54C7-21A7-45857E6F6FE9}"/>
          </ac:spMkLst>
        </pc:spChg>
        <pc:spChg chg="add mod">
          <ac:chgData name="Dennis, Erika" userId="f12164a0-30f6-41f1-aaf0-2a778e70f98f" providerId="ADAL" clId="{9805BD9A-CD47-4EDA-847D-39A71CF688C4}" dt="2023-10-05T20:25:18.511" v="11304" actId="1076"/>
          <ac:spMkLst>
            <pc:docMk/>
            <pc:sldMk cId="255359842" sldId="386"/>
            <ac:spMk id="7" creationId="{77610FC6-BD92-87BE-EB34-3C482B9AECBE}"/>
          </ac:spMkLst>
        </pc:spChg>
        <pc:picChg chg="del">
          <ac:chgData name="Dennis, Erika" userId="f12164a0-30f6-41f1-aaf0-2a778e70f98f" providerId="ADAL" clId="{9805BD9A-CD47-4EDA-847D-39A71CF688C4}" dt="2023-10-05T20:23:51.282" v="11163" actId="478"/>
          <ac:picMkLst>
            <pc:docMk/>
            <pc:sldMk cId="255359842" sldId="386"/>
            <ac:picMk id="3" creationId="{30DED4B8-0243-8689-DB4A-EBEECEA4F6B0}"/>
          </ac:picMkLst>
        </pc:picChg>
        <pc:picChg chg="add">
          <ac:chgData name="Dennis, Erika" userId="f12164a0-30f6-41f1-aaf0-2a778e70f98f" providerId="ADAL" clId="{9805BD9A-CD47-4EDA-847D-39A71CF688C4}" dt="2023-10-05T20:23:51.828" v="11164" actId="22"/>
          <ac:picMkLst>
            <pc:docMk/>
            <pc:sldMk cId="255359842" sldId="386"/>
            <ac:picMk id="4" creationId="{F17010CA-BDCA-51FF-9488-5657F7271649}"/>
          </ac:picMkLst>
        </pc:picChg>
      </pc:sldChg>
      <pc:sldChg chg="modSp add mod">
        <pc:chgData name="Dennis, Erika" userId="f12164a0-30f6-41f1-aaf0-2a778e70f98f" providerId="ADAL" clId="{9805BD9A-CD47-4EDA-847D-39A71CF688C4}" dt="2023-10-05T20:29:08.381" v="11418" actId="20577"/>
        <pc:sldMkLst>
          <pc:docMk/>
          <pc:sldMk cId="797424838" sldId="387"/>
        </pc:sldMkLst>
        <pc:spChg chg="mod">
          <ac:chgData name="Dennis, Erika" userId="f12164a0-30f6-41f1-aaf0-2a778e70f98f" providerId="ADAL" clId="{9805BD9A-CD47-4EDA-847D-39A71CF688C4}" dt="2023-10-05T20:29:08.381" v="11418" actId="20577"/>
          <ac:spMkLst>
            <pc:docMk/>
            <pc:sldMk cId="797424838" sldId="387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2520687543" sldId="388"/>
        </pc:sldMkLst>
        <pc:spChg chg="mod">
          <ac:chgData name="Dennis, Erika" userId="f12164a0-30f6-41f1-aaf0-2a778e70f98f" providerId="ADAL" clId="{9805BD9A-CD47-4EDA-847D-39A71CF688C4}" dt="2023-10-05T20:43:12.715" v="11845" actId="1076"/>
          <ac:spMkLst>
            <pc:docMk/>
            <pc:sldMk cId="2520687543" sldId="388"/>
            <ac:spMk id="4" creationId="{3505B3E7-FEC0-EEA7-CF64-CAC5CA332364}"/>
          </ac:spMkLst>
        </pc:spChg>
      </pc:sldChg>
      <pc:sldChg chg="mod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3580402397" sldId="389"/>
        </pc:sldMkLst>
        <pc:spChg chg="mod">
          <ac:chgData name="Dennis, Erika" userId="f12164a0-30f6-41f1-aaf0-2a778e70f98f" providerId="ADAL" clId="{9805BD9A-CD47-4EDA-847D-39A71CF688C4}" dt="2023-10-05T20:45:51.489" v="11997" actId="6549"/>
          <ac:spMkLst>
            <pc:docMk/>
            <pc:sldMk cId="3580402397" sldId="389"/>
            <ac:spMk id="8" creationId="{58B4E28C-CC31-5D6A-B3E0-B954B4C1C333}"/>
          </ac:spMkLst>
        </pc:spChg>
      </pc:sldChg>
      <pc:sldChg chg="modSp add del mod ord">
        <pc:chgData name="Dennis, Erika" userId="f12164a0-30f6-41f1-aaf0-2a778e70f98f" providerId="ADAL" clId="{9805BD9A-CD47-4EDA-847D-39A71CF688C4}" dt="2023-10-09T18:05:02.612" v="12249" actId="47"/>
        <pc:sldMkLst>
          <pc:docMk/>
          <pc:sldMk cId="156587603" sldId="390"/>
        </pc:sldMkLst>
        <pc:spChg chg="mod">
          <ac:chgData name="Dennis, Erika" userId="f12164a0-30f6-41f1-aaf0-2a778e70f98f" providerId="ADAL" clId="{9805BD9A-CD47-4EDA-847D-39A71CF688C4}" dt="2023-10-05T20:45:45.540" v="11996" actId="1076"/>
          <ac:spMkLst>
            <pc:docMk/>
            <pc:sldMk cId="156587603" sldId="390"/>
            <ac:spMk id="8" creationId="{58B4E28C-CC31-5D6A-B3E0-B954B4C1C333}"/>
          </ac:spMkLst>
        </pc:spChg>
      </pc:sldChg>
      <pc:sldChg chg="modSp add mod">
        <pc:chgData name="Dennis, Erika" userId="f12164a0-30f6-41f1-aaf0-2a778e70f98f" providerId="ADAL" clId="{9805BD9A-CD47-4EDA-847D-39A71CF688C4}" dt="2023-10-06T13:13:44.721" v="12244" actId="14100"/>
        <pc:sldMkLst>
          <pc:docMk/>
          <pc:sldMk cId="4125472207" sldId="391"/>
        </pc:sldMkLst>
        <pc:spChg chg="mod">
          <ac:chgData name="Dennis, Erika" userId="f12164a0-30f6-41f1-aaf0-2a778e70f98f" providerId="ADAL" clId="{9805BD9A-CD47-4EDA-847D-39A71CF688C4}" dt="2023-10-06T13:13:44.721" v="12244" actId="14100"/>
          <ac:spMkLst>
            <pc:docMk/>
            <pc:sldMk cId="4125472207" sldId="391"/>
            <ac:spMk id="4" creationId="{5E2AF7E5-348F-ACD2-4645-54D3D9214742}"/>
          </ac:spMkLst>
        </pc:spChg>
      </pc:sldChg>
      <pc:sldChg chg="addSp delSp add del mod">
        <pc:chgData name="Dennis, Erika" userId="f12164a0-30f6-41f1-aaf0-2a778e70f98f" providerId="ADAL" clId="{9805BD9A-CD47-4EDA-847D-39A71CF688C4}" dt="2023-10-09T18:05:02.612" v="12249" actId="47"/>
        <pc:sldMkLst>
          <pc:docMk/>
          <pc:sldMk cId="1150604265" sldId="392"/>
        </pc:sldMkLst>
        <pc:picChg chg="del">
          <ac:chgData name="Dennis, Erika" userId="f12164a0-30f6-41f1-aaf0-2a778e70f98f" providerId="ADAL" clId="{9805BD9A-CD47-4EDA-847D-39A71CF688C4}" dt="2023-10-06T13:14:49.544" v="12247" actId="478"/>
          <ac:picMkLst>
            <pc:docMk/>
            <pc:sldMk cId="1150604265" sldId="392"/>
            <ac:picMk id="3" creationId="{11D397E5-8BF3-846A-9DF5-E8F62D2CB8FE}"/>
          </ac:picMkLst>
        </pc:picChg>
        <pc:picChg chg="add">
          <ac:chgData name="Dennis, Erika" userId="f12164a0-30f6-41f1-aaf0-2a778e70f98f" providerId="ADAL" clId="{9805BD9A-CD47-4EDA-847D-39A71CF688C4}" dt="2023-10-06T13:15:17.292" v="12248" actId="22"/>
          <ac:picMkLst>
            <pc:docMk/>
            <pc:sldMk cId="1150604265" sldId="392"/>
            <ac:picMk id="4" creationId="{B78A49F9-6228-D54E-E1AF-F5BE3639FB98}"/>
          </ac:picMkLst>
        </pc:picChg>
      </pc:sldChg>
      <pc:sldChg chg="addSp modSp new mod">
        <pc:chgData name="Dennis, Erika" userId="f12164a0-30f6-41f1-aaf0-2a778e70f98f" providerId="ADAL" clId="{9805BD9A-CD47-4EDA-847D-39A71CF688C4}" dt="2023-10-09T18:06:52.230" v="12256"/>
        <pc:sldMkLst>
          <pc:docMk/>
          <pc:sldMk cId="2704469514" sldId="392"/>
        </pc:sldMkLst>
        <pc:spChg chg="add mod">
          <ac:chgData name="Dennis, Erika" userId="f12164a0-30f6-41f1-aaf0-2a778e70f98f" providerId="ADAL" clId="{9805BD9A-CD47-4EDA-847D-39A71CF688C4}" dt="2023-10-09T18:06:43.082" v="12253" actId="1076"/>
          <ac:spMkLst>
            <pc:docMk/>
            <pc:sldMk cId="2704469514" sldId="392"/>
            <ac:spMk id="4" creationId="{DE2171FA-6B45-5023-7468-83267E8EB6A1}"/>
          </ac:spMkLst>
        </pc:spChg>
        <pc:spChg chg="add mod">
          <ac:chgData name="Dennis, Erika" userId="f12164a0-30f6-41f1-aaf0-2a778e70f98f" providerId="ADAL" clId="{9805BD9A-CD47-4EDA-847D-39A71CF688C4}" dt="2023-10-09T18:06:49.157" v="12255" actId="1076"/>
          <ac:spMkLst>
            <pc:docMk/>
            <pc:sldMk cId="2704469514" sldId="392"/>
            <ac:spMk id="5" creationId="{B3776DB9-0DA8-D19C-1384-AFF4C5DD0E36}"/>
          </ac:spMkLst>
        </pc:spChg>
        <pc:spChg chg="add mod">
          <ac:chgData name="Dennis, Erika" userId="f12164a0-30f6-41f1-aaf0-2a778e70f98f" providerId="ADAL" clId="{9805BD9A-CD47-4EDA-847D-39A71CF688C4}" dt="2023-10-09T18:06:52.230" v="12256"/>
          <ac:spMkLst>
            <pc:docMk/>
            <pc:sldMk cId="2704469514" sldId="392"/>
            <ac:spMk id="6" creationId="{62EEEAF2-B477-C26F-A206-999E613605DB}"/>
          </ac:spMkLst>
        </pc:spChg>
        <pc:picChg chg="add">
          <ac:chgData name="Dennis, Erika" userId="f12164a0-30f6-41f1-aaf0-2a778e70f98f" providerId="ADAL" clId="{9805BD9A-CD47-4EDA-847D-39A71CF688C4}" dt="2023-10-09T18:06:37.908" v="12251" actId="22"/>
          <ac:picMkLst>
            <pc:docMk/>
            <pc:sldMk cId="2704469514" sldId="392"/>
            <ac:picMk id="3" creationId="{FACA0308-8A84-4C88-AB44-CBADCD3A8A3E}"/>
          </ac:picMkLst>
        </pc:picChg>
      </pc:sldChg>
    </pc:docChg>
  </pc:docChgLst>
  <pc:docChgLst>
    <pc:chgData name="Deane, Shannon" userId="S::shannon.deane@flhealth.gov::1052b8b2-4787-4514-8e9a-1881e719c385" providerId="AD" clId="Web-{DB0FD1E5-B93F-3721-9EA3-186087D1F454}"/>
    <pc:docChg chg="sldOrd">
      <pc:chgData name="Deane, Shannon" userId="S::shannon.deane@flhealth.gov::1052b8b2-4787-4514-8e9a-1881e719c385" providerId="AD" clId="Web-{DB0FD1E5-B93F-3721-9EA3-186087D1F454}" dt="2023-10-06T12:43:50.376" v="0"/>
      <pc:docMkLst>
        <pc:docMk/>
      </pc:docMkLst>
      <pc:sldChg chg="ord">
        <pc:chgData name="Deane, Shannon" userId="S::shannon.deane@flhealth.gov::1052b8b2-4787-4514-8e9a-1881e719c385" providerId="AD" clId="Web-{DB0FD1E5-B93F-3721-9EA3-186087D1F454}" dt="2023-10-06T12:43:50.376" v="0"/>
        <pc:sldMkLst>
          <pc:docMk/>
          <pc:sldMk cId="264035261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CA840-4353-4959-BC5A-203D466B494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BF82-8AC6-4A67-A8D6-DF866329C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23BF82-8AC6-4A67-A8D6-DF866329C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CFA2-400C-7AEE-5A41-F803D9F65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17F4-0F64-884F-5804-D1DD7269C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675E0-F416-0A4C-3444-2504FF5E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9497-090B-F5EB-A927-F8361D8A7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BCFB3-CAD7-ABD6-D3DA-2EB7EFD54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71EB-77B5-EC9E-9D96-867E60F2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B2425-980A-9D7D-C31E-DF345BE02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B91A-F77F-37FE-8735-F45B3A79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BD150-6FA6-D2F3-F33F-31B4F44E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FDEF6-7E2D-A423-A9AD-7076C63E4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C9912F-3C32-44F7-A4B1-9CFF02045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57125-D026-FDB9-9691-FF74856A2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86A3F-CD6E-BE16-5F01-2C7F89FD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C8DC6-5712-C73A-933D-426B0DE5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40E86-6C4E-E782-E63C-43E3ACF8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081ED-C448-1C3B-8436-E0DC4467E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2C07B-FDC1-595B-0EAD-7708DC51C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FC0C-26BC-8F66-6D81-8F5C3434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07E74-BC07-DB5A-11FE-289FC414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B0E2A-38CB-A04F-8C78-45C8AB34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9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E175-2C19-24DE-5CB4-192A6E92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D7A36-032B-8198-7CFC-A8B570C34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F0C52-16B5-FC25-C185-14CFA7AC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FBD54-2261-DDE7-C533-BAE68C00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88C8D-3569-66AB-EFAD-5630D78D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811D-48B0-A437-0EC1-841655C4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BA3E-5553-0A74-25B3-3DFD9D32E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30B7D-75ED-4B9B-7BA1-D8758662C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77DC4-C65A-E3C2-03AA-7856070B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2C1F9-C0D2-8325-521F-3D135AF2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CECF8-EFEE-4AD5-885E-65D58B01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95B-F72B-D789-ACBD-F31267FC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90315-8429-3101-1E2A-B6E35E15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D3198-EB6C-97E0-317E-9651A0E3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F593D-2110-7F69-B36D-B39DACF2D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2914C-F446-9C2C-EB22-9709A910B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0E321-1618-03BA-FB0C-F7A3423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9ABF7-E46D-D8B4-18B9-833EFE89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37D44-B44A-7B4F-B661-CF351AB2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FAA1-6DCF-D699-6BB3-37F737AF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3E10D-23E1-B882-1AE2-5D3458D8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16F3B-A833-4EB3-4D7A-EF4C7DB8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C92BB-AE52-9E85-CAB5-793BAB77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0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817B8-530B-3B5A-D54E-1B245D3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C77B0-3EE4-1E3C-1C73-F22EA86B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0B21A-791D-62BF-A5B0-2828D602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F646-6D4C-2D74-006A-DE10E534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AB38D-7496-5709-EAB3-74A24D69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76138-EF43-E842-98B7-7D6FD678D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4E6F4-A50B-089B-4F03-BCC9EC2B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6E2D8-D919-FC92-9A54-961EA61B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7219-0445-C06B-CCF3-1DE8B927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77AA-7840-38BA-5FA6-487B248B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CBCEF-E0DE-2C21-168A-959E5F16C2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7A498-9F6D-6404-A441-C645C575F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E61F-C240-B067-711A-3A2D9961E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235A6-C43E-4C57-0517-71D33962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65307-348F-C0AC-2E83-FC2FB906C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4D7691-9E82-4388-C6D2-57FD27BE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4BAF4-5857-A749-B78F-F54A139B4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BDBEB-9B3E-FC71-4521-CA027EFF1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A658-5756-4108-8BC3-437A742824F4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B6551-1D2B-EA69-BF49-730336343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1947-1702-757A-56A0-D12D1E871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81F38-735B-4B70-9A9A-0B6047A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4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4A182-AD41-CD7A-930F-A53F8BE9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00"/>
            <a:ext cx="12192000" cy="596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79579D-C4C1-A517-82E8-6AEC561AD5B7}"/>
              </a:ext>
            </a:extLst>
          </p:cNvPr>
          <p:cNvSpPr/>
          <p:nvPr/>
        </p:nvSpPr>
        <p:spPr>
          <a:xfrm>
            <a:off x="8665828" y="755009"/>
            <a:ext cx="2910980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After Logging In, you will be taken to the dashboard.</a:t>
            </a:r>
          </a:p>
        </p:txBody>
      </p:sp>
    </p:spTree>
    <p:extLst>
      <p:ext uri="{BB962C8B-B14F-4D97-AF65-F5344CB8AC3E}">
        <p14:creationId xmlns:p14="http://schemas.microsoft.com/office/powerpoint/2010/main" val="176566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873CF-D56B-AA97-ED6B-5DBF3C0D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35"/>
            <a:ext cx="12192000" cy="60287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710F1D-111D-73D1-54AA-7C85FC57D241}"/>
              </a:ext>
            </a:extLst>
          </p:cNvPr>
          <p:cNvSpPr/>
          <p:nvPr/>
        </p:nvSpPr>
        <p:spPr>
          <a:xfrm>
            <a:off x="7717872" y="1468074"/>
            <a:ext cx="4474128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Clicking on your username allows you to view tutorials as well as log out of the system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2F92D6C4-0FBD-7DBB-DDEC-C3F1351B4086}"/>
              </a:ext>
            </a:extLst>
          </p:cNvPr>
          <p:cNvSpPr/>
          <p:nvPr/>
        </p:nvSpPr>
        <p:spPr>
          <a:xfrm>
            <a:off x="11198254" y="838900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49412D-D81D-CAFA-870D-9C485551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228"/>
            <a:ext cx="12192000" cy="6041543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B98DDAF-1C4B-DC5C-6850-3DA108DEA0B5}"/>
              </a:ext>
            </a:extLst>
          </p:cNvPr>
          <p:cNvSpPr/>
          <p:nvPr/>
        </p:nvSpPr>
        <p:spPr>
          <a:xfrm>
            <a:off x="9148806" y="855676"/>
            <a:ext cx="989901" cy="22650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8F86E1B-467D-4441-A182-09D7FFCAA1BE}"/>
              </a:ext>
            </a:extLst>
          </p:cNvPr>
          <p:cNvSpPr/>
          <p:nvPr/>
        </p:nvSpPr>
        <p:spPr>
          <a:xfrm>
            <a:off x="10704352" y="1249960"/>
            <a:ext cx="343949" cy="763398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F9EB3-840A-7341-78BC-869857856DE8}"/>
              </a:ext>
            </a:extLst>
          </p:cNvPr>
          <p:cNvSpPr/>
          <p:nvPr/>
        </p:nvSpPr>
        <p:spPr>
          <a:xfrm>
            <a:off x="5730554" y="562062"/>
            <a:ext cx="3344761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Modern Tutorial takes you back to the tutorial pop-up that displayed when we first logged 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6A17F-1074-FD13-9E52-90796755A810}"/>
              </a:ext>
            </a:extLst>
          </p:cNvPr>
          <p:cNvSpPr/>
          <p:nvPr/>
        </p:nvSpPr>
        <p:spPr>
          <a:xfrm>
            <a:off x="8020574" y="2041358"/>
            <a:ext cx="4171426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Claims Tutorial similarly pops-up a small tutorial on how to use the Claims page</a:t>
            </a:r>
          </a:p>
        </p:txBody>
      </p:sp>
    </p:spTree>
    <p:extLst>
      <p:ext uri="{BB962C8B-B14F-4D97-AF65-F5344CB8AC3E}">
        <p14:creationId xmlns:p14="http://schemas.microsoft.com/office/powerpoint/2010/main" val="309947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6F386-6216-2304-83D9-941EBAE5F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460"/>
            <a:ext cx="12192000" cy="60190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A3680A-FDAE-E383-5D06-463BBB9DBDF4}"/>
              </a:ext>
            </a:extLst>
          </p:cNvPr>
          <p:cNvSpPr/>
          <p:nvPr/>
        </p:nvSpPr>
        <p:spPr>
          <a:xfrm>
            <a:off x="4233644" y="1747743"/>
            <a:ext cx="3724712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After closing this and scrolling down, we look at the Dashboard Tiles.</a:t>
            </a:r>
          </a:p>
        </p:txBody>
      </p:sp>
    </p:spTree>
    <p:extLst>
      <p:ext uri="{BB962C8B-B14F-4D97-AF65-F5344CB8AC3E}">
        <p14:creationId xmlns:p14="http://schemas.microsoft.com/office/powerpoint/2010/main" val="2446494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EAA08-0CD1-06A7-D43E-B73EA5D8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10"/>
            <a:ext cx="12192000" cy="6054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05B3E7-FEC0-EEA7-CF64-CAC5CA332364}"/>
              </a:ext>
            </a:extLst>
          </p:cNvPr>
          <p:cNvSpPr/>
          <p:nvPr/>
        </p:nvSpPr>
        <p:spPr>
          <a:xfrm>
            <a:off x="3850547" y="606840"/>
            <a:ext cx="4490906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These titles are the 2nd way for you to access various components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64089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EAA08-0CD1-06A7-D43E-B73EA5D8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10"/>
            <a:ext cx="12192000" cy="6054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05B3E7-FEC0-EEA7-CF64-CAC5CA332364}"/>
              </a:ext>
            </a:extLst>
          </p:cNvPr>
          <p:cNvSpPr/>
          <p:nvPr/>
        </p:nvSpPr>
        <p:spPr>
          <a:xfrm>
            <a:off x="3850547" y="606840"/>
            <a:ext cx="4490906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tiles shown will be based on your screen permission(s).</a:t>
            </a:r>
          </a:p>
        </p:txBody>
      </p:sp>
    </p:spTree>
    <p:extLst>
      <p:ext uri="{BB962C8B-B14F-4D97-AF65-F5344CB8AC3E}">
        <p14:creationId xmlns:p14="http://schemas.microsoft.com/office/powerpoint/2010/main" val="79742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EAA08-0CD1-06A7-D43E-B73EA5D8A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910"/>
            <a:ext cx="12192000" cy="6054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05B3E7-FEC0-EEA7-CF64-CAC5CA332364}"/>
              </a:ext>
            </a:extLst>
          </p:cNvPr>
          <p:cNvSpPr/>
          <p:nvPr/>
        </p:nvSpPr>
        <p:spPr>
          <a:xfrm>
            <a:off x="1895912" y="3187055"/>
            <a:ext cx="4200087" cy="1410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Application will take you to the Application Page where you can view and resubmit information regarding your organization.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0F4F9AF5-6233-2F5C-9877-09120846F2A1}"/>
              </a:ext>
            </a:extLst>
          </p:cNvPr>
          <p:cNvSpPr/>
          <p:nvPr/>
        </p:nvSpPr>
        <p:spPr>
          <a:xfrm>
            <a:off x="3565321" y="2483141"/>
            <a:ext cx="620785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4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FFCA2-F12A-E206-F7ED-B40E8457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387"/>
            <a:ext cx="12192000" cy="5977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2AF7E5-348F-ACD2-4645-54D3D9214742}"/>
              </a:ext>
            </a:extLst>
          </p:cNvPr>
          <p:cNvSpPr/>
          <p:nvPr/>
        </p:nvSpPr>
        <p:spPr>
          <a:xfrm>
            <a:off x="3438082" y="2344953"/>
            <a:ext cx="4046294" cy="8848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At the top of the screen is the 3rd and final way of navigating the system.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325D6D6-0413-5AAE-1B0F-E17D0CF55411}"/>
              </a:ext>
            </a:extLst>
          </p:cNvPr>
          <p:cNvSpPr/>
          <p:nvPr/>
        </p:nvSpPr>
        <p:spPr>
          <a:xfrm>
            <a:off x="5150837" y="1619075"/>
            <a:ext cx="620785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FFCA2-F12A-E206-F7ED-B40E84577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387"/>
            <a:ext cx="12192000" cy="5977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2AF7E5-348F-ACD2-4645-54D3D9214742}"/>
              </a:ext>
            </a:extLst>
          </p:cNvPr>
          <p:cNvSpPr/>
          <p:nvPr/>
        </p:nvSpPr>
        <p:spPr>
          <a:xfrm>
            <a:off x="3124193" y="2336564"/>
            <a:ext cx="4674072" cy="5492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This banner of icons is on each of various pages.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1325D6D6-0413-5AAE-1B0F-E17D0CF55411}"/>
              </a:ext>
            </a:extLst>
          </p:cNvPr>
          <p:cNvSpPr/>
          <p:nvPr/>
        </p:nvSpPr>
        <p:spPr>
          <a:xfrm>
            <a:off x="5150837" y="1619075"/>
            <a:ext cx="620785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7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DDA14-C76F-8019-F7B9-4E413C10F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255"/>
            <a:ext cx="12192000" cy="60254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EC0461-B7CD-05A4-59C2-621CE0F9C516}"/>
              </a:ext>
            </a:extLst>
          </p:cNvPr>
          <p:cNvSpPr/>
          <p:nvPr/>
        </p:nvSpPr>
        <p:spPr>
          <a:xfrm>
            <a:off x="1661017" y="1543574"/>
            <a:ext cx="3431100" cy="8854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Again, you can always click up here if you want to use side menu.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1C1E54D-C79A-D826-9310-03405D6B0997}"/>
              </a:ext>
            </a:extLst>
          </p:cNvPr>
          <p:cNvSpPr/>
          <p:nvPr/>
        </p:nvSpPr>
        <p:spPr>
          <a:xfrm>
            <a:off x="1602294" y="837302"/>
            <a:ext cx="419453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CA0308-8A84-4C88-AB44-CBADCD3A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741"/>
            <a:ext cx="12192000" cy="6028517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DE2171FA-6B45-5023-7468-83267E8EB6A1}"/>
              </a:ext>
            </a:extLst>
          </p:cNvPr>
          <p:cNvSpPr/>
          <p:nvPr/>
        </p:nvSpPr>
        <p:spPr>
          <a:xfrm>
            <a:off x="107094" y="3428999"/>
            <a:ext cx="620785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B3776DB9-0DA8-D19C-1384-AFF4C5DD0E36}"/>
              </a:ext>
            </a:extLst>
          </p:cNvPr>
          <p:cNvSpPr/>
          <p:nvPr/>
        </p:nvSpPr>
        <p:spPr>
          <a:xfrm>
            <a:off x="10461565" y="1389844"/>
            <a:ext cx="620785" cy="63756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EEEAF2-B477-C26F-A206-999E613605DB}"/>
              </a:ext>
            </a:extLst>
          </p:cNvPr>
          <p:cNvSpPr/>
          <p:nvPr/>
        </p:nvSpPr>
        <p:spPr>
          <a:xfrm>
            <a:off x="3955213" y="3428999"/>
            <a:ext cx="4281574" cy="10659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When you are done using the system, you can log out either via the side menu or by clicking on your username.</a:t>
            </a:r>
          </a:p>
        </p:txBody>
      </p:sp>
    </p:spTree>
    <p:extLst>
      <p:ext uri="{BB962C8B-B14F-4D97-AF65-F5344CB8AC3E}">
        <p14:creationId xmlns:p14="http://schemas.microsoft.com/office/powerpoint/2010/main" val="270446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5D3F9-B80C-B9D4-4BA5-09E99617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70"/>
            <a:ext cx="12192000" cy="6028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4747AB-3551-E851-9EA2-0B09E11B50CA}"/>
              </a:ext>
            </a:extLst>
          </p:cNvPr>
          <p:cNvSpPr/>
          <p:nvPr/>
        </p:nvSpPr>
        <p:spPr>
          <a:xfrm>
            <a:off x="3965895" y="1619075"/>
            <a:ext cx="4260210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On your first log-in, you will see a tutorial on how to use the Modernized System.</a:t>
            </a:r>
          </a:p>
        </p:txBody>
      </p:sp>
    </p:spTree>
    <p:extLst>
      <p:ext uri="{BB962C8B-B14F-4D97-AF65-F5344CB8AC3E}">
        <p14:creationId xmlns:p14="http://schemas.microsoft.com/office/powerpoint/2010/main" val="93316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A0B36-E8F1-4B7B-B73F-6B6B80EB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766"/>
            <a:ext cx="12192000" cy="59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3C0C5-D6FA-9501-2679-A02EB200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35"/>
            <a:ext cx="12192000" cy="60511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4F22C6-3D8A-BE18-DCA0-5F93645D8A98}"/>
              </a:ext>
            </a:extLst>
          </p:cNvPr>
          <p:cNvSpPr/>
          <p:nvPr/>
        </p:nvSpPr>
        <p:spPr>
          <a:xfrm>
            <a:off x="257960" y="1554059"/>
            <a:ext cx="2191626" cy="878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These messages will pop up like this.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CC536E2-6F2B-18C6-29B4-B1EFE2B716ED}"/>
              </a:ext>
            </a:extLst>
          </p:cNvPr>
          <p:cNvSpPr/>
          <p:nvPr/>
        </p:nvSpPr>
        <p:spPr>
          <a:xfrm>
            <a:off x="2525087" y="1763784"/>
            <a:ext cx="796954" cy="4592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3B6FD-0CAF-9D25-A6AC-4ACB8DA22323}"/>
              </a:ext>
            </a:extLst>
          </p:cNvPr>
          <p:cNvSpPr/>
          <p:nvPr/>
        </p:nvSpPr>
        <p:spPr>
          <a:xfrm>
            <a:off x="257960" y="2673225"/>
            <a:ext cx="2191626" cy="11185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They are also visible when viewing the Dashboard.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DCFD281-18EA-3111-2B3B-F58CA8ADFCE0}"/>
              </a:ext>
            </a:extLst>
          </p:cNvPr>
          <p:cNvSpPr/>
          <p:nvPr/>
        </p:nvSpPr>
        <p:spPr>
          <a:xfrm>
            <a:off x="2525087" y="3002874"/>
            <a:ext cx="796954" cy="4592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9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873CF-D56B-AA97-ED6B-5DBF3C0D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635"/>
            <a:ext cx="12192000" cy="602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2E34D0-B4EC-BD2A-51B1-74092153A507}"/>
              </a:ext>
            </a:extLst>
          </p:cNvPr>
          <p:cNvSpPr/>
          <p:nvPr/>
        </p:nvSpPr>
        <p:spPr>
          <a:xfrm>
            <a:off x="7849997" y="1409970"/>
            <a:ext cx="4171426" cy="8137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At the top of the page, you will find an icon for viewing new messages.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F57A900-9CB5-16CF-9D0A-57B9DEB1DC7A}"/>
              </a:ext>
            </a:extLst>
          </p:cNvPr>
          <p:cNvSpPr/>
          <p:nvPr/>
        </p:nvSpPr>
        <p:spPr>
          <a:xfrm>
            <a:off x="9746958" y="847288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23C0C5-D6FA-9501-2679-A02EB200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435"/>
            <a:ext cx="12192000" cy="60511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4F22C6-3D8A-BE18-DCA0-5F93645D8A98}"/>
              </a:ext>
            </a:extLst>
          </p:cNvPr>
          <p:cNvSpPr/>
          <p:nvPr/>
        </p:nvSpPr>
        <p:spPr>
          <a:xfrm>
            <a:off x="81792" y="1310778"/>
            <a:ext cx="2191626" cy="8787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Clicking this icon will open the side menu.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CC536E2-6F2B-18C6-29B4-B1EFE2B716ED}"/>
              </a:ext>
            </a:extLst>
          </p:cNvPr>
          <p:cNvSpPr/>
          <p:nvPr/>
        </p:nvSpPr>
        <p:spPr>
          <a:xfrm rot="16200000">
            <a:off x="-37557" y="777410"/>
            <a:ext cx="477792" cy="40267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AD67-64AD-C8AA-FF01-CFBE728A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97"/>
            <a:ext cx="12192000" cy="6003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08DAE9-FD90-D762-DF86-FBC24E648F29}"/>
              </a:ext>
            </a:extLst>
          </p:cNvPr>
          <p:cNvSpPr/>
          <p:nvPr/>
        </p:nvSpPr>
        <p:spPr>
          <a:xfrm>
            <a:off x="1929252" y="1963921"/>
            <a:ext cx="3407857" cy="12178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side nav is the first of 3 ways for you to navigate the system. We will discuss this more in a bit.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ADC4D72-B610-23EE-B2C0-C6D490950399}"/>
              </a:ext>
            </a:extLst>
          </p:cNvPr>
          <p:cNvSpPr/>
          <p:nvPr/>
        </p:nvSpPr>
        <p:spPr>
          <a:xfrm rot="16200000">
            <a:off x="1391780" y="2304381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AD67-64AD-C8AA-FF01-CFBE728A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497"/>
            <a:ext cx="12192000" cy="6003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08DAE9-FD90-D762-DF86-FBC24E648F29}"/>
              </a:ext>
            </a:extLst>
          </p:cNvPr>
          <p:cNvSpPr/>
          <p:nvPr/>
        </p:nvSpPr>
        <p:spPr>
          <a:xfrm>
            <a:off x="1130688" y="508622"/>
            <a:ext cx="5460593" cy="10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Normally the side menu closes after you select a location. You can click this pin to keep it open. 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ADC4D72-B610-23EE-B2C0-C6D490950399}"/>
              </a:ext>
            </a:extLst>
          </p:cNvPr>
          <p:cNvSpPr/>
          <p:nvPr/>
        </p:nvSpPr>
        <p:spPr>
          <a:xfrm rot="16200000">
            <a:off x="533364" y="428928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4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AF81E-3A84-91E0-8190-8D48189D8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691"/>
            <a:ext cx="12192000" cy="5980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51C437-5209-E09C-BC2B-E78AC4FEE7B0}"/>
              </a:ext>
            </a:extLst>
          </p:cNvPr>
          <p:cNvSpPr/>
          <p:nvPr/>
        </p:nvSpPr>
        <p:spPr>
          <a:xfrm>
            <a:off x="1130689" y="508623"/>
            <a:ext cx="4141108" cy="8909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Clicking it again will revert to closing it after selecting a location.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2762051-908C-FF9F-E2E2-F6781AC6638C}"/>
              </a:ext>
            </a:extLst>
          </p:cNvPr>
          <p:cNvSpPr/>
          <p:nvPr/>
        </p:nvSpPr>
        <p:spPr>
          <a:xfrm rot="16200000">
            <a:off x="533364" y="428928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265B0-648A-58BB-2070-BC129C13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377"/>
            <a:ext cx="12192000" cy="59612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6C55118-D563-6106-25F3-4748315FCE1E}"/>
              </a:ext>
            </a:extLst>
          </p:cNvPr>
          <p:cNvSpPr/>
          <p:nvPr/>
        </p:nvSpPr>
        <p:spPr>
          <a:xfrm>
            <a:off x="1520910" y="1478295"/>
            <a:ext cx="4265318" cy="10309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MIPS icon will take you back to your dashboard from any of the pages.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E63AB992-9DE9-9AF5-553C-645B4CA2AA2C}"/>
              </a:ext>
            </a:extLst>
          </p:cNvPr>
          <p:cNvSpPr/>
          <p:nvPr/>
        </p:nvSpPr>
        <p:spPr>
          <a:xfrm>
            <a:off x="3464817" y="814649"/>
            <a:ext cx="377505" cy="536895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7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Dept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Dennis, Erika</dc:creator>
  <cp:lastModifiedBy>Dennis, Erika</cp:lastModifiedBy>
  <cp:revision>1</cp:revision>
  <dcterms:created xsi:type="dcterms:W3CDTF">2023-10-04T19:35:42Z</dcterms:created>
  <dcterms:modified xsi:type="dcterms:W3CDTF">2023-10-09T18:06:58Z</dcterms:modified>
</cp:coreProperties>
</file>