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83" r:id="rId6"/>
    <p:sldId id="271" r:id="rId7"/>
    <p:sldId id="290" r:id="rId8"/>
    <p:sldId id="261" r:id="rId9"/>
    <p:sldId id="284" r:id="rId10"/>
    <p:sldId id="285" r:id="rId11"/>
    <p:sldId id="286" r:id="rId12"/>
    <p:sldId id="287" r:id="rId13"/>
    <p:sldId id="288" r:id="rId14"/>
    <p:sldId id="291" r:id="rId15"/>
    <p:sldId id="28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C45"/>
    <a:srgbClr val="00A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8BB82-086A-437F-8F67-F0D83096379D}" v="65" dt="2022-02-10T18:15:26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64277" autoAdjust="0"/>
  </p:normalViewPr>
  <p:slideViewPr>
    <p:cSldViewPr snapToGrid="0">
      <p:cViewPr varScale="1">
        <p:scale>
          <a:sx n="76" d="100"/>
          <a:sy n="76" d="100"/>
        </p:scale>
        <p:origin x="126" y="6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paugh-Naples, Stephanie" userId="279547b6-facb-432c-922f-5019c9adc3a5" providerId="ADAL" clId="{6848BB82-086A-437F-8F67-F0D83096379D}"/>
    <pc:docChg chg="undo custSel addSld delSld modSld sldOrd modMainMaster">
      <pc:chgData name="Anspaugh-Naples, Stephanie" userId="279547b6-facb-432c-922f-5019c9adc3a5" providerId="ADAL" clId="{6848BB82-086A-437F-8F67-F0D83096379D}" dt="2022-02-10T18:17:47.210" v="4295" actId="1038"/>
      <pc:docMkLst>
        <pc:docMk/>
      </pc:docMkLst>
      <pc:sldChg chg="modSp">
        <pc:chgData name="Anspaugh-Naples, Stephanie" userId="279547b6-facb-432c-922f-5019c9adc3a5" providerId="ADAL" clId="{6848BB82-086A-437F-8F67-F0D83096379D}" dt="2022-02-10T18:16:50.310" v="4294" actId="403"/>
        <pc:sldMkLst>
          <pc:docMk/>
          <pc:sldMk cId="3265506488" sldId="256"/>
        </pc:sldMkLst>
        <pc:spChg chg="mod">
          <ac:chgData name="Anspaugh-Naples, Stephanie" userId="279547b6-facb-432c-922f-5019c9adc3a5" providerId="ADAL" clId="{6848BB82-086A-437F-8F67-F0D83096379D}" dt="2022-02-10T18:16:50.310" v="4294" actId="403"/>
          <ac:spMkLst>
            <pc:docMk/>
            <pc:sldMk cId="3265506488" sldId="256"/>
            <ac:spMk id="2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3:13.681" v="17" actId="2711"/>
          <ac:spMkLst>
            <pc:docMk/>
            <pc:sldMk cId="3265506488" sldId="256"/>
            <ac:spMk id="3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k cId="3265506488" sldId="256"/>
            <ac:spMk id="4" creationId="{30A85317-8E64-47E7-BAE5-ABA288BB3CC6}"/>
          </ac:spMkLst>
        </pc:spChg>
      </pc:sldChg>
      <pc:sldChg chg="modSp ord">
        <pc:chgData name="Anspaugh-Naples, Stephanie" userId="279547b6-facb-432c-922f-5019c9adc3a5" providerId="ADAL" clId="{6848BB82-086A-437F-8F67-F0D83096379D}" dt="2022-02-10T14:07:04.959" v="2457" actId="20577"/>
        <pc:sldMkLst>
          <pc:docMk/>
          <pc:sldMk cId="601405568" sldId="261"/>
        </pc:sldMkLst>
        <pc:spChg chg="mod">
          <ac:chgData name="Anspaugh-Naples, Stephanie" userId="279547b6-facb-432c-922f-5019c9adc3a5" providerId="ADAL" clId="{6848BB82-086A-437F-8F67-F0D83096379D}" dt="2022-02-10T14:07:04.959" v="2457" actId="20577"/>
          <ac:spMkLst>
            <pc:docMk/>
            <pc:sldMk cId="601405568" sldId="261"/>
            <ac:spMk id="2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6:28:57.876" v="1101" actId="20577"/>
          <ac:spMkLst>
            <pc:docMk/>
            <pc:sldMk cId="601405568" sldId="261"/>
            <ac:spMk id="6" creationId="{BD60E50C-CE12-4A0B-9D23-D894F7C75301}"/>
          </ac:spMkLst>
        </pc:spChg>
      </pc:sldChg>
      <pc:sldChg chg="addSp modSp ord">
        <pc:chgData name="Anspaugh-Naples, Stephanie" userId="279547b6-facb-432c-922f-5019c9adc3a5" providerId="ADAL" clId="{6848BB82-086A-437F-8F67-F0D83096379D}" dt="2022-02-09T21:07:51.419" v="2455" actId="20577"/>
        <pc:sldMkLst>
          <pc:docMk/>
          <pc:sldMk cId="1228474435" sldId="271"/>
        </pc:sldMkLst>
        <pc:spChg chg="add mod">
          <ac:chgData name="Anspaugh-Naples, Stephanie" userId="279547b6-facb-432c-922f-5019c9adc3a5" providerId="ADAL" clId="{6848BB82-086A-437F-8F67-F0D83096379D}" dt="2022-02-09T21:07:51.419" v="2455" actId="20577"/>
          <ac:spMkLst>
            <pc:docMk/>
            <pc:sldMk cId="1228474435" sldId="271"/>
            <ac:spMk id="2" creationId="{7EAF13BD-815B-402B-A684-950B6995B3B2}"/>
          </ac:spMkLst>
        </pc:spChg>
        <pc:spChg chg="mod">
          <ac:chgData name="Anspaugh-Naples, Stephanie" userId="279547b6-facb-432c-922f-5019c9adc3a5" providerId="ADAL" clId="{6848BB82-086A-437F-8F67-F0D83096379D}" dt="2022-02-09T16:28:48.217" v="1093" actId="113"/>
          <ac:spMkLst>
            <pc:docMk/>
            <pc:sldMk cId="1228474435" sldId="271"/>
            <ac:spMk id="7" creationId="{0AED8A04-B3FA-414C-87FE-F48211075AAD}"/>
          </ac:spMkLst>
        </pc:spChg>
      </pc:sldChg>
      <pc:sldChg chg="modSp">
        <pc:chgData name="Anspaugh-Naples, Stephanie" userId="279547b6-facb-432c-922f-5019c9adc3a5" providerId="ADAL" clId="{6848BB82-086A-437F-8F67-F0D83096379D}" dt="2022-02-10T14:38:07.808" v="2642" actId="1035"/>
        <pc:sldMkLst>
          <pc:docMk/>
          <pc:sldMk cId="3107003455" sldId="283"/>
        </pc:sldMkLst>
        <pc:spChg chg="mod">
          <ac:chgData name="Anspaugh-Naples, Stephanie" userId="279547b6-facb-432c-922f-5019c9adc3a5" providerId="ADAL" clId="{6848BB82-086A-437F-8F67-F0D83096379D}" dt="2022-02-10T14:38:07.808" v="2642" actId="1035"/>
          <ac:spMkLst>
            <pc:docMk/>
            <pc:sldMk cId="3107003455" sldId="283"/>
            <ac:spMk id="2" creationId="{FE5DA038-11C3-4533-ACFB-830152793F44}"/>
          </ac:spMkLst>
        </pc:spChg>
        <pc:spChg chg="mod">
          <ac:chgData name="Anspaugh-Naples, Stephanie" userId="279547b6-facb-432c-922f-5019c9adc3a5" providerId="ADAL" clId="{6848BB82-086A-437F-8F67-F0D83096379D}" dt="2022-02-09T14:26:14.923" v="29" actId="14100"/>
          <ac:spMkLst>
            <pc:docMk/>
            <pc:sldMk cId="3107003455" sldId="283"/>
            <ac:spMk id="7" creationId="{0AED8A04-B3FA-414C-87FE-F48211075AAD}"/>
          </ac:spMkLst>
        </pc:spChg>
      </pc:sldChg>
      <pc:sldChg chg="addSp modSp add">
        <pc:chgData name="Anspaugh-Naples, Stephanie" userId="279547b6-facb-432c-922f-5019c9adc3a5" providerId="ADAL" clId="{6848BB82-086A-437F-8F67-F0D83096379D}" dt="2022-02-09T16:27:34.039" v="1083" actId="20577"/>
        <pc:sldMkLst>
          <pc:docMk/>
          <pc:sldMk cId="2194835246" sldId="284"/>
        </pc:sldMkLst>
        <pc:spChg chg="mod">
          <ac:chgData name="Anspaugh-Naples, Stephanie" userId="279547b6-facb-432c-922f-5019c9adc3a5" providerId="ADAL" clId="{6848BB82-086A-437F-8F67-F0D83096379D}" dt="2022-02-09T16:27:34.039" v="1083" actId="20577"/>
          <ac:spMkLst>
            <pc:docMk/>
            <pc:sldMk cId="2194835246" sldId="284"/>
            <ac:spMk id="2" creationId="{3C6B6A4D-2083-49CE-9207-F5C0EE49C4BF}"/>
          </ac:spMkLst>
        </pc:spChg>
        <pc:spChg chg="mod">
          <ac:chgData name="Anspaugh-Naples, Stephanie" userId="279547b6-facb-432c-922f-5019c9adc3a5" providerId="ADAL" clId="{6848BB82-086A-437F-8F67-F0D83096379D}" dt="2022-02-09T16:16:45.978" v="771" actId="20577"/>
          <ac:spMkLst>
            <pc:docMk/>
            <pc:sldMk cId="2194835246" sldId="284"/>
            <ac:spMk id="3" creationId="{E9A060D7-A479-422A-9531-D1D61F96CDF8}"/>
          </ac:spMkLst>
        </pc:spChg>
        <pc:spChg chg="add mod">
          <ac:chgData name="Anspaugh-Naples, Stephanie" userId="279547b6-facb-432c-922f-5019c9adc3a5" providerId="ADAL" clId="{6848BB82-086A-437F-8F67-F0D83096379D}" dt="2022-02-09T16:24:08.007" v="821" actId="208"/>
          <ac:spMkLst>
            <pc:docMk/>
            <pc:sldMk cId="2194835246" sldId="284"/>
            <ac:spMk id="8" creationId="{9B804A5D-A2D8-469D-9A44-2342B96326B2}"/>
          </ac:spMkLst>
        </pc:spChg>
        <pc:picChg chg="add mod">
          <ac:chgData name="Anspaugh-Naples, Stephanie" userId="279547b6-facb-432c-922f-5019c9adc3a5" providerId="ADAL" clId="{6848BB82-086A-437F-8F67-F0D83096379D}" dt="2022-02-09T16:16:36.264" v="758" actId="208"/>
          <ac:picMkLst>
            <pc:docMk/>
            <pc:sldMk cId="2194835246" sldId="284"/>
            <ac:picMk id="5" creationId="{37A5760E-05A9-430D-B0E0-AD3183FD6EDA}"/>
          </ac:picMkLst>
        </pc:picChg>
        <pc:picChg chg="add mod">
          <ac:chgData name="Anspaugh-Naples, Stephanie" userId="279547b6-facb-432c-922f-5019c9adc3a5" providerId="ADAL" clId="{6848BB82-086A-437F-8F67-F0D83096379D}" dt="2022-02-09T16:16:32.478" v="757" actId="208"/>
          <ac:picMkLst>
            <pc:docMk/>
            <pc:sldMk cId="2194835246" sldId="284"/>
            <ac:picMk id="7" creationId="{ADE0AB4F-3A19-48D8-83D8-89537ABD5B1B}"/>
          </ac:picMkLst>
        </pc:picChg>
      </pc:sldChg>
      <pc:sldChg chg="addSp delSp modSp add">
        <pc:chgData name="Anspaugh-Naples, Stephanie" userId="279547b6-facb-432c-922f-5019c9adc3a5" providerId="ADAL" clId="{6848BB82-086A-437F-8F67-F0D83096379D}" dt="2022-02-09T18:48:24.364" v="1796" actId="1037"/>
        <pc:sldMkLst>
          <pc:docMk/>
          <pc:sldMk cId="2697207506" sldId="285"/>
        </pc:sldMkLst>
        <pc:spChg chg="del mod">
          <ac:chgData name="Anspaugh-Naples, Stephanie" userId="279547b6-facb-432c-922f-5019c9adc3a5" providerId="ADAL" clId="{6848BB82-086A-437F-8F67-F0D83096379D}" dt="2022-02-09T16:22:01.489" v="774"/>
          <ac:spMkLst>
            <pc:docMk/>
            <pc:sldMk cId="2697207506" sldId="285"/>
            <ac:spMk id="2" creationId="{A253AD83-C196-4938-A2CF-1647F31019BF}"/>
          </ac:spMkLst>
        </pc:spChg>
        <pc:spChg chg="mod">
          <ac:chgData name="Anspaugh-Naples, Stephanie" userId="279547b6-facb-432c-922f-5019c9adc3a5" providerId="ADAL" clId="{6848BB82-086A-437F-8F67-F0D83096379D}" dt="2022-02-09T18:48:09.049" v="1793" actId="113"/>
          <ac:spMkLst>
            <pc:docMk/>
            <pc:sldMk cId="2697207506" sldId="285"/>
            <ac:spMk id="3" creationId="{60D268FC-55AB-4928-878E-31DF89202057}"/>
          </ac:spMkLst>
        </pc:spChg>
        <pc:spChg chg="add del mod">
          <ac:chgData name="Anspaugh-Naples, Stephanie" userId="279547b6-facb-432c-922f-5019c9adc3a5" providerId="ADAL" clId="{6848BB82-086A-437F-8F67-F0D83096379D}" dt="2022-02-09T16:23:08.334" v="815"/>
          <ac:spMkLst>
            <pc:docMk/>
            <pc:sldMk cId="2697207506" sldId="285"/>
            <ac:spMk id="5" creationId="{8CFF7D61-8A8D-44F0-8AAA-D6FA6C8DFF73}"/>
          </ac:spMkLst>
        </pc:spChg>
        <pc:spChg chg="add del mod">
          <ac:chgData name="Anspaugh-Naples, Stephanie" userId="279547b6-facb-432c-922f-5019c9adc3a5" providerId="ADAL" clId="{6848BB82-086A-437F-8F67-F0D83096379D}" dt="2022-02-09T16:24:26.235" v="823" actId="11529"/>
          <ac:spMkLst>
            <pc:docMk/>
            <pc:sldMk cId="2697207506" sldId="285"/>
            <ac:spMk id="6" creationId="{158DA567-D089-4726-B27D-05909968BD5E}"/>
          </ac:spMkLst>
        </pc:spChg>
        <pc:spChg chg="add mod">
          <ac:chgData name="Anspaugh-Naples, Stephanie" userId="279547b6-facb-432c-922f-5019c9adc3a5" providerId="ADAL" clId="{6848BB82-086A-437F-8F67-F0D83096379D}" dt="2022-02-09T18:47:58.954" v="1790" actId="14100"/>
          <ac:spMkLst>
            <pc:docMk/>
            <pc:sldMk cId="2697207506" sldId="285"/>
            <ac:spMk id="7" creationId="{9EE486E7-9AA6-4011-A098-C6BE63F644B5}"/>
          </ac:spMkLst>
        </pc:spChg>
        <pc:picChg chg="add mod">
          <ac:chgData name="Anspaugh-Naples, Stephanie" userId="279547b6-facb-432c-922f-5019c9adc3a5" providerId="ADAL" clId="{6848BB82-086A-437F-8F67-F0D83096379D}" dt="2022-02-09T18:48:24.364" v="1796" actId="1037"/>
          <ac:picMkLst>
            <pc:docMk/>
            <pc:sldMk cId="2697207506" sldId="285"/>
            <ac:picMk id="4" creationId="{F52D12F6-D6CD-475D-B93D-02D5AECAD25D}"/>
          </ac:picMkLst>
        </pc:picChg>
      </pc:sldChg>
      <pc:sldChg chg="addSp modSp add">
        <pc:chgData name="Anspaugh-Naples, Stephanie" userId="279547b6-facb-432c-922f-5019c9adc3a5" providerId="ADAL" clId="{6848BB82-086A-437F-8F67-F0D83096379D}" dt="2022-02-09T18:48:51.883" v="1797" actId="948"/>
        <pc:sldMkLst>
          <pc:docMk/>
          <pc:sldMk cId="4046287080" sldId="286"/>
        </pc:sldMkLst>
        <pc:spChg chg="mod">
          <ac:chgData name="Anspaugh-Naples, Stephanie" userId="279547b6-facb-432c-922f-5019c9adc3a5" providerId="ADAL" clId="{6848BB82-086A-437F-8F67-F0D83096379D}" dt="2022-02-09T18:48:51.883" v="1797" actId="948"/>
          <ac:spMkLst>
            <pc:docMk/>
            <pc:sldMk cId="4046287080" sldId="286"/>
            <ac:spMk id="2" creationId="{94C117F2-4973-4E37-94C9-8DF34E443BF2}"/>
          </ac:spMkLst>
        </pc:spChg>
        <pc:spChg chg="mod">
          <ac:chgData name="Anspaugh-Naples, Stephanie" userId="279547b6-facb-432c-922f-5019c9adc3a5" providerId="ADAL" clId="{6848BB82-086A-437F-8F67-F0D83096379D}" dt="2022-02-09T16:29:18.918" v="1124" actId="20577"/>
          <ac:spMkLst>
            <pc:docMk/>
            <pc:sldMk cId="4046287080" sldId="286"/>
            <ac:spMk id="3" creationId="{83E6B316-F5EF-43DE-9424-F8CDE684858F}"/>
          </ac:spMkLst>
        </pc:spChg>
        <pc:picChg chg="add mod">
          <ac:chgData name="Anspaugh-Naples, Stephanie" userId="279547b6-facb-432c-922f-5019c9adc3a5" providerId="ADAL" clId="{6848BB82-086A-437F-8F67-F0D83096379D}" dt="2022-02-09T16:38:11.439" v="1405" actId="1076"/>
          <ac:picMkLst>
            <pc:docMk/>
            <pc:sldMk cId="4046287080" sldId="286"/>
            <ac:picMk id="5" creationId="{50F63FAF-4531-4D7E-B03B-D097B4A19F0D}"/>
          </ac:picMkLst>
        </pc:picChg>
      </pc:sldChg>
      <pc:sldChg chg="modSp add">
        <pc:chgData name="Anspaugh-Naples, Stephanie" userId="279547b6-facb-432c-922f-5019c9adc3a5" providerId="ADAL" clId="{6848BB82-086A-437F-8F67-F0D83096379D}" dt="2022-02-10T17:45:31.171" v="3891" actId="20577"/>
        <pc:sldMkLst>
          <pc:docMk/>
          <pc:sldMk cId="2848906071" sldId="287"/>
        </pc:sldMkLst>
        <pc:spChg chg="mod">
          <ac:chgData name="Anspaugh-Naples, Stephanie" userId="279547b6-facb-432c-922f-5019c9adc3a5" providerId="ADAL" clId="{6848BB82-086A-437F-8F67-F0D83096379D}" dt="2022-02-10T17:45:31.171" v="3891" actId="20577"/>
          <ac:spMkLst>
            <pc:docMk/>
            <pc:sldMk cId="2848906071" sldId="287"/>
            <ac:spMk id="2" creationId="{593E5F04-E2A0-454E-84F4-2FAC2B14FF6B}"/>
          </ac:spMkLst>
        </pc:spChg>
        <pc:spChg chg="mod">
          <ac:chgData name="Anspaugh-Naples, Stephanie" userId="279547b6-facb-432c-922f-5019c9adc3a5" providerId="ADAL" clId="{6848BB82-086A-437F-8F67-F0D83096379D}" dt="2022-02-09T16:39:36.559" v="1431" actId="20577"/>
          <ac:spMkLst>
            <pc:docMk/>
            <pc:sldMk cId="2848906071" sldId="287"/>
            <ac:spMk id="3" creationId="{93631A94-4587-4C1D-96AA-2999C3E977E6}"/>
          </ac:spMkLst>
        </pc:spChg>
      </pc:sldChg>
      <pc:sldChg chg="addSp delSp modSp add">
        <pc:chgData name="Anspaugh-Naples, Stephanie" userId="279547b6-facb-432c-922f-5019c9adc3a5" providerId="ADAL" clId="{6848BB82-086A-437F-8F67-F0D83096379D}" dt="2022-02-10T18:15:31.528" v="4293" actId="2085"/>
        <pc:sldMkLst>
          <pc:docMk/>
          <pc:sldMk cId="3533107909" sldId="288"/>
        </pc:sldMkLst>
        <pc:spChg chg="del">
          <ac:chgData name="Anspaugh-Naples, Stephanie" userId="279547b6-facb-432c-922f-5019c9adc3a5" providerId="ADAL" clId="{6848BB82-086A-437F-8F67-F0D83096379D}" dt="2022-02-09T18:40:09.183" v="1753" actId="478"/>
          <ac:spMkLst>
            <pc:docMk/>
            <pc:sldMk cId="3533107909" sldId="288"/>
            <ac:spMk id="2" creationId="{584B00F9-B99B-407B-A408-E7609EE1C3A7}"/>
          </ac:spMkLst>
        </pc:spChg>
        <pc:spChg chg="add mod">
          <ac:chgData name="Anspaugh-Naples, Stephanie" userId="279547b6-facb-432c-922f-5019c9adc3a5" providerId="ADAL" clId="{6848BB82-086A-437F-8F67-F0D83096379D}" dt="2022-02-10T18:15:31.528" v="4293" actId="2085"/>
          <ac:spMkLst>
            <pc:docMk/>
            <pc:sldMk cId="3533107909" sldId="288"/>
            <ac:spMk id="2" creationId="{EAD83270-1C2B-4913-B119-E4DECF96F930}"/>
          </ac:spMkLst>
        </pc:spChg>
        <pc:spChg chg="mod">
          <ac:chgData name="Anspaugh-Naples, Stephanie" userId="279547b6-facb-432c-922f-5019c9adc3a5" providerId="ADAL" clId="{6848BB82-086A-437F-8F67-F0D83096379D}" dt="2022-02-10T14:10:59.144" v="2537" actId="20577"/>
          <ac:spMkLst>
            <pc:docMk/>
            <pc:sldMk cId="3533107909" sldId="288"/>
            <ac:spMk id="3" creationId="{50DFD2B0-DC6E-4CB3-8B65-BC8DBD585039}"/>
          </ac:spMkLst>
        </pc:spChg>
        <pc:picChg chg="add mod">
          <ac:chgData name="Anspaugh-Naples, Stephanie" userId="279547b6-facb-432c-922f-5019c9adc3a5" providerId="ADAL" clId="{6848BB82-086A-437F-8F67-F0D83096379D}" dt="2022-02-09T18:49:47.997" v="1845" actId="1076"/>
          <ac:picMkLst>
            <pc:docMk/>
            <pc:sldMk cId="3533107909" sldId="288"/>
            <ac:picMk id="5" creationId="{AE850AFA-00C8-4C5D-9F35-4B66EEA46494}"/>
          </ac:picMkLst>
        </pc:picChg>
      </pc:sldChg>
      <pc:sldChg chg="addSp delSp modSp add">
        <pc:chgData name="Anspaugh-Naples, Stephanie" userId="279547b6-facb-432c-922f-5019c9adc3a5" providerId="ADAL" clId="{6848BB82-086A-437F-8F67-F0D83096379D}" dt="2022-02-10T14:36:31.151" v="2616" actId="114"/>
        <pc:sldMkLst>
          <pc:docMk/>
          <pc:sldMk cId="3339176988" sldId="289"/>
        </pc:sldMkLst>
        <pc:spChg chg="del">
          <ac:chgData name="Anspaugh-Naples, Stephanie" userId="279547b6-facb-432c-922f-5019c9adc3a5" providerId="ADAL" clId="{6848BB82-086A-437F-8F67-F0D83096379D}" dt="2022-02-09T18:46:51.760" v="1777" actId="478"/>
          <ac:spMkLst>
            <pc:docMk/>
            <pc:sldMk cId="3339176988" sldId="289"/>
            <ac:spMk id="2" creationId="{A233D41C-2446-4FEE-82AF-A34DB661BB0B}"/>
          </ac:spMkLst>
        </pc:spChg>
        <pc:spChg chg="add mod">
          <ac:chgData name="Anspaugh-Naples, Stephanie" userId="279547b6-facb-432c-922f-5019c9adc3a5" providerId="ADAL" clId="{6848BB82-086A-437F-8F67-F0D83096379D}" dt="2022-02-10T14:36:31.151" v="2616" actId="114"/>
          <ac:spMkLst>
            <pc:docMk/>
            <pc:sldMk cId="3339176988" sldId="289"/>
            <ac:spMk id="2" creationId="{EF91BF2E-6E04-4858-A88C-9318F900B5D5}"/>
          </ac:spMkLst>
        </pc:spChg>
        <pc:spChg chg="mod">
          <ac:chgData name="Anspaugh-Naples, Stephanie" userId="279547b6-facb-432c-922f-5019c9adc3a5" providerId="ADAL" clId="{6848BB82-086A-437F-8F67-F0D83096379D}" dt="2022-02-09T18:46:46.640" v="1776" actId="20577"/>
          <ac:spMkLst>
            <pc:docMk/>
            <pc:sldMk cId="3339176988" sldId="289"/>
            <ac:spMk id="3" creationId="{432C1228-CF1A-4084-A983-298150B01E04}"/>
          </ac:spMkLst>
        </pc:spChg>
      </pc:sldChg>
      <pc:sldChg chg="modSp add">
        <pc:chgData name="Anspaugh-Naples, Stephanie" userId="279547b6-facb-432c-922f-5019c9adc3a5" providerId="ADAL" clId="{6848BB82-086A-437F-8F67-F0D83096379D}" dt="2022-02-10T18:12:47.896" v="4254" actId="20577"/>
        <pc:sldMkLst>
          <pc:docMk/>
          <pc:sldMk cId="629208006" sldId="290"/>
        </pc:sldMkLst>
        <pc:spChg chg="mod">
          <ac:chgData name="Anspaugh-Naples, Stephanie" userId="279547b6-facb-432c-922f-5019c9adc3a5" providerId="ADAL" clId="{6848BB82-086A-437F-8F67-F0D83096379D}" dt="2022-02-10T18:12:47.896" v="4254" actId="20577"/>
          <ac:spMkLst>
            <pc:docMk/>
            <pc:sldMk cId="629208006" sldId="290"/>
            <ac:spMk id="2" creationId="{7EAF13BD-815B-402B-A684-950B6995B3B2}"/>
          </ac:spMkLst>
        </pc:spChg>
      </pc:sldChg>
      <pc:sldChg chg="addSp delSp modSp add">
        <pc:chgData name="Anspaugh-Naples, Stephanie" userId="279547b6-facb-432c-922f-5019c9adc3a5" providerId="ADAL" clId="{6848BB82-086A-437F-8F67-F0D83096379D}" dt="2022-02-10T18:17:47.210" v="4295" actId="1038"/>
        <pc:sldMkLst>
          <pc:docMk/>
          <pc:sldMk cId="3382791476" sldId="291"/>
        </pc:sldMkLst>
        <pc:spChg chg="del">
          <ac:chgData name="Anspaugh-Naples, Stephanie" userId="279547b6-facb-432c-922f-5019c9adc3a5" providerId="ADAL" clId="{6848BB82-086A-437F-8F67-F0D83096379D}" dt="2022-02-10T17:01:40.254" v="2644" actId="3680"/>
          <ac:spMkLst>
            <pc:docMk/>
            <pc:sldMk cId="3382791476" sldId="291"/>
            <ac:spMk id="2" creationId="{E9E3FCFD-7241-40E7-9A23-34AABC1BBE95}"/>
          </ac:spMkLst>
        </pc:spChg>
        <pc:spChg chg="mod">
          <ac:chgData name="Anspaugh-Naples, Stephanie" userId="279547b6-facb-432c-922f-5019c9adc3a5" providerId="ADAL" clId="{6848BB82-086A-437F-8F67-F0D83096379D}" dt="2022-02-10T17:27:13.368" v="3482" actId="20577"/>
          <ac:spMkLst>
            <pc:docMk/>
            <pc:sldMk cId="3382791476" sldId="291"/>
            <ac:spMk id="3" creationId="{A1525D59-E69E-4BE2-A858-1B8EDDF882F4}"/>
          </ac:spMkLst>
        </pc:spChg>
        <pc:spChg chg="add mod">
          <ac:chgData name="Anspaugh-Naples, Stephanie" userId="279547b6-facb-432c-922f-5019c9adc3a5" providerId="ADAL" clId="{6848BB82-086A-437F-8F67-F0D83096379D}" dt="2022-02-10T18:09:11.166" v="4205" actId="1035"/>
          <ac:spMkLst>
            <pc:docMk/>
            <pc:sldMk cId="3382791476" sldId="291"/>
            <ac:spMk id="6" creationId="{9B9C3B9C-DD6B-41A1-BDA9-C92D997ADB4C}"/>
          </ac:spMkLst>
        </pc:spChg>
        <pc:graphicFrameChg chg="add mod ord modGraphic">
          <ac:chgData name="Anspaugh-Naples, Stephanie" userId="279547b6-facb-432c-922f-5019c9adc3a5" providerId="ADAL" clId="{6848BB82-086A-437F-8F67-F0D83096379D}" dt="2022-02-10T18:17:47.210" v="4295" actId="1038"/>
          <ac:graphicFrameMkLst>
            <pc:docMk/>
            <pc:sldMk cId="3382791476" sldId="291"/>
            <ac:graphicFrameMk id="4" creationId="{631E7A04-E8F9-4C82-B74B-D9E85768CDD8}"/>
          </ac:graphicFrameMkLst>
        </pc:graphicFrameChg>
      </pc:sldChg>
      <pc:sldChg chg="modSp add del">
        <pc:chgData name="Anspaugh-Naples, Stephanie" userId="279547b6-facb-432c-922f-5019c9adc3a5" providerId="ADAL" clId="{6848BB82-086A-437F-8F67-F0D83096379D}" dt="2022-02-10T17:43:16.127" v="3802" actId="2696"/>
        <pc:sldMkLst>
          <pc:docMk/>
          <pc:sldMk cId="2570834743" sldId="292"/>
        </pc:sldMkLst>
        <pc:spChg chg="mod">
          <ac:chgData name="Anspaugh-Naples, Stephanie" userId="279547b6-facb-432c-922f-5019c9adc3a5" providerId="ADAL" clId="{6848BB82-086A-437F-8F67-F0D83096379D}" dt="2022-02-10T17:35:03.099" v="3801" actId="20577"/>
          <ac:spMkLst>
            <pc:docMk/>
            <pc:sldMk cId="2570834743" sldId="292"/>
            <ac:spMk id="2" creationId="{01CD9946-E778-4915-B851-936C90F99A39}"/>
          </ac:spMkLst>
        </pc:spChg>
        <pc:spChg chg="mod">
          <ac:chgData name="Anspaugh-Naples, Stephanie" userId="279547b6-facb-432c-922f-5019c9adc3a5" providerId="ADAL" clId="{6848BB82-086A-437F-8F67-F0D83096379D}" dt="2022-02-10T17:32:38.183" v="3597" actId="20577"/>
          <ac:spMkLst>
            <pc:docMk/>
            <pc:sldMk cId="2570834743" sldId="292"/>
            <ac:spMk id="3" creationId="{D052D31D-45A4-4F55-8AC8-69F97D703799}"/>
          </ac:spMkLst>
        </pc:spChg>
      </pc:sldChg>
      <pc:sldMasterChg chg="modSp modSldLayout">
        <pc:chgData name="Anspaugh-Naples, Stephanie" userId="279547b6-facb-432c-922f-5019c9adc3a5" providerId="ADAL" clId="{6848BB82-086A-437F-8F67-F0D83096379D}" dt="2022-02-10T18:14:04.958" v="4290" actId="121"/>
        <pc:sldMasterMkLst>
          <pc:docMk/>
          <pc:sldMasterMk cId="1562450064" sldId="2147483648"/>
        </pc:sldMasterMkLst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asterMk cId="1562450064" sldId="2147483648"/>
            <ac:spMk id="2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asterMk cId="1562450064" sldId="2147483648"/>
            <ac:spMk id="3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asterMk cId="1562450064" sldId="2147483648"/>
            <ac:spMk id="4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asterMk cId="1562450064" sldId="2147483648"/>
            <ac:spMk id="5" creationId="{00000000-0000-0000-0000-000000000000}"/>
          </ac:spMkLst>
        </pc:spChg>
        <pc:spChg chg="mod">
          <ac:chgData name="Anspaugh-Naples, Stephanie" userId="279547b6-facb-432c-922f-5019c9adc3a5" providerId="ADAL" clId="{6848BB82-086A-437F-8F67-F0D83096379D}" dt="2022-02-09T14:22:42.045" v="6"/>
          <ac:spMkLst>
            <pc:docMk/>
            <pc:sldMasterMk cId="1562450064" sldId="2147483648"/>
            <ac:spMk id="6" creationId="{00000000-0000-0000-0000-000000000000}"/>
          </ac:spMkLst>
        </pc:spChg>
        <pc:sldLayoutChg chg="modSp">
          <pc:chgData name="Anspaugh-Naples, Stephanie" userId="279547b6-facb-432c-922f-5019c9adc3a5" providerId="ADAL" clId="{6848BB82-086A-437F-8F67-F0D83096379D}" dt="2022-02-09T14:22:42.045" v="6"/>
          <pc:sldLayoutMkLst>
            <pc:docMk/>
            <pc:sldMasterMk cId="1562450064" sldId="2147483648"/>
            <pc:sldLayoutMk cId="3938838012" sldId="2147483649"/>
          </pc:sldLayoutMkLst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938838012" sldId="2147483649"/>
              <ac:spMk id="7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938838012" sldId="2147483649"/>
              <ac:spMk id="8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938838012" sldId="2147483649"/>
              <ac:spMk id="9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938838012" sldId="2147483649"/>
              <ac:spMk id="10" creationId="{00000000-0000-0000-0000-000000000000}"/>
            </ac:spMkLst>
          </pc:spChg>
          <pc:picChg chg="mod">
            <ac:chgData name="Anspaugh-Naples, Stephanie" userId="279547b6-facb-432c-922f-5019c9adc3a5" providerId="ADAL" clId="{6848BB82-086A-437F-8F67-F0D83096379D}" dt="2022-02-09T14:22:42.045" v="6"/>
            <ac:picMkLst>
              <pc:docMk/>
              <pc:sldMasterMk cId="1562450064" sldId="2147483648"/>
              <pc:sldLayoutMk cId="3938838012" sldId="2147483649"/>
              <ac:picMk id="11" creationId="{00000000-0000-0000-0000-000000000000}"/>
            </ac:picMkLst>
          </pc:picChg>
        </pc:sldLayoutChg>
        <pc:sldLayoutChg chg="modSp">
          <pc:chgData name="Anspaugh-Naples, Stephanie" userId="279547b6-facb-432c-922f-5019c9adc3a5" providerId="ADAL" clId="{6848BB82-086A-437F-8F67-F0D83096379D}" dt="2022-02-10T18:14:04.958" v="4290" actId="121"/>
          <pc:sldLayoutMkLst>
            <pc:docMk/>
            <pc:sldMasterMk cId="1562450064" sldId="2147483648"/>
            <pc:sldLayoutMk cId="325245495" sldId="2147483655"/>
          </pc:sldLayoutMkLst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5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6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10T18:14:04.958" v="4290" actId="121"/>
            <ac:spMkLst>
              <pc:docMk/>
              <pc:sldMasterMk cId="1562450064" sldId="2147483648"/>
              <pc:sldLayoutMk cId="325245495" sldId="2147483655"/>
              <ac:spMk id="7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8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9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10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4:22:42.045" v="6"/>
            <ac:spMkLst>
              <pc:docMk/>
              <pc:sldMasterMk cId="1562450064" sldId="2147483648"/>
              <pc:sldLayoutMk cId="325245495" sldId="2147483655"/>
              <ac:spMk id="11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10T17:45:57.323" v="3892" actId="2711"/>
            <ac:spMkLst>
              <pc:docMk/>
              <pc:sldMasterMk cId="1562450064" sldId="2147483648"/>
              <pc:sldLayoutMk cId="325245495" sldId="2147483655"/>
              <ac:spMk id="12" creationId="{00000000-0000-0000-0000-000000000000}"/>
            </ac:spMkLst>
          </pc:spChg>
          <pc:spChg chg="mod">
            <ac:chgData name="Anspaugh-Naples, Stephanie" userId="279547b6-facb-432c-922f-5019c9adc3a5" providerId="ADAL" clId="{6848BB82-086A-437F-8F67-F0D83096379D}" dt="2022-02-09T16:08:54.160" v="411" actId="122"/>
            <ac:spMkLst>
              <pc:docMk/>
              <pc:sldMasterMk cId="1562450064" sldId="2147483648"/>
              <pc:sldLayoutMk cId="325245495" sldId="2147483655"/>
              <ac:spMk id="1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E01D039F-52A4-4456-B74F-B05EB6295D69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B37B1E85-34A4-4C5A-A082-8B699300D4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89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9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3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27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9000">
              <a:srgbClr val="00A0AF"/>
            </a:gs>
            <a:gs pos="37000">
              <a:srgbClr val="7ED0E0"/>
            </a:gs>
            <a:gs pos="100000">
              <a:srgbClr val="00A0AF"/>
            </a:gs>
            <a:gs pos="61000">
              <a:schemeClr val="accent1">
                <a:lumMod val="40000"/>
                <a:lumOff val="6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5313" y="2733710"/>
            <a:ext cx="9722461" cy="1483728"/>
          </a:xfrm>
          <a:prstGeom prst="rect">
            <a:avLst/>
          </a:prstGeom>
          <a:solidFill>
            <a:srgbClr val="F78E1E"/>
          </a:solidFill>
          <a:ln>
            <a:solidFill>
              <a:srgbClr val="F78E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84207" y="2822836"/>
            <a:ext cx="9260759" cy="1373070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z="4800">
                <a:latin typeface="Arial Black" panose="020B0A04020102020204" pitchFamily="34" charset="0"/>
              </a:rPr>
              <a:t>Click to edit Master title style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959722" y="4394041"/>
            <a:ext cx="8479455" cy="1117687"/>
          </a:xfr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/>
              <a:t>Click to edit Master subtitle style</a:t>
            </a:r>
            <a:endParaRPr lang="en-US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766303" y="2733710"/>
            <a:ext cx="2502736" cy="1483728"/>
          </a:xfrm>
          <a:prstGeom prst="rect">
            <a:avLst/>
          </a:prstGeom>
          <a:solidFill>
            <a:srgbClr val="F78E1E"/>
          </a:solidFill>
          <a:ln>
            <a:solidFill>
              <a:srgbClr val="F78E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46019" y="2565585"/>
            <a:ext cx="1616176" cy="182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83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4830-8569-456B-BFAB-55022A06B194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55448" y="162902"/>
            <a:ext cx="11904747" cy="1155099"/>
          </a:xfrm>
          <a:prstGeom prst="rect">
            <a:avLst/>
          </a:prstGeom>
          <a:solidFill>
            <a:srgbClr val="00A0A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0321" y="1655659"/>
            <a:ext cx="10888224" cy="42805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46304" y="6391658"/>
            <a:ext cx="11907795" cy="309563"/>
          </a:xfrm>
          <a:prstGeom prst="rect">
            <a:avLst/>
          </a:prstGeom>
          <a:solidFill>
            <a:srgbClr val="F96C45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r>
              <a:rPr 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COVID.Therapeutics@flhealth.gov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52400" y="152400"/>
            <a:ext cx="11907795" cy="6547104"/>
          </a:xfrm>
          <a:prstGeom prst="rect">
            <a:avLst/>
          </a:prstGeom>
          <a:noFill/>
          <a:ln w="9525" cap="flat" cmpd="sng" algn="ctr">
            <a:solidFill>
              <a:srgbClr val="F96C4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152400" y="6327124"/>
            <a:ext cx="11901699" cy="0"/>
          </a:xfrm>
          <a:prstGeom prst="line">
            <a:avLst/>
          </a:prstGeom>
          <a:noFill/>
          <a:ln w="11430" cap="flat" cmpd="sng" algn="ctr">
            <a:solidFill>
              <a:srgbClr val="F96C45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5762953" y="5989464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851675" y="6098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F96C45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5676621" y="6088176"/>
            <a:ext cx="776431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A19E01-6FA7-4F2D-BD5B-0499F6E6E2C4}" type="slidenum">
              <a:rPr lang="en-US" sz="2000" smtClean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2000" dirty="0">
              <a:solidFill>
                <a:srgbClr val="00A0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155448" y="158497"/>
            <a:ext cx="11881104" cy="11513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 Black" panose="020B0A04020102020204" pitchFamily="34" charset="0"/>
              </a:rPr>
              <a:t>Department of Health</a:t>
            </a:r>
          </a:p>
        </p:txBody>
      </p:sp>
    </p:spTree>
    <p:extLst>
      <p:ext uri="{BB962C8B-B14F-4D97-AF65-F5344CB8AC3E}">
        <p14:creationId xmlns:p14="http://schemas.microsoft.com/office/powerpoint/2010/main" val="32524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24830-8569-456B-BFAB-55022A06B194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9024-31DC-4851-9F85-91E91F71B5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5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Tx/>
        <a:buNone/>
        <a:defRPr sz="2800" kern="1200" baseline="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457189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340155"/>
            <a:ext cx="9687697" cy="23876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Health Partner Ordering Portal (HPOP) </a:t>
            </a:r>
            <a:br>
              <a:rPr lang="en-US" sz="3200" dirty="0"/>
            </a:br>
            <a:r>
              <a:rPr lang="en-US" sz="3200" dirty="0"/>
              <a:t>Registration and Inventory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85553"/>
            <a:ext cx="12192000" cy="1655763"/>
          </a:xfrm>
        </p:spPr>
        <p:txBody>
          <a:bodyPr/>
          <a:lstStyle/>
          <a:p>
            <a:endParaRPr lang="en-US" b="1" dirty="0"/>
          </a:p>
          <a:p>
            <a:pPr algn="ctr"/>
            <a:r>
              <a:rPr lang="en-US" sz="4800" b="1" dirty="0">
                <a:latin typeface="Arial Black" panose="020B0A04020102020204" pitchFamily="34" charset="0"/>
              </a:rPr>
              <a:t>Florida Department of Health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0A85317-8E64-47E7-BAE5-ABA288BB3CC6}"/>
              </a:ext>
            </a:extLst>
          </p:cNvPr>
          <p:cNvSpPr txBox="1">
            <a:spLocks/>
          </p:cNvSpPr>
          <p:nvPr/>
        </p:nvSpPr>
        <p:spPr>
          <a:xfrm>
            <a:off x="0" y="4716685"/>
            <a:ext cx="12192000" cy="1666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550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DFD2B0-DC6E-4CB3-8B65-BC8DBD585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reporting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850AFA-00C8-4C5D-9F35-4B66EEA46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07" y="1309817"/>
            <a:ext cx="9449985" cy="53896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AD83270-1C2B-4913-B119-E4DECF96F930}"/>
              </a:ext>
            </a:extLst>
          </p:cNvPr>
          <p:cNvSpPr/>
          <p:nvPr/>
        </p:nvSpPr>
        <p:spPr>
          <a:xfrm>
            <a:off x="10820992" y="6388100"/>
            <a:ext cx="1215559" cy="311403"/>
          </a:xfrm>
          <a:prstGeom prst="rect">
            <a:avLst/>
          </a:prstGeom>
          <a:solidFill>
            <a:srgbClr val="F96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07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1E7A04-E8F9-4C82-B74B-D9E85768CD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554807"/>
              </p:ext>
            </p:extLst>
          </p:nvPr>
        </p:nvGraphicFramePr>
        <p:xfrm>
          <a:off x="226348" y="1554480"/>
          <a:ext cx="11764703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773">
                  <a:extLst>
                    <a:ext uri="{9D8B030D-6E8A-4147-A177-3AD203B41FA5}">
                      <a16:colId xmlns:a16="http://schemas.microsoft.com/office/drawing/2014/main" val="2101359984"/>
                    </a:ext>
                  </a:extLst>
                </a:gridCol>
                <a:gridCol w="4552778">
                  <a:extLst>
                    <a:ext uri="{9D8B030D-6E8A-4147-A177-3AD203B41FA5}">
                      <a16:colId xmlns:a16="http://schemas.microsoft.com/office/drawing/2014/main" val="2250139835"/>
                    </a:ext>
                  </a:extLst>
                </a:gridCol>
                <a:gridCol w="4518152">
                  <a:extLst>
                    <a:ext uri="{9D8B030D-6E8A-4147-A177-3AD203B41FA5}">
                      <a16:colId xmlns:a16="http://schemas.microsoft.com/office/drawing/2014/main" val="579531471"/>
                    </a:ext>
                  </a:extLst>
                </a:gridCol>
              </a:tblGrid>
              <a:tr h="630238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Sotrovimab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Evusheld, Paxlovid, and/or molnupiravir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48526"/>
                  </a:ext>
                </a:extLst>
              </a:tr>
              <a:tr h="5603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do I create an order?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cannot currently create an order for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sotrovimab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cannot currently create an order for these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53760"/>
                  </a:ext>
                </a:extLst>
              </a:tr>
              <a:tr h="5603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do I request doses?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the same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ReadyOp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link you’ve been using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Doses cannot be requested at this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730826"/>
                  </a:ext>
                </a:extLst>
              </a:tr>
              <a:tr h="5603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do I have to report?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Inventory and utilization data for all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mAbs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order request link (bam-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ete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regen-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sotrovimab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Courses administered and courses available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90704"/>
                  </a:ext>
                </a:extLst>
              </a:tr>
              <a:tr h="5603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and where do I have to report?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(up to 2x per week)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midnight every Wednesday in HHS Protect or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TeleTracking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5:00pm on Fridays in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ReadyOp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link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HPOP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358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1525D59-E69E-4BE2-A858-1B8EDDF88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9C3B9C-DD6B-41A1-BDA9-C92D997ADB4C}"/>
              </a:ext>
            </a:extLst>
          </p:cNvPr>
          <p:cNvSpPr txBox="1"/>
          <p:nvPr/>
        </p:nvSpPr>
        <p:spPr>
          <a:xfrm>
            <a:off x="0" y="555720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Please note: Until the therapeutics supply stabilizes there will be no direct orders from providers</a:t>
            </a:r>
          </a:p>
        </p:txBody>
      </p:sp>
    </p:spTree>
    <p:extLst>
      <p:ext uri="{BB962C8B-B14F-4D97-AF65-F5344CB8AC3E}">
        <p14:creationId xmlns:p14="http://schemas.microsoft.com/office/powerpoint/2010/main" val="33827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2C1228-CF1A-4084-A983-298150B0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demonstration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91BF2E-6E04-4858-A88C-9318F900B5D5}"/>
              </a:ext>
            </a:extLst>
          </p:cNvPr>
          <p:cNvSpPr txBox="1"/>
          <p:nvPr/>
        </p:nvSpPr>
        <p:spPr>
          <a:xfrm>
            <a:off x="1977081" y="2211859"/>
            <a:ext cx="778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(Please bear with me as I switch programs)</a:t>
            </a:r>
          </a:p>
        </p:txBody>
      </p:sp>
    </p:spTree>
    <p:extLst>
      <p:ext uri="{BB962C8B-B14F-4D97-AF65-F5344CB8AC3E}">
        <p14:creationId xmlns:p14="http://schemas.microsoft.com/office/powerpoint/2010/main" val="333917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0AED8A04-B3FA-414C-87FE-F4821107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135925"/>
            <a:ext cx="10887075" cy="118170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Department of Health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5DA038-11C3-4533-ACFB-830152793F44}"/>
              </a:ext>
            </a:extLst>
          </p:cNvPr>
          <p:cNvSpPr txBox="1"/>
          <p:nvPr/>
        </p:nvSpPr>
        <p:spPr>
          <a:xfrm>
            <a:off x="0" y="16580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Stephanie Anspaugh-Naples, MPH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COVID-19 Therapeutics Team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Florida Department of Health 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COVID.Therapeutics@flhealth.gov</a:t>
            </a:r>
          </a:p>
        </p:txBody>
      </p:sp>
    </p:spTree>
    <p:extLst>
      <p:ext uri="{BB962C8B-B14F-4D97-AF65-F5344CB8AC3E}">
        <p14:creationId xmlns:p14="http://schemas.microsoft.com/office/powerpoint/2010/main" val="310700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AF13BD-815B-402B-A684-950B6995B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482810"/>
            <a:ext cx="11169809" cy="475735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 (PPT)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Live demonstration in HPOP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Question and answer session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Questions will be answered after the live demo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can be entered in the chat box, or you can use the “raise your hand” feature in Teams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Please mute your microphone if you are not speaking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0AED8A04-B3FA-414C-87FE-F48211075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HPOP Registration and Inventory Training</a:t>
            </a:r>
          </a:p>
        </p:txBody>
      </p:sp>
    </p:spTree>
    <p:extLst>
      <p:ext uri="{BB962C8B-B14F-4D97-AF65-F5344CB8AC3E}">
        <p14:creationId xmlns:p14="http://schemas.microsoft.com/office/powerpoint/2010/main" val="122847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AF13BD-815B-402B-A684-950B6995B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482810"/>
            <a:ext cx="11169809" cy="475735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Federal partners are changing the system for how the State orders therapeutics for your 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Starting Monday, February 14, all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sotrovimab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allocations will be completed by the state in HPOP, along with all allocations for Evusheld, Paxlovid, and molnupiravir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C19 portal will be closed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requires that each site has an HPOP account to receive therapeutics</a:t>
            </a:r>
            <a:endParaRPr lang="en-US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0AED8A04-B3FA-414C-87FE-F48211075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HPOP Registration and Inventory Training</a:t>
            </a:r>
          </a:p>
        </p:txBody>
      </p:sp>
    </p:spTree>
    <p:extLst>
      <p:ext uri="{BB962C8B-B14F-4D97-AF65-F5344CB8AC3E}">
        <p14:creationId xmlns:p14="http://schemas.microsoft.com/office/powerpoint/2010/main" val="62920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HPOP = Health Partner Ordering Portal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Today’s training</a:t>
            </a:r>
          </a:p>
          <a:p>
            <a:pPr marL="457200" indent="-4572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Initial access</a:t>
            </a:r>
          </a:p>
          <a:p>
            <a:pPr marL="457200" indent="-4572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Account setup</a:t>
            </a:r>
          </a:p>
          <a:p>
            <a:pPr marL="457200" indent="-4572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Inventory reporting and transfers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BD60E50C-CE12-4A0B-9D23-D894F7C7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60140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6B6A4D-2083-49CE-9207-F5C0EE49C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4" y="1433232"/>
            <a:ext cx="6450421" cy="348475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User account is created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 address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Phone number</a:t>
            </a:r>
          </a:p>
          <a:p>
            <a:pPr marL="914389" lvl="1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System sends the user an email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A060D7-A479-422A-9531-D1D61F96C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158497"/>
            <a:ext cx="6994097" cy="1151320"/>
          </a:xfrm>
        </p:spPr>
        <p:txBody>
          <a:bodyPr/>
          <a:lstStyle/>
          <a:p>
            <a:pPr algn="ctr"/>
            <a:r>
              <a:rPr lang="en-US" dirty="0"/>
              <a:t>Account setup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A5760E-05A9-430D-B0E0-AD3183FD6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405" y="158498"/>
            <a:ext cx="5091861" cy="654100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E0AB4F-3A19-48D8-83D8-89537ABD5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4" y="4917989"/>
            <a:ext cx="5372825" cy="115132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B804A5D-A2D8-469D-9A44-2342B96326B2}"/>
              </a:ext>
            </a:extLst>
          </p:cNvPr>
          <p:cNvSpPr/>
          <p:nvPr/>
        </p:nvSpPr>
        <p:spPr>
          <a:xfrm>
            <a:off x="3138616" y="5449330"/>
            <a:ext cx="1779373" cy="2347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35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D268FC-55AB-4928-878E-31DF89202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7" y="158497"/>
            <a:ext cx="5722251" cy="11513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Two-factor authentication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52D12F6-D6CD-475D-B93D-02D5AECAD25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0627" y="158497"/>
            <a:ext cx="6195925" cy="65410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E486E7-9AA6-4011-A098-C6BE63F644B5}"/>
              </a:ext>
            </a:extLst>
          </p:cNvPr>
          <p:cNvSpPr txBox="1"/>
          <p:nvPr/>
        </p:nvSpPr>
        <p:spPr>
          <a:xfrm>
            <a:off x="358346" y="1816443"/>
            <a:ext cx="54822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first time a user logs into the system, a password and two-factor authentication must be set up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Two-factor authentication options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Microsoft Authenticator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Google Authenticator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69720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C117F2-4973-4E37-94C9-8DF34E443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655659"/>
            <a:ext cx="10888224" cy="2360287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Tasks that must be completed before a site is eligible to receive an allocation</a:t>
            </a:r>
          </a:p>
          <a:p>
            <a:pPr marL="914389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Enter license number and expiration date</a:t>
            </a:r>
          </a:p>
          <a:p>
            <a:pPr marL="914389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Enter or review receiving site address and hours</a:t>
            </a:r>
          </a:p>
          <a:p>
            <a:pPr marL="914389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Formally verify this information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E6B316-F5EF-43DE-9424-F8CDE684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account setup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F63FAF-4531-4D7E-B03B-D097B4A19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839" y="4361788"/>
            <a:ext cx="5376322" cy="118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8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3E5F04-E2A0-454E-84F4-2FAC2B14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" y="1519735"/>
            <a:ext cx="11150984" cy="45103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orders that have been placed on behalf of the 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Enter courses administered and courses available counts for Evusheld, Paxlovid, and/or molnupiravir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Documenting transfers of therapeutics in HPOP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631A94-4587-4C1D-96AA-2999C3E9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Recurring tasks in HPOP</a:t>
            </a:r>
          </a:p>
        </p:txBody>
      </p:sp>
    </p:spTree>
    <p:extLst>
      <p:ext uri="{BB962C8B-B14F-4D97-AF65-F5344CB8AC3E}">
        <p14:creationId xmlns:p14="http://schemas.microsoft.com/office/powerpoint/2010/main" val="284890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R Presentation 2018-2019 House Health Care October 2017" id="{1B430638-5FF5-467E-BDE4-07FE6A413B85}" vid="{B1C51724-9329-4282-970F-F210334DD2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DB92B4818D6E4EA74D4D817F61B31D" ma:contentTypeVersion="15" ma:contentTypeDescription="Create a new document." ma:contentTypeScope="" ma:versionID="1b7026399c64da759cc9ade47f94b2c2">
  <xsd:schema xmlns:xsd="http://www.w3.org/2001/XMLSchema" xmlns:xs="http://www.w3.org/2001/XMLSchema" xmlns:p="http://schemas.microsoft.com/office/2006/metadata/properties" xmlns:ns1="http://schemas.microsoft.com/sharepoint/v3" xmlns:ns3="42339818-c117-4ed3-9970-fd2de00436b9" xmlns:ns4="b11c864e-55c3-46c1-af3f-07c64f0887e2" targetNamespace="http://schemas.microsoft.com/office/2006/metadata/properties" ma:root="true" ma:fieldsID="402aaade9eee4ba165a6f78fc9c4ac69" ns1:_="" ns3:_="" ns4:_="">
    <xsd:import namespace="http://schemas.microsoft.com/sharepoint/v3"/>
    <xsd:import namespace="42339818-c117-4ed3-9970-fd2de00436b9"/>
    <xsd:import namespace="b11c864e-55c3-46c1-af3f-07c64f0887e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9818-c117-4ed3-9970-fd2de00436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c864e-55c3-46c1-af3f-07c64f0887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5F5522-9C9E-4373-9706-AE416C1249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77DC1F-5DBD-4DD5-B036-381D66BEB51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929B9EE2-A797-46F5-85FA-D43DA6BE6A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9818-c117-4ed3-9970-fd2de00436b9"/>
    <ds:schemaRef ds:uri="b11c864e-55c3-46c1-af3f-07c64f0887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LBR Presentation 2018-2019 House Health Care October 2017</Template>
  <TotalTime>22769</TotalTime>
  <Words>457</Words>
  <Application>Microsoft Office PowerPoint</Application>
  <PresentationFormat>Widescreen</PresentationFormat>
  <Paragraphs>87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Trebuchet MS</vt:lpstr>
      <vt:lpstr>Office Theme</vt:lpstr>
      <vt:lpstr>Health Partner Ordering Portal (HPOP)  Registration and Inventory Training</vt:lpstr>
      <vt:lpstr>Department of Health</vt:lpstr>
      <vt:lpstr>HPOP Registration and Inventory Training</vt:lpstr>
      <vt:lpstr>HPOP Registration and Inventory Training</vt:lpstr>
      <vt:lpstr>Overview</vt:lpstr>
      <vt:lpstr>Account setup</vt:lpstr>
      <vt:lpstr>Two-factor authentication</vt:lpstr>
      <vt:lpstr>Initial account setup</vt:lpstr>
      <vt:lpstr>Recurring tasks in HPOP</vt:lpstr>
      <vt:lpstr>Inventory reporting</vt:lpstr>
      <vt:lpstr>Inventory reporting</vt:lpstr>
      <vt:lpstr>Live 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2018-2019 Legislative Budget Request &amp; Schedule VIII-B</dc:title>
  <dc:creator>Gentle, Ty</dc:creator>
  <cp:lastModifiedBy>Anspaugh-Naples, Stephanie</cp:lastModifiedBy>
  <cp:revision>149</cp:revision>
  <cp:lastPrinted>2019-09-12T13:58:16Z</cp:lastPrinted>
  <dcterms:created xsi:type="dcterms:W3CDTF">2017-10-03T17:39:10Z</dcterms:created>
  <dcterms:modified xsi:type="dcterms:W3CDTF">2022-02-10T18:17:56Z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0x01010032DB92B4818D6E4EA74D4D817F61B31D</vt:lpwstr>
  </property>
</Properties>
</file>