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5" r:id="rId2"/>
    <p:sldMasterId id="2147483733" r:id="rId3"/>
    <p:sldMasterId id="2147483721" r:id="rId4"/>
    <p:sldMasterId id="2147483661" r:id="rId5"/>
    <p:sldMasterId id="2147483663" r:id="rId6"/>
  </p:sldMasterIdLst>
  <p:notesMasterIdLst>
    <p:notesMasterId r:id="rId13"/>
  </p:notesMasterIdLst>
  <p:sldIdLst>
    <p:sldId id="256" r:id="rId7"/>
    <p:sldId id="262" r:id="rId8"/>
    <p:sldId id="260" r:id="rId9"/>
    <p:sldId id="261" r:id="rId10"/>
    <p:sldId id="263" r:id="rId11"/>
    <p:sldId id="257" r:id="rId12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AF"/>
    <a:srgbClr val="FFD03B"/>
    <a:srgbClr val="16718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76000" autoAdjust="0"/>
  </p:normalViewPr>
  <p:slideViewPr>
    <p:cSldViewPr>
      <p:cViewPr>
        <p:scale>
          <a:sx n="84" d="100"/>
          <a:sy n="84" d="100"/>
        </p:scale>
        <p:origin x="-2310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AE140177-9FFB-4BF0-84BF-CFF945F61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00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To simplify your training experience during this self-paced course, please follow these navigation instructions.</a:t>
            </a:r>
          </a:p>
          <a:p>
            <a:pPr eaLnBrk="1" hangingPunct="1"/>
            <a:r>
              <a:rPr lang="en-US" altLang="en-US" dirty="0" smtClean="0"/>
              <a:t>When a slide pauses you may do one of three things to advance:</a:t>
            </a:r>
          </a:p>
          <a:p>
            <a:pPr eaLnBrk="1" hangingPunct="1"/>
            <a:r>
              <a:rPr lang="en-US" altLang="en-US" dirty="0" smtClean="0"/>
              <a:t>Click directly on the slide with your cursor</a:t>
            </a:r>
          </a:p>
          <a:p>
            <a:pPr eaLnBrk="1" hangingPunct="1"/>
            <a:r>
              <a:rPr lang="en-US" altLang="en-US" dirty="0" smtClean="0"/>
              <a:t>Click the PLAY button on the bottom left of the screen</a:t>
            </a:r>
          </a:p>
          <a:p>
            <a:pPr eaLnBrk="1" hangingPunct="1"/>
            <a:r>
              <a:rPr lang="en-US" altLang="en-US" dirty="0" smtClean="0"/>
              <a:t>or </a:t>
            </a:r>
          </a:p>
          <a:p>
            <a:pPr eaLnBrk="1" hangingPunct="1"/>
            <a:r>
              <a:rPr lang="en-US" altLang="en-US" dirty="0" smtClean="0"/>
              <a:t>Click the FORWARD button.</a:t>
            </a:r>
          </a:p>
          <a:p>
            <a:pPr eaLnBrk="1" hangingPunct="1"/>
            <a:r>
              <a:rPr lang="en-US" altLang="en-US" dirty="0" smtClean="0"/>
              <a:t>To review, click the BACK button.</a:t>
            </a:r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You will need to advance the slide now.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40177-9FFB-4BF0-84BF-CFF945F61C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33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B797C0-AD5B-4D22-9B02-00988C47A6F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To improve your training experience,</a:t>
            </a:r>
            <a:r>
              <a:rPr lang="en-US" altLang="en-US" baseline="0" dirty="0" smtClean="0"/>
              <a:t> please follow </a:t>
            </a:r>
            <a:r>
              <a:rPr lang="en-US" altLang="en-US" dirty="0" smtClean="0"/>
              <a:t>these navigation instructions:</a:t>
            </a:r>
          </a:p>
          <a:p>
            <a:pPr eaLnBrk="1" hangingPunct="1"/>
            <a:r>
              <a:rPr lang="en-US" altLang="en-US" dirty="0" smtClean="0"/>
              <a:t>This presentation is formatted for continuous play.</a:t>
            </a:r>
          </a:p>
          <a:p>
            <a:pPr eaLnBrk="1" hangingPunct="1"/>
            <a:r>
              <a:rPr lang="en-US" altLang="en-US" dirty="0" smtClean="0"/>
              <a:t>If</a:t>
            </a:r>
            <a:r>
              <a:rPr lang="en-US" altLang="en-US" baseline="0" dirty="0" smtClean="0"/>
              <a:t> you need t</a:t>
            </a:r>
            <a:r>
              <a:rPr lang="en-US" altLang="en-US" dirty="0" smtClean="0"/>
              <a:t>o stop, click the PAUSE button on the bottom left of the screen.</a:t>
            </a:r>
          </a:p>
          <a:p>
            <a:pPr eaLnBrk="1" hangingPunct="1"/>
            <a:r>
              <a:rPr lang="en-US" altLang="en-US" dirty="0" smtClean="0"/>
              <a:t>To continue, click PLAY.</a:t>
            </a:r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To proceed, click directly on </a:t>
            </a:r>
            <a:r>
              <a:rPr lang="en-US" altLang="en-US" b="1" dirty="0" smtClean="0"/>
              <a:t>this </a:t>
            </a:r>
            <a:r>
              <a:rPr lang="en-US" altLang="en-US" dirty="0" smtClean="0"/>
              <a:t>slide now.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Slide 3 – How to Navigate</a:t>
            </a:r>
          </a:p>
          <a:p>
            <a:r>
              <a:rPr lang="en-US" dirty="0" smtClean="0"/>
              <a:t>Additional</a:t>
            </a:r>
            <a:r>
              <a:rPr lang="en-US" baseline="0" dirty="0" smtClean="0"/>
              <a:t> navigation tools, if available, include Closed Captions and Table of Contents view.</a:t>
            </a:r>
          </a:p>
          <a:p>
            <a:r>
              <a:rPr lang="en-US" baseline="0" dirty="0" smtClean="0"/>
              <a:t>To use closed captions, click the CC button, on the lower right of your screen.</a:t>
            </a:r>
          </a:p>
          <a:p>
            <a:r>
              <a:rPr lang="en-US" baseline="0" dirty="0" smtClean="0"/>
              <a:t>To open the Table of Contents, if available, click the TOC button, also on the lower right.</a:t>
            </a:r>
          </a:p>
          <a:p>
            <a:r>
              <a:rPr lang="en-US" baseline="0" dirty="0" smtClean="0"/>
              <a:t>To close these tools</a:t>
            </a:r>
            <a:r>
              <a:rPr lang="en-US" baseline="0" smtClean="0"/>
              <a:t>, click </a:t>
            </a:r>
            <a:r>
              <a:rPr lang="en-US" baseline="0" dirty="0" smtClean="0"/>
              <a:t>again on the buttons.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40177-9FFB-4BF0-84BF-CFF945F61C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5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 3 – How to Navigate</a:t>
            </a:r>
          </a:p>
          <a:p>
            <a:r>
              <a:rPr lang="en-US" dirty="0" smtClean="0"/>
              <a:t>Additional</a:t>
            </a:r>
            <a:r>
              <a:rPr lang="en-US" baseline="0" dirty="0" smtClean="0"/>
              <a:t> navigation tools for this presentation include Closed Captions and Table of Contents view.</a:t>
            </a:r>
          </a:p>
          <a:p>
            <a:r>
              <a:rPr lang="en-US" baseline="0" dirty="0" smtClean="0"/>
              <a:t>To use closed captions, click the CC button, on the lower right of your screen.</a:t>
            </a:r>
          </a:p>
          <a:p>
            <a:r>
              <a:rPr lang="en-US" baseline="0" dirty="0" smtClean="0"/>
              <a:t>To open the Table of Contents, if available, click the TOC button, also on the lower right.</a:t>
            </a:r>
          </a:p>
          <a:p>
            <a:r>
              <a:rPr lang="en-US" baseline="0" smtClean="0"/>
              <a:t>These tools can be closed by clicking again on the buttons.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40177-9FFB-4BF0-84BF-CFF945F61C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7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0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600200"/>
            <a:ext cx="20955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00200"/>
            <a:ext cx="61341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67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64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0236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85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56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29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9457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691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96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0449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04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251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646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76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4024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66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340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741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53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03462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7990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35607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699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10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111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767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55309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700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96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9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789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2272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53854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11928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855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626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829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759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2651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157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8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095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015288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1820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978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0474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22722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844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0"/>
            <a:ext cx="2076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076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050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554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049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3863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4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972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772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245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5434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89238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11662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441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600200"/>
            <a:ext cx="211455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600200"/>
            <a:ext cx="61912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9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05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581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187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85800" y="2057400"/>
            <a:ext cx="7391400" cy="3352800"/>
          </a:xfrm>
          <a:prstGeom prst="roundRect">
            <a:avLst>
              <a:gd name="adj" fmla="val 16667"/>
            </a:avLst>
          </a:prstGeom>
          <a:noFill/>
          <a:ln w="50800">
            <a:solidFill>
              <a:srgbClr val="FFD03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blackWhite">
          <a:xfrm>
            <a:off x="231422" y="1066800"/>
            <a:ext cx="7162800" cy="990600"/>
          </a:xfrm>
          <a:prstGeom prst="rect">
            <a:avLst/>
          </a:prstGeom>
          <a:noFill/>
          <a:ln w="57150">
            <a:solidFill>
              <a:srgbClr val="FFD03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blackWhite">
          <a:xfrm>
            <a:off x="0" y="1384300"/>
            <a:ext cx="8991600" cy="1828800"/>
          </a:xfrm>
          <a:custGeom>
            <a:avLst/>
            <a:gdLst>
              <a:gd name="T0" fmla="*/ 0 w 4917"/>
              <a:gd name="T1" fmla="*/ 0 h 1000"/>
              <a:gd name="T2" fmla="*/ 39706906 w 4917"/>
              <a:gd name="T3" fmla="*/ 0 h 1000"/>
              <a:gd name="T4" fmla="*/ 44211697 w 4917"/>
              <a:gd name="T5" fmla="*/ 914400 h 1000"/>
              <a:gd name="T6" fmla="*/ 39715897 w 4917"/>
              <a:gd name="T7" fmla="*/ 1828800 h 1000"/>
              <a:gd name="T8" fmla="*/ 0 w 4917"/>
              <a:gd name="T9" fmla="*/ 1828800 h 1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17"/>
              <a:gd name="T16" fmla="*/ 0 h 1000"/>
              <a:gd name="T17" fmla="*/ 2459 w 4917"/>
              <a:gd name="T18" fmla="*/ 1000 h 1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17" h="1000">
                <a:moveTo>
                  <a:pt x="0" y="0"/>
                </a:moveTo>
                <a:lnTo>
                  <a:pt x="4416" y="0"/>
                </a:lnTo>
                <a:cubicBezTo>
                  <a:pt x="4693" y="0"/>
                  <a:pt x="4917" y="223"/>
                  <a:pt x="4917" y="500"/>
                </a:cubicBezTo>
                <a:cubicBezTo>
                  <a:pt x="4917" y="776"/>
                  <a:pt x="4693" y="999"/>
                  <a:pt x="4417" y="1000"/>
                </a:cubicBezTo>
                <a:lnTo>
                  <a:pt x="0" y="1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3060700"/>
            <a:ext cx="83058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9" descr="new_DOH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07" y="114300"/>
            <a:ext cx="726750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676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3" name="Text Box 18"/>
          <p:cNvSpPr txBox="1">
            <a:spLocks noChangeArrowheads="1"/>
          </p:cNvSpPr>
          <p:nvPr/>
        </p:nvSpPr>
        <p:spPr bwMode="auto">
          <a:xfrm>
            <a:off x="1257300" y="114300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>
                <a:solidFill>
                  <a:srgbClr val="167180"/>
                </a:solidFill>
                <a:cs typeface="Arial" charset="0"/>
              </a:rPr>
              <a:t>To protect, promote and improve the health of all people in Florida through integrated state, </a:t>
            </a:r>
            <a:r>
              <a:rPr lang="en-US" altLang="en-US" sz="900" dirty="0" smtClean="0">
                <a:solidFill>
                  <a:srgbClr val="167180"/>
                </a:solidFill>
                <a:cs typeface="Arial" charset="0"/>
              </a:rPr>
              <a:t>county </a:t>
            </a:r>
            <a:r>
              <a:rPr lang="en-US" altLang="en-US" sz="900" dirty="0">
                <a:solidFill>
                  <a:srgbClr val="167180"/>
                </a:solidFill>
                <a:cs typeface="Arial" charset="0"/>
              </a:rPr>
              <a:t>and community efforts.</a:t>
            </a:r>
            <a:endParaRPr lang="en-US" altLang="en-US" dirty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6"/>
          <p:cNvSpPr>
            <a:spLocks noChangeArrowheads="1"/>
          </p:cNvSpPr>
          <p:nvPr/>
        </p:nvSpPr>
        <p:spPr bwMode="auto">
          <a:xfrm>
            <a:off x="381000" y="533400"/>
            <a:ext cx="8305800" cy="5486400"/>
          </a:xfrm>
          <a:prstGeom prst="roundRect">
            <a:avLst>
              <a:gd name="adj" fmla="val 13727"/>
            </a:avLst>
          </a:prstGeom>
          <a:noFill/>
          <a:ln w="50800">
            <a:solidFill>
              <a:srgbClr val="FFD03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381000" y="533400"/>
            <a:ext cx="8305800" cy="5486400"/>
          </a:xfrm>
          <a:prstGeom prst="roundRect">
            <a:avLst>
              <a:gd name="adj" fmla="val 13727"/>
            </a:avLst>
          </a:prstGeom>
          <a:noFill/>
          <a:ln w="50800">
            <a:solidFill>
              <a:srgbClr val="FFD03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blackWhite">
          <a:xfrm>
            <a:off x="0" y="0"/>
            <a:ext cx="8534400" cy="914400"/>
          </a:xfrm>
          <a:custGeom>
            <a:avLst/>
            <a:gdLst>
              <a:gd name="T0" fmla="*/ 0 w 9333"/>
              <a:gd name="T1" fmla="*/ 0 h 1000"/>
              <a:gd name="T2" fmla="*/ 75375821 w 9333"/>
              <a:gd name="T3" fmla="*/ 0 h 1000"/>
              <a:gd name="T4" fmla="*/ 79651555 w 9333"/>
              <a:gd name="T5" fmla="*/ 457200 h 1000"/>
              <a:gd name="T6" fmla="*/ 75384355 w 9333"/>
              <a:gd name="T7" fmla="*/ 914400 h 1000"/>
              <a:gd name="T8" fmla="*/ 0 w 9333"/>
              <a:gd name="T9" fmla="*/ 914400 h 1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33"/>
              <a:gd name="T16" fmla="*/ 0 h 1000"/>
              <a:gd name="T17" fmla="*/ 4667 w 9333"/>
              <a:gd name="T18" fmla="*/ 1000 h 1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33" h="1000">
                <a:moveTo>
                  <a:pt x="0" y="0"/>
                </a:moveTo>
                <a:lnTo>
                  <a:pt x="8832" y="0"/>
                </a:lnTo>
                <a:cubicBezTo>
                  <a:pt x="9109" y="0"/>
                  <a:pt x="9333" y="223"/>
                  <a:pt x="9333" y="500"/>
                </a:cubicBezTo>
                <a:cubicBezTo>
                  <a:pt x="9333" y="776"/>
                  <a:pt x="9109" y="999"/>
                  <a:pt x="8833" y="1000"/>
                </a:cubicBezTo>
                <a:lnTo>
                  <a:pt x="0" y="1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3079" name="Picture 10" descr="DOH_Brand_NavSlide_ContPlay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6484938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304800" y="152400"/>
            <a:ext cx="800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</a:rPr>
              <a:t> How to </a:t>
            </a:r>
            <a:r>
              <a:rPr lang="en-US" altLang="en-US" sz="3600" dirty="0" smtClean="0">
                <a:solidFill>
                  <a:schemeClr val="bg1"/>
                </a:solidFill>
              </a:rPr>
              <a:t>Navigate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6"/>
          <p:cNvSpPr>
            <a:spLocks noChangeArrowheads="1"/>
          </p:cNvSpPr>
          <p:nvPr/>
        </p:nvSpPr>
        <p:spPr bwMode="auto">
          <a:xfrm>
            <a:off x="381000" y="533400"/>
            <a:ext cx="8305800" cy="5486400"/>
          </a:xfrm>
          <a:prstGeom prst="roundRect">
            <a:avLst>
              <a:gd name="adj" fmla="val 13727"/>
            </a:avLst>
          </a:prstGeom>
          <a:noFill/>
          <a:ln w="50800">
            <a:solidFill>
              <a:srgbClr val="FFD03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381000" y="533400"/>
            <a:ext cx="8305800" cy="5486400"/>
          </a:xfrm>
          <a:prstGeom prst="roundRect">
            <a:avLst>
              <a:gd name="adj" fmla="val 13727"/>
            </a:avLst>
          </a:prstGeom>
          <a:noFill/>
          <a:ln w="50800">
            <a:solidFill>
              <a:srgbClr val="FFD03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blackWhite">
          <a:xfrm>
            <a:off x="0" y="0"/>
            <a:ext cx="8534400" cy="914400"/>
          </a:xfrm>
          <a:custGeom>
            <a:avLst/>
            <a:gdLst>
              <a:gd name="T0" fmla="*/ 0 w 9333"/>
              <a:gd name="T1" fmla="*/ 0 h 1000"/>
              <a:gd name="T2" fmla="*/ 75375821 w 9333"/>
              <a:gd name="T3" fmla="*/ 0 h 1000"/>
              <a:gd name="T4" fmla="*/ 79651555 w 9333"/>
              <a:gd name="T5" fmla="*/ 457200 h 1000"/>
              <a:gd name="T6" fmla="*/ 75384355 w 9333"/>
              <a:gd name="T7" fmla="*/ 914400 h 1000"/>
              <a:gd name="T8" fmla="*/ 0 w 9333"/>
              <a:gd name="T9" fmla="*/ 914400 h 1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33"/>
              <a:gd name="T16" fmla="*/ 0 h 1000"/>
              <a:gd name="T17" fmla="*/ 4667 w 9333"/>
              <a:gd name="T18" fmla="*/ 1000 h 1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33" h="1000">
                <a:moveTo>
                  <a:pt x="0" y="0"/>
                </a:moveTo>
                <a:lnTo>
                  <a:pt x="8832" y="0"/>
                </a:lnTo>
                <a:cubicBezTo>
                  <a:pt x="9109" y="0"/>
                  <a:pt x="9333" y="223"/>
                  <a:pt x="9333" y="500"/>
                </a:cubicBezTo>
                <a:cubicBezTo>
                  <a:pt x="9333" y="776"/>
                  <a:pt x="9109" y="999"/>
                  <a:pt x="8833" y="1000"/>
                </a:cubicBezTo>
                <a:lnTo>
                  <a:pt x="0" y="1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304800" y="152400"/>
            <a:ext cx="800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</a:rPr>
              <a:t> How to </a:t>
            </a:r>
            <a:r>
              <a:rPr lang="en-US" altLang="en-US" sz="3600" dirty="0" smtClean="0">
                <a:solidFill>
                  <a:schemeClr val="bg1"/>
                </a:solidFill>
              </a:rPr>
              <a:t>Navigate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pic>
        <p:nvPicPr>
          <p:cNvPr id="8" name="Picture 13" descr="DOH_Brand_NavSlide_SelfPace_Tex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1512711"/>
            <a:ext cx="7416800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183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6"/>
          <p:cNvSpPr>
            <a:spLocks noChangeArrowheads="1"/>
          </p:cNvSpPr>
          <p:nvPr/>
        </p:nvSpPr>
        <p:spPr bwMode="auto">
          <a:xfrm>
            <a:off x="381000" y="533400"/>
            <a:ext cx="8305800" cy="5486400"/>
          </a:xfrm>
          <a:prstGeom prst="roundRect">
            <a:avLst>
              <a:gd name="adj" fmla="val 13727"/>
            </a:avLst>
          </a:prstGeom>
          <a:noFill/>
          <a:ln w="50800">
            <a:solidFill>
              <a:srgbClr val="FFD03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381000" y="533400"/>
            <a:ext cx="8305800" cy="5486400"/>
          </a:xfrm>
          <a:prstGeom prst="roundRect">
            <a:avLst>
              <a:gd name="adj" fmla="val 13727"/>
            </a:avLst>
          </a:prstGeom>
          <a:noFill/>
          <a:ln w="50800">
            <a:solidFill>
              <a:srgbClr val="FFD03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blackWhite">
          <a:xfrm>
            <a:off x="0" y="0"/>
            <a:ext cx="8534400" cy="914400"/>
          </a:xfrm>
          <a:custGeom>
            <a:avLst/>
            <a:gdLst>
              <a:gd name="T0" fmla="*/ 0 w 9333"/>
              <a:gd name="T1" fmla="*/ 0 h 1000"/>
              <a:gd name="T2" fmla="*/ 75375821 w 9333"/>
              <a:gd name="T3" fmla="*/ 0 h 1000"/>
              <a:gd name="T4" fmla="*/ 79651555 w 9333"/>
              <a:gd name="T5" fmla="*/ 457200 h 1000"/>
              <a:gd name="T6" fmla="*/ 75384355 w 9333"/>
              <a:gd name="T7" fmla="*/ 914400 h 1000"/>
              <a:gd name="T8" fmla="*/ 0 w 9333"/>
              <a:gd name="T9" fmla="*/ 914400 h 1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33"/>
              <a:gd name="T16" fmla="*/ 0 h 1000"/>
              <a:gd name="T17" fmla="*/ 4667 w 9333"/>
              <a:gd name="T18" fmla="*/ 1000 h 1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33" h="1000">
                <a:moveTo>
                  <a:pt x="0" y="0"/>
                </a:moveTo>
                <a:lnTo>
                  <a:pt x="8832" y="0"/>
                </a:lnTo>
                <a:cubicBezTo>
                  <a:pt x="9109" y="0"/>
                  <a:pt x="9333" y="223"/>
                  <a:pt x="9333" y="500"/>
                </a:cubicBezTo>
                <a:cubicBezTo>
                  <a:pt x="9333" y="776"/>
                  <a:pt x="9109" y="999"/>
                  <a:pt x="8833" y="1000"/>
                </a:cubicBezTo>
                <a:lnTo>
                  <a:pt x="0" y="1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304800" y="152400"/>
            <a:ext cx="800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</a:rPr>
              <a:t> How to </a:t>
            </a:r>
            <a:r>
              <a:rPr lang="en-US" altLang="en-US" sz="3600" dirty="0" smtClean="0">
                <a:solidFill>
                  <a:schemeClr val="bg1"/>
                </a:solidFill>
              </a:rPr>
              <a:t>Navigate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553200" y="3331784"/>
            <a:ext cx="1973596" cy="296663"/>
          </a:xfrm>
          <a:prstGeom prst="rect">
            <a:avLst/>
          </a:prstGeom>
          <a:solidFill>
            <a:schemeClr val="bg1"/>
          </a:solidFill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3175">
                  <a:noFill/>
                </a:ln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CAPTIONS</a:t>
            </a:r>
            <a:endParaRPr lang="en-US" sz="1400" b="1" dirty="0">
              <a:ln w="3175">
                <a:noFill/>
              </a:ln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066800" y="1628797"/>
            <a:ext cx="6400800" cy="2819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b="1" kern="0" dirty="0" smtClean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Tools, if available</a:t>
            </a:r>
          </a:p>
          <a:p>
            <a:endParaRPr lang="en-US" sz="24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use Closed Captions: </a:t>
            </a:r>
          </a:p>
          <a:p>
            <a:pPr marL="457200" lvl="1" indent="0">
              <a:buNone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click the CC button, lower right</a:t>
            </a:r>
          </a:p>
          <a:p>
            <a:pPr marL="57150" lvl="0" indent="0">
              <a:buNone/>
            </a:pPr>
            <a:endParaRPr lang="en-US" sz="24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0" indent="0">
              <a:buNone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use Table of Contents: </a:t>
            </a:r>
          </a:p>
          <a:p>
            <a:pPr marL="457200" lvl="1" indent="0">
              <a:buNone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click the TOC button</a:t>
            </a:r>
            <a:endParaRPr lang="en-US" sz="24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85"/>
          <a:stretch/>
        </p:blipFill>
        <p:spPr>
          <a:xfrm>
            <a:off x="6894594" y="3881762"/>
            <a:ext cx="1670850" cy="36898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400800" y="4557882"/>
            <a:ext cx="2125996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31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  <a:endParaRPr lang="en-US" sz="1400" b="1" dirty="0">
              <a:ln w="3175">
                <a:noFill/>
              </a:ln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 userDrawn="1"/>
        </p:nvCxnSpPr>
        <p:spPr>
          <a:xfrm>
            <a:off x="7848600" y="3649463"/>
            <a:ext cx="0" cy="232299"/>
          </a:xfrm>
          <a:prstGeom prst="straightConnector1">
            <a:avLst/>
          </a:prstGeom>
          <a:ln w="28575">
            <a:solidFill>
              <a:srgbClr val="00A0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 userDrawn="1"/>
        </p:nvCxnSpPr>
        <p:spPr>
          <a:xfrm flipV="1">
            <a:off x="8153400" y="4250294"/>
            <a:ext cx="0" cy="307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730018" y="3830771"/>
            <a:ext cx="270981" cy="468529"/>
          </a:xfrm>
          <a:prstGeom prst="rect">
            <a:avLst/>
          </a:prstGeom>
          <a:noFill/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001000" y="3830771"/>
            <a:ext cx="304800" cy="4685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1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7"/>
          <p:cNvSpPr>
            <a:spLocks noChangeArrowheads="1"/>
          </p:cNvSpPr>
          <p:nvPr/>
        </p:nvSpPr>
        <p:spPr bwMode="auto">
          <a:xfrm>
            <a:off x="381000" y="533400"/>
            <a:ext cx="8305800" cy="5486400"/>
          </a:xfrm>
          <a:prstGeom prst="roundRect">
            <a:avLst>
              <a:gd name="adj" fmla="val 13727"/>
            </a:avLst>
          </a:prstGeom>
          <a:noFill/>
          <a:ln w="50800">
            <a:solidFill>
              <a:srgbClr val="FFD03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099" name="AutoShape 8"/>
          <p:cNvSpPr>
            <a:spLocks noChangeArrowheads="1"/>
          </p:cNvSpPr>
          <p:nvPr/>
        </p:nvSpPr>
        <p:spPr bwMode="blackWhite">
          <a:xfrm>
            <a:off x="0" y="0"/>
            <a:ext cx="8534400" cy="914400"/>
          </a:xfrm>
          <a:custGeom>
            <a:avLst/>
            <a:gdLst>
              <a:gd name="T0" fmla="*/ 0 w 9333"/>
              <a:gd name="T1" fmla="*/ 0 h 1000"/>
              <a:gd name="T2" fmla="*/ 75375821 w 9333"/>
              <a:gd name="T3" fmla="*/ 0 h 1000"/>
              <a:gd name="T4" fmla="*/ 79651555 w 9333"/>
              <a:gd name="T5" fmla="*/ 457200 h 1000"/>
              <a:gd name="T6" fmla="*/ 75384355 w 9333"/>
              <a:gd name="T7" fmla="*/ 914400 h 1000"/>
              <a:gd name="T8" fmla="*/ 0 w 9333"/>
              <a:gd name="T9" fmla="*/ 914400 h 1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33"/>
              <a:gd name="T16" fmla="*/ 0 h 1000"/>
              <a:gd name="T17" fmla="*/ 4667 w 9333"/>
              <a:gd name="T18" fmla="*/ 1000 h 1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33" h="1000">
                <a:moveTo>
                  <a:pt x="0" y="0"/>
                </a:moveTo>
                <a:lnTo>
                  <a:pt x="8832" y="0"/>
                </a:lnTo>
                <a:cubicBezTo>
                  <a:pt x="9109" y="0"/>
                  <a:pt x="9333" y="223"/>
                  <a:pt x="9333" y="500"/>
                </a:cubicBezTo>
                <a:cubicBezTo>
                  <a:pt x="9333" y="776"/>
                  <a:pt x="9109" y="999"/>
                  <a:pt x="8833" y="1000"/>
                </a:cubicBezTo>
                <a:lnTo>
                  <a:pt x="0" y="1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10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0152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4101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8" name="TextBox 4"/>
          <p:cNvSpPr txBox="1"/>
          <p:nvPr userDrawn="1"/>
        </p:nvSpPr>
        <p:spPr>
          <a:xfrm>
            <a:off x="0" y="-5684"/>
            <a:ext cx="1018822" cy="11486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" y="104458"/>
            <a:ext cx="800100" cy="9030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7"/>
          <p:cNvSpPr>
            <a:spLocks noChangeArrowheads="1"/>
          </p:cNvSpPr>
          <p:nvPr/>
        </p:nvSpPr>
        <p:spPr bwMode="auto">
          <a:xfrm>
            <a:off x="685800" y="2057400"/>
            <a:ext cx="7391400" cy="3352800"/>
          </a:xfrm>
          <a:prstGeom prst="roundRect">
            <a:avLst>
              <a:gd name="adj" fmla="val 16667"/>
            </a:avLst>
          </a:prstGeom>
          <a:noFill/>
          <a:ln w="50800">
            <a:solidFill>
              <a:srgbClr val="FFD03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blackWhite">
          <a:xfrm>
            <a:off x="228600" y="990600"/>
            <a:ext cx="7162800" cy="990600"/>
          </a:xfrm>
          <a:prstGeom prst="rect">
            <a:avLst/>
          </a:prstGeom>
          <a:noFill/>
          <a:ln w="57150">
            <a:solidFill>
              <a:srgbClr val="FFD03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4" name="AutoShape 9"/>
          <p:cNvSpPr>
            <a:spLocks noChangeArrowheads="1"/>
          </p:cNvSpPr>
          <p:nvPr/>
        </p:nvSpPr>
        <p:spPr bwMode="blackWhite">
          <a:xfrm>
            <a:off x="0" y="1384300"/>
            <a:ext cx="8991600" cy="1828800"/>
          </a:xfrm>
          <a:custGeom>
            <a:avLst/>
            <a:gdLst>
              <a:gd name="T0" fmla="*/ 0 w 4917"/>
              <a:gd name="T1" fmla="*/ 0 h 1000"/>
              <a:gd name="T2" fmla="*/ 39706906 w 4917"/>
              <a:gd name="T3" fmla="*/ 0 h 1000"/>
              <a:gd name="T4" fmla="*/ 44211697 w 4917"/>
              <a:gd name="T5" fmla="*/ 914400 h 1000"/>
              <a:gd name="T6" fmla="*/ 39715897 w 4917"/>
              <a:gd name="T7" fmla="*/ 1828800 h 1000"/>
              <a:gd name="T8" fmla="*/ 0 w 4917"/>
              <a:gd name="T9" fmla="*/ 1828800 h 1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17"/>
              <a:gd name="T16" fmla="*/ 0 h 1000"/>
              <a:gd name="T17" fmla="*/ 2459 w 4917"/>
              <a:gd name="T18" fmla="*/ 1000 h 1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17" h="1000">
                <a:moveTo>
                  <a:pt x="0" y="0"/>
                </a:moveTo>
                <a:lnTo>
                  <a:pt x="4416" y="0"/>
                </a:lnTo>
                <a:cubicBezTo>
                  <a:pt x="4693" y="0"/>
                  <a:pt x="4917" y="223"/>
                  <a:pt x="4917" y="500"/>
                </a:cubicBezTo>
                <a:cubicBezTo>
                  <a:pt x="4917" y="776"/>
                  <a:pt x="4693" y="999"/>
                  <a:pt x="4417" y="1000"/>
                </a:cubicBezTo>
                <a:lnTo>
                  <a:pt x="0" y="1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10"/>
          <p:cNvSpPr>
            <a:spLocks noChangeShapeType="1"/>
          </p:cNvSpPr>
          <p:nvPr/>
        </p:nvSpPr>
        <p:spPr bwMode="auto">
          <a:xfrm>
            <a:off x="0" y="3060700"/>
            <a:ext cx="83058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26" name="Picture 14" descr="new_DOH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6" y="114299"/>
            <a:ext cx="636568" cy="72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752600"/>
            <a:ext cx="80152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9" name="Text Box 18"/>
          <p:cNvSpPr txBox="1">
            <a:spLocks noChangeArrowheads="1"/>
          </p:cNvSpPr>
          <p:nvPr/>
        </p:nvSpPr>
        <p:spPr bwMode="auto">
          <a:xfrm>
            <a:off x="1257300" y="114300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>
                <a:solidFill>
                  <a:srgbClr val="167180"/>
                </a:solidFill>
                <a:cs typeface="Arial" charset="0"/>
              </a:rPr>
              <a:t>To protect, promote and improve the health of all people in Florida through integrated state, </a:t>
            </a:r>
            <a:r>
              <a:rPr lang="en-US" altLang="en-US" sz="900" dirty="0" smtClean="0">
                <a:solidFill>
                  <a:srgbClr val="167180"/>
                </a:solidFill>
                <a:cs typeface="Arial" charset="0"/>
              </a:rPr>
              <a:t>county </a:t>
            </a:r>
            <a:r>
              <a:rPr lang="en-US" altLang="en-US" sz="900" dirty="0">
                <a:solidFill>
                  <a:srgbClr val="167180"/>
                </a:solidFill>
                <a:cs typeface="Arial" charset="0"/>
              </a:rPr>
              <a:t>and community efforts.</a:t>
            </a:r>
            <a:endParaRPr lang="en-US" altLang="en-US" dirty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533400" y="18288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>
                <a:solidFill>
                  <a:schemeClr val="tx2"/>
                </a:solidFill>
              </a:rPr>
              <a:t>Click to edit title style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914400" y="3429000"/>
            <a:ext cx="6934200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</a:rPr>
              <a:t>Click to edit subtitle style</a:t>
            </a:r>
          </a:p>
          <a:p>
            <a:pPr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 rot="16200000">
            <a:off x="-1241071" y="4556125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/>
              <a:t>Add Local Level Branding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02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 rot="16200000">
            <a:off x="-1279525" y="3184525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/>
              <a:t>Add Local Level Branding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2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1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4196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 rot="16200000">
            <a:off x="-1241072" y="3260725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/>
              <a:t>Add Local Level Branding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4&quot;/&gt;&lt;property id=&quot;20307&quot; value=&quot;257&quot;/&gt;&lt;/object&gt;&lt;object type=&quot;3&quot; unique_id=&quot;10014&quot;&gt;&lt;property id=&quot;20148&quot; value=&quot;5&quot;/&gt;&lt;property id=&quot;20300&quot; value=&quot;Slide 2&quot;/&gt;&lt;property id=&quot;20307&quot; value=&quot;258&quot;/&gt;&lt;/object&gt;&lt;object type=&quot;3&quot; unique_id=&quot;10102&quot;&gt;&lt;property id=&quot;20148&quot; value=&quot;5&quot;/&gt;&lt;property id=&quot;20300&quot; value=&quot;Slide 5&quot;/&gt;&lt;property id=&quot;20307&quot; value=&quot;259&quot;/&gt;&lt;/object&gt;&lt;object type=&quot;3&quot; unique_id=&quot;10662&quot;&gt;&lt;property id=&quot;20148&quot; value=&quot;5&quot;/&gt;&lt;property id=&quot;20300&quot; value=&quot;Slide 3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ocal-template-3">
  <a:themeElements>
    <a:clrScheme name="Int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av">
  <a:themeElements>
    <a:clrScheme name="1_Nav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av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av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av">
  <a:themeElements>
    <a:clrScheme name="1_Nav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av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av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Nav">
  <a:themeElements>
    <a:clrScheme name="1_Nav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av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av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ontent">
  <a:themeElements>
    <a:clrScheme name="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t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st Slide">
  <a:themeElements>
    <a:clrScheme name="Last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st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s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local-template-3</Template>
  <TotalTime>41</TotalTime>
  <Words>328</Words>
  <Application>Microsoft Office PowerPoint</Application>
  <PresentationFormat>On-screen Show (4:3)</PresentationFormat>
  <Paragraphs>36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local-template-3</vt:lpstr>
      <vt:lpstr>1_Nav</vt:lpstr>
      <vt:lpstr>Nav</vt:lpstr>
      <vt:lpstr>2_Nav</vt:lpstr>
      <vt:lpstr>Content</vt:lpstr>
      <vt:lpstr>Last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Eidse, Faith M</dc:creator>
  <cp:lastModifiedBy>Eidse, Faith M</cp:lastModifiedBy>
  <cp:revision>17</cp:revision>
  <dcterms:created xsi:type="dcterms:W3CDTF">2015-03-19T17:47:45Z</dcterms:created>
  <dcterms:modified xsi:type="dcterms:W3CDTF">2015-03-31T17:22:55Z</dcterms:modified>
</cp:coreProperties>
</file>