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  <p:sldMasterId id="2147483657" r:id="rId2"/>
    <p:sldMasterId id="2147483658" r:id="rId3"/>
    <p:sldMasterId id="2147483726" r:id="rId4"/>
    <p:sldMasterId id="2147483655" r:id="rId5"/>
    <p:sldMasterId id="2147483656" r:id="rId6"/>
  </p:sldMasterIdLst>
  <p:notesMasterIdLst>
    <p:notesMasterId r:id="rId13"/>
  </p:notesMasterIdLst>
  <p:handoutMasterIdLst>
    <p:handoutMasterId r:id="rId14"/>
  </p:handoutMasterIdLst>
  <p:sldIdLst>
    <p:sldId id="256" r:id="rId7"/>
    <p:sldId id="257" r:id="rId8"/>
    <p:sldId id="260" r:id="rId9"/>
    <p:sldId id="261" r:id="rId10"/>
    <p:sldId id="258" r:id="rId11"/>
    <p:sldId id="259" r:id="rId12"/>
  </p:sldIdLst>
  <p:sldSz cx="9144000" cy="6858000" type="screen4x3"/>
  <p:notesSz cx="7010400" cy="9296400"/>
  <p:custDataLst>
    <p:tags r:id="rId15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2C9"/>
    <a:srgbClr val="167180"/>
    <a:srgbClr val="FFD03B"/>
    <a:srgbClr val="065560"/>
    <a:srgbClr val="99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83" autoAdjust="0"/>
    <p:restoredTop sz="79374" autoAdjust="0"/>
  </p:normalViewPr>
  <p:slideViewPr>
    <p:cSldViewPr>
      <p:cViewPr>
        <p:scale>
          <a:sx n="100" d="100"/>
          <a:sy n="100" d="100"/>
        </p:scale>
        <p:origin x="-186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tags" Target="tags/tag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8" rIns="93177" bIns="46588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8" rIns="93177" bIns="46588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8" rIns="93177" bIns="46588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8" rIns="93177" bIns="46588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 smtClean="0">
                <a:cs typeface="+mn-cs"/>
              </a:defRPr>
            </a:lvl1pPr>
          </a:lstStyle>
          <a:p>
            <a:pPr>
              <a:defRPr/>
            </a:pPr>
            <a:fld id="{1D4736EC-BC22-48F0-86D5-7C3FC49AC0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8644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8" rIns="93177" bIns="46588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8" rIns="93177" bIns="46588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8" rIns="93177" bIns="465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8" rIns="93177" bIns="46588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8" rIns="93177" bIns="46588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 smtClean="0">
                <a:cs typeface="+mn-cs"/>
              </a:defRPr>
            </a:lvl1pPr>
          </a:lstStyle>
          <a:p>
            <a:pPr>
              <a:defRPr/>
            </a:pPr>
            <a:fld id="{C2CEACB1-B58E-4631-AA2E-EFB544E83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0388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72EC3139-C03B-4F7C-92B1-CF9DF1963E09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 smtClean="0"/>
              <a:t>Slide 2 – How to Navigate</a:t>
            </a:r>
          </a:p>
          <a:p>
            <a:pPr eaLnBrk="1" hangingPunct="1"/>
            <a:r>
              <a:rPr lang="en-US" altLang="en-US" dirty="0" smtClean="0"/>
              <a:t>In improve your training experience</a:t>
            </a:r>
            <a:r>
              <a:rPr lang="en-US" altLang="en-US" baseline="0" dirty="0" smtClean="0"/>
              <a:t> </a:t>
            </a:r>
            <a:r>
              <a:rPr lang="en-US" altLang="en-US" dirty="0" smtClean="0"/>
              <a:t>during this self-paced course, please follow these navigation instructions.</a:t>
            </a:r>
          </a:p>
          <a:p>
            <a:pPr eaLnBrk="1" hangingPunct="1"/>
            <a:r>
              <a:rPr lang="en-US" altLang="en-US" dirty="0" smtClean="0"/>
              <a:t>When a slide pauses you may do one of three things to advance:</a:t>
            </a:r>
          </a:p>
          <a:p>
            <a:pPr eaLnBrk="1" hangingPunct="1"/>
            <a:r>
              <a:rPr lang="en-US" altLang="en-US" dirty="0" smtClean="0"/>
              <a:t>Click directly on the slide with your cursor</a:t>
            </a:r>
          </a:p>
          <a:p>
            <a:pPr eaLnBrk="1" hangingPunct="1"/>
            <a:r>
              <a:rPr lang="en-US" altLang="en-US" dirty="0" smtClean="0"/>
              <a:t>Click the PLAY button on the bottom left of the screen</a:t>
            </a:r>
          </a:p>
          <a:p>
            <a:pPr eaLnBrk="1" hangingPunct="1"/>
            <a:r>
              <a:rPr lang="en-US" altLang="en-US" dirty="0" smtClean="0"/>
              <a:t>or </a:t>
            </a:r>
          </a:p>
          <a:p>
            <a:pPr eaLnBrk="1" hangingPunct="1"/>
            <a:r>
              <a:rPr lang="en-US" altLang="en-US" dirty="0" smtClean="0"/>
              <a:t>Click the FORWARD button.</a:t>
            </a:r>
          </a:p>
          <a:p>
            <a:pPr eaLnBrk="1" hangingPunct="1"/>
            <a:r>
              <a:rPr lang="en-US" altLang="en-US" dirty="0" smtClean="0"/>
              <a:t>To review, click the BACK button.</a:t>
            </a:r>
          </a:p>
          <a:p>
            <a:pPr eaLnBrk="1" hangingPunct="1"/>
            <a:r>
              <a:rPr lang="en-US" altLang="en-US" dirty="0" smtClean="0"/>
              <a:t>Please keep these instructions in mind as you proceed.  </a:t>
            </a:r>
          </a:p>
          <a:p>
            <a:pPr eaLnBrk="1" hangingPunct="1"/>
            <a:r>
              <a:rPr lang="en-US" altLang="en-US" dirty="0" smtClean="0"/>
              <a:t>You will need to advance the slide now.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DC12FBC0-740C-4B42-84D1-1566000279F9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 smtClean="0"/>
              <a:t>Slide 2 – How to Navigate</a:t>
            </a:r>
          </a:p>
          <a:p>
            <a:pPr eaLnBrk="1" hangingPunct="1"/>
            <a:r>
              <a:rPr lang="en-US" altLang="en-US" dirty="0" smtClean="0"/>
              <a:t>To improve your training experience,</a:t>
            </a:r>
            <a:r>
              <a:rPr lang="en-US" altLang="en-US" baseline="0" dirty="0" smtClean="0"/>
              <a:t> please follow </a:t>
            </a:r>
            <a:r>
              <a:rPr lang="en-US" altLang="en-US" dirty="0" smtClean="0"/>
              <a:t>these navigation instructions:</a:t>
            </a:r>
          </a:p>
          <a:p>
            <a:pPr eaLnBrk="1" hangingPunct="1"/>
            <a:r>
              <a:rPr lang="en-US" altLang="en-US" dirty="0" smtClean="0"/>
              <a:t>This presentation is formatted for continuous play.</a:t>
            </a:r>
          </a:p>
          <a:p>
            <a:pPr eaLnBrk="1" hangingPunct="1"/>
            <a:r>
              <a:rPr lang="en-US" altLang="en-US" dirty="0" smtClean="0"/>
              <a:t>If</a:t>
            </a:r>
            <a:r>
              <a:rPr lang="en-US" altLang="en-US" baseline="0" dirty="0" smtClean="0"/>
              <a:t> you need t</a:t>
            </a:r>
            <a:r>
              <a:rPr lang="en-US" altLang="en-US" dirty="0" smtClean="0"/>
              <a:t>o </a:t>
            </a:r>
            <a:r>
              <a:rPr lang="en-US" altLang="en-US" dirty="0" smtClean="0"/>
              <a:t>stop, click the PAUSE button on the bottom left of the screen.</a:t>
            </a:r>
          </a:p>
          <a:p>
            <a:pPr eaLnBrk="1" hangingPunct="1"/>
            <a:r>
              <a:rPr lang="en-US" altLang="en-US" dirty="0" smtClean="0"/>
              <a:t>To continue, click the PLAY button.</a:t>
            </a:r>
          </a:p>
          <a:p>
            <a:pPr eaLnBrk="1" hangingPunct="1"/>
            <a:r>
              <a:rPr lang="en-US" altLang="en-US" dirty="0" smtClean="0"/>
              <a:t>To review, click the</a:t>
            </a:r>
            <a:r>
              <a:rPr lang="en-US" altLang="en-US" baseline="0" dirty="0" smtClean="0"/>
              <a:t> BACK button.</a:t>
            </a:r>
          </a:p>
          <a:p>
            <a:pPr eaLnBrk="1" hangingPunct="1"/>
            <a:r>
              <a:rPr lang="en-US" altLang="en-US" dirty="0" smtClean="0"/>
              <a:t>Please keep these instructions in mind as you proceed. </a:t>
            </a:r>
          </a:p>
          <a:p>
            <a:pPr eaLnBrk="1" hangingPunct="1"/>
            <a:r>
              <a:rPr lang="en-US" dirty="0" smtClean="0"/>
              <a:t>Click on this</a:t>
            </a:r>
            <a:r>
              <a:rPr lang="en-US" baseline="0" dirty="0" smtClean="0"/>
              <a:t> slide to begin.</a:t>
            </a:r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Slide 3 – How to Navigate</a:t>
            </a:r>
          </a:p>
          <a:p>
            <a:r>
              <a:rPr lang="en-US" dirty="0" smtClean="0"/>
              <a:t>Additional</a:t>
            </a:r>
            <a:r>
              <a:rPr lang="en-US" baseline="0" dirty="0" smtClean="0"/>
              <a:t> navigation tools, if available, include Closed Captions and Table of Contents view.</a:t>
            </a:r>
          </a:p>
          <a:p>
            <a:r>
              <a:rPr lang="en-US" baseline="0" dirty="0" smtClean="0"/>
              <a:t>To use closed captions, click the CC button, on the lower right of your screen.</a:t>
            </a:r>
          </a:p>
          <a:p>
            <a:r>
              <a:rPr lang="en-US" baseline="0" dirty="0" smtClean="0"/>
              <a:t>To open the Table of Contents, click the TOC button, also on the lower right.</a:t>
            </a:r>
          </a:p>
          <a:p>
            <a:r>
              <a:rPr lang="en-US" baseline="0" dirty="0" smtClean="0"/>
              <a:t>To </a:t>
            </a:r>
            <a:r>
              <a:rPr lang="en-US" baseline="0" smtClean="0"/>
              <a:t>close these tools, click </a:t>
            </a:r>
            <a:r>
              <a:rPr lang="en-US" baseline="0" dirty="0" smtClean="0"/>
              <a:t>again on the buttons.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6A51D3-9B60-438F-AFB8-64E51395075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058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578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72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1524000"/>
            <a:ext cx="1962150" cy="2743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1524000"/>
            <a:ext cx="5734050" cy="2743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2949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0127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0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 How to Navigate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8417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200276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3804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6290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6928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10338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81218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4823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718970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3742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85596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65488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11375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0821601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8069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57468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44654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0405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772877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101326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0598675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55474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79312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2285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20230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2360670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65023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90908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197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438400"/>
            <a:ext cx="3581400" cy="1828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2438400"/>
            <a:ext cx="3581400" cy="1828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34984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373488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3847673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3110717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62630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45509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75702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60090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2970589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524000"/>
            <a:ext cx="4191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191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20848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214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38912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06643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703858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4075847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9932528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7682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639763"/>
            <a:ext cx="2133600" cy="53800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639763"/>
            <a:ext cx="6248400" cy="53800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14403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56823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77591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8061585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438400"/>
            <a:ext cx="3581400" cy="1828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2438400"/>
            <a:ext cx="3581400" cy="1828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494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48910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41871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39701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587553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876995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4931530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8307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1524000"/>
            <a:ext cx="1962150" cy="2743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1524000"/>
            <a:ext cx="5734050" cy="2743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7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6609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54132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41386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3"/>
          <p:cNvSpPr>
            <a:spLocks/>
          </p:cNvSpPr>
          <p:nvPr/>
        </p:nvSpPr>
        <p:spPr bwMode="auto">
          <a:xfrm flipH="1">
            <a:off x="361595" y="-914400"/>
            <a:ext cx="8791577" cy="2667000"/>
          </a:xfrm>
          <a:custGeom>
            <a:avLst/>
            <a:gdLst>
              <a:gd name="T0" fmla="*/ 0 w 6913"/>
              <a:gd name="T1" fmla="*/ 2177733 h 3360"/>
              <a:gd name="T2" fmla="*/ 8991600 w 6913"/>
              <a:gd name="T3" fmla="*/ 2895600 h 3360"/>
              <a:gd name="T4" fmla="*/ 0 w 6913"/>
              <a:gd name="T5" fmla="*/ 1847669 h 3360"/>
              <a:gd name="T6" fmla="*/ 0 w 6913"/>
              <a:gd name="T7" fmla="*/ 2177733 h 3360"/>
              <a:gd name="T8" fmla="*/ 0 60000 65536"/>
              <a:gd name="T9" fmla="*/ 0 60000 65536"/>
              <a:gd name="T10" fmla="*/ 0 60000 65536"/>
              <a:gd name="T11" fmla="*/ 0 60000 65536"/>
              <a:gd name="T12" fmla="*/ 0 w 6913"/>
              <a:gd name="T13" fmla="*/ 0 h 3360"/>
              <a:gd name="T14" fmla="*/ 6913 w 6913"/>
              <a:gd name="T15" fmla="*/ 3360 h 33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913" h="3360">
                <a:moveTo>
                  <a:pt x="0" y="2527"/>
                </a:moveTo>
                <a:cubicBezTo>
                  <a:pt x="5458" y="360"/>
                  <a:pt x="6913" y="3360"/>
                  <a:pt x="6913" y="3360"/>
                </a:cubicBezTo>
                <a:cubicBezTo>
                  <a:pt x="6913" y="3360"/>
                  <a:pt x="5593" y="0"/>
                  <a:pt x="0" y="2144"/>
                </a:cubicBezTo>
                <a:cubicBezTo>
                  <a:pt x="0" y="2144"/>
                  <a:pt x="0" y="2197"/>
                  <a:pt x="0" y="2527"/>
                </a:cubicBezTo>
                <a:close/>
              </a:path>
            </a:pathLst>
          </a:custGeom>
          <a:solidFill>
            <a:srgbClr val="FFD0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 rot="5400000">
            <a:off x="-3076578" y="3005138"/>
            <a:ext cx="6838953" cy="838201"/>
          </a:xfrm>
          <a:custGeom>
            <a:avLst/>
            <a:gdLst>
              <a:gd name="T0" fmla="*/ 0 w 9154274"/>
              <a:gd name="T1" fmla="*/ 205522 h 3392193"/>
              <a:gd name="T2" fmla="*/ 9143254 w 9154274"/>
              <a:gd name="T3" fmla="*/ 131432 h 3392193"/>
              <a:gd name="T4" fmla="*/ 9153525 w 9154274"/>
              <a:gd name="T5" fmla="*/ 361555 h 3392193"/>
              <a:gd name="T6" fmla="*/ 0 w 9154274"/>
              <a:gd name="T7" fmla="*/ 353685 h 3392193"/>
              <a:gd name="T8" fmla="*/ 0 w 9154274"/>
              <a:gd name="T9" fmla="*/ 205522 h 33921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154274"/>
              <a:gd name="T16" fmla="*/ 0 h 3392193"/>
              <a:gd name="T17" fmla="*/ 9154274 w 9154274"/>
              <a:gd name="T18" fmla="*/ 3392193 h 33921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154274" h="3392193">
                <a:moveTo>
                  <a:pt x="0" y="1711324"/>
                </a:moveTo>
                <a:cubicBezTo>
                  <a:pt x="513708" y="3392193"/>
                  <a:pt x="5445303" y="0"/>
                  <a:pt x="9144000" y="1094402"/>
                </a:cubicBezTo>
                <a:cubicBezTo>
                  <a:pt x="9147425" y="1716791"/>
                  <a:pt x="9150849" y="2388182"/>
                  <a:pt x="9154274" y="3010571"/>
                </a:cubicBezTo>
                <a:lnTo>
                  <a:pt x="0" y="2945039"/>
                </a:lnTo>
                <a:lnTo>
                  <a:pt x="0" y="1711324"/>
                </a:lnTo>
                <a:close/>
              </a:path>
            </a:pathLst>
          </a:custGeom>
          <a:solidFill>
            <a:schemeClr val="accent5">
              <a:alpha val="79999"/>
            </a:schemeClr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028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1524000"/>
            <a:ext cx="7848600" cy="65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E8637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F39D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9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2438400"/>
            <a:ext cx="73152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E8637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F39D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</p:txBody>
      </p:sp>
      <p:sp>
        <p:nvSpPr>
          <p:cNvPr id="1031" name="Text Box 12"/>
          <p:cNvSpPr txBox="1">
            <a:spLocks noChangeArrowheads="1"/>
          </p:cNvSpPr>
          <p:nvPr/>
        </p:nvSpPr>
        <p:spPr bwMode="auto">
          <a:xfrm>
            <a:off x="1371600" y="4762"/>
            <a:ext cx="64008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en-US" sz="900" dirty="0">
                <a:solidFill>
                  <a:schemeClr val="accent1">
                    <a:lumMod val="50000"/>
                  </a:schemeClr>
                </a:solidFill>
              </a:rPr>
              <a:t>To protect, promote and improve the health of all people in Florida through integrated state, </a:t>
            </a:r>
            <a:r>
              <a:rPr lang="en-US" altLang="en-US" sz="900" dirty="0" smtClean="0">
                <a:solidFill>
                  <a:schemeClr val="accent1">
                    <a:lumMod val="50000"/>
                  </a:schemeClr>
                </a:solidFill>
              </a:rPr>
              <a:t>county </a:t>
            </a:r>
            <a:r>
              <a:rPr lang="en-US" altLang="en-US" sz="900" dirty="0">
                <a:solidFill>
                  <a:schemeClr val="accent1">
                    <a:lumMod val="50000"/>
                  </a:schemeClr>
                </a:solidFill>
              </a:rPr>
              <a:t>and community efforts</a:t>
            </a:r>
            <a:r>
              <a:rPr lang="en-US" altLang="en-US" sz="900" dirty="0">
                <a:solidFill>
                  <a:schemeClr val="bg1"/>
                </a:solidFill>
              </a:rPr>
              <a:t>. </a:t>
            </a:r>
            <a:endParaRPr lang="en-US" altLang="en-US" sz="1200" i="1" dirty="0">
              <a:solidFill>
                <a:schemeClr val="bg1"/>
              </a:solidFill>
            </a:endParaRPr>
          </a:p>
        </p:txBody>
      </p:sp>
      <p:sp>
        <p:nvSpPr>
          <p:cNvPr id="9" name="Freeform 9"/>
          <p:cNvSpPr>
            <a:spLocks/>
          </p:cNvSpPr>
          <p:nvPr userDrawn="1"/>
        </p:nvSpPr>
        <p:spPr bwMode="auto">
          <a:xfrm flipV="1">
            <a:off x="0" y="4800600"/>
            <a:ext cx="9144000" cy="2133600"/>
          </a:xfrm>
          <a:custGeom>
            <a:avLst/>
            <a:gdLst>
              <a:gd name="T0" fmla="*/ 0 w 6913"/>
              <a:gd name="T1" fmla="*/ 2578894 h 3360"/>
              <a:gd name="T2" fmla="*/ 9144000 w 6913"/>
              <a:gd name="T3" fmla="*/ 3429000 h 3360"/>
              <a:gd name="T4" fmla="*/ 0 w 6913"/>
              <a:gd name="T5" fmla="*/ 2188029 h 3360"/>
              <a:gd name="T6" fmla="*/ 0 w 6913"/>
              <a:gd name="T7" fmla="*/ 2578894 h 3360"/>
              <a:gd name="T8" fmla="*/ 0 60000 65536"/>
              <a:gd name="T9" fmla="*/ 0 60000 65536"/>
              <a:gd name="T10" fmla="*/ 0 60000 65536"/>
              <a:gd name="T11" fmla="*/ 0 60000 65536"/>
              <a:gd name="T12" fmla="*/ 0 w 6913"/>
              <a:gd name="T13" fmla="*/ 0 h 3360"/>
              <a:gd name="T14" fmla="*/ 6913 w 6913"/>
              <a:gd name="T15" fmla="*/ 3360 h 33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913" h="3360">
                <a:moveTo>
                  <a:pt x="0" y="2527"/>
                </a:moveTo>
                <a:cubicBezTo>
                  <a:pt x="5458" y="360"/>
                  <a:pt x="6913" y="3360"/>
                  <a:pt x="6913" y="3360"/>
                </a:cubicBezTo>
                <a:cubicBezTo>
                  <a:pt x="6913" y="3360"/>
                  <a:pt x="5593" y="0"/>
                  <a:pt x="0" y="2144"/>
                </a:cubicBezTo>
                <a:cubicBezTo>
                  <a:pt x="0" y="2144"/>
                  <a:pt x="0" y="2197"/>
                  <a:pt x="0" y="2527"/>
                </a:cubicBezTo>
                <a:close/>
              </a:path>
            </a:pathLst>
          </a:custGeom>
          <a:solidFill>
            <a:srgbClr val="FFF2C9"/>
          </a:solidFill>
          <a:ln>
            <a:noFill/>
          </a:ln>
        </p:spPr>
        <p:txBody>
          <a:bodyPr rot="10800000"/>
          <a:lstStyle/>
          <a:p>
            <a:endParaRPr lang="en-US"/>
          </a:p>
        </p:txBody>
      </p:sp>
      <p:sp>
        <p:nvSpPr>
          <p:cNvPr id="11" name="TextBox 4"/>
          <p:cNvSpPr txBox="1"/>
          <p:nvPr userDrawn="1"/>
        </p:nvSpPr>
        <p:spPr>
          <a:xfrm>
            <a:off x="0" y="4762"/>
            <a:ext cx="1018822" cy="114868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72" y="114904"/>
            <a:ext cx="800100" cy="90303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ahom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ahom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ahom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ahom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ahom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ahom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ahom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ahoma" pitchFamily="34" charset="0"/>
          <a:cs typeface="Arial" charset="0"/>
        </a:defRPr>
      </a:lvl9pPr>
    </p:titleStyle>
    <p:bodyStyle>
      <a:lvl1pPr marL="342900" indent="-342900" algn="ctr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reeform 9"/>
          <p:cNvSpPr>
            <a:spLocks/>
          </p:cNvSpPr>
          <p:nvPr/>
        </p:nvSpPr>
        <p:spPr bwMode="auto">
          <a:xfrm flipH="1">
            <a:off x="228600" y="-533400"/>
            <a:ext cx="8915400" cy="1676400"/>
          </a:xfrm>
          <a:custGeom>
            <a:avLst/>
            <a:gdLst>
              <a:gd name="T0" fmla="*/ 0 w 6913"/>
              <a:gd name="T1" fmla="*/ 1260793 h 3360"/>
              <a:gd name="T2" fmla="*/ 8991600 w 6913"/>
              <a:gd name="T3" fmla="*/ 1676400 h 3360"/>
              <a:gd name="T4" fmla="*/ 0 w 6913"/>
              <a:gd name="T5" fmla="*/ 1069703 h 3360"/>
              <a:gd name="T6" fmla="*/ 0 w 6913"/>
              <a:gd name="T7" fmla="*/ 1260793 h 3360"/>
              <a:gd name="T8" fmla="*/ 0 60000 65536"/>
              <a:gd name="T9" fmla="*/ 0 60000 65536"/>
              <a:gd name="T10" fmla="*/ 0 60000 65536"/>
              <a:gd name="T11" fmla="*/ 0 60000 65536"/>
              <a:gd name="T12" fmla="*/ 0 w 6913"/>
              <a:gd name="T13" fmla="*/ 0 h 3360"/>
              <a:gd name="T14" fmla="*/ 6913 w 6913"/>
              <a:gd name="T15" fmla="*/ 3360 h 33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913" h="3360">
                <a:moveTo>
                  <a:pt x="0" y="2527"/>
                </a:moveTo>
                <a:cubicBezTo>
                  <a:pt x="5458" y="360"/>
                  <a:pt x="6913" y="3360"/>
                  <a:pt x="6913" y="3360"/>
                </a:cubicBezTo>
                <a:cubicBezTo>
                  <a:pt x="6913" y="3360"/>
                  <a:pt x="5593" y="0"/>
                  <a:pt x="0" y="2144"/>
                </a:cubicBezTo>
                <a:cubicBezTo>
                  <a:pt x="0" y="2144"/>
                  <a:pt x="0" y="2197"/>
                  <a:pt x="0" y="2527"/>
                </a:cubicBezTo>
                <a:close/>
              </a:path>
            </a:pathLst>
          </a:custGeom>
          <a:solidFill>
            <a:srgbClr val="FFD0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 rot="5400000">
            <a:off x="-3081338" y="2938464"/>
            <a:ext cx="6848477" cy="990600"/>
          </a:xfrm>
          <a:custGeom>
            <a:avLst/>
            <a:gdLst>
              <a:gd name="T0" fmla="*/ 0 w 9154274"/>
              <a:gd name="T1" fmla="*/ 157164 h 3392193"/>
              <a:gd name="T2" fmla="*/ 9143254 w 9154274"/>
              <a:gd name="T3" fmla="*/ 100507 h 3392193"/>
              <a:gd name="T4" fmla="*/ 9153525 w 9154274"/>
              <a:gd name="T5" fmla="*/ 276483 h 3392193"/>
              <a:gd name="T6" fmla="*/ 0 w 9154274"/>
              <a:gd name="T7" fmla="*/ 270465 h 3392193"/>
              <a:gd name="T8" fmla="*/ 0 w 9154274"/>
              <a:gd name="T9" fmla="*/ 157164 h 33921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154274"/>
              <a:gd name="T16" fmla="*/ 0 h 3392193"/>
              <a:gd name="T17" fmla="*/ 9154274 w 9154274"/>
              <a:gd name="T18" fmla="*/ 3392193 h 33921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154274" h="3392193">
                <a:moveTo>
                  <a:pt x="0" y="1711324"/>
                </a:moveTo>
                <a:cubicBezTo>
                  <a:pt x="513708" y="3392193"/>
                  <a:pt x="5445303" y="0"/>
                  <a:pt x="9144000" y="1094402"/>
                </a:cubicBezTo>
                <a:cubicBezTo>
                  <a:pt x="9147425" y="1716791"/>
                  <a:pt x="9150849" y="2388182"/>
                  <a:pt x="9154274" y="3010571"/>
                </a:cubicBezTo>
                <a:lnTo>
                  <a:pt x="0" y="2945039"/>
                </a:lnTo>
                <a:lnTo>
                  <a:pt x="0" y="1711324"/>
                </a:lnTo>
                <a:close/>
              </a:path>
            </a:pathLst>
          </a:custGeom>
          <a:solidFill>
            <a:schemeClr val="accent5">
              <a:alpha val="79999"/>
            </a:schemeClr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052" name="Rectangle 11"/>
          <p:cNvSpPr>
            <a:spLocks noChangeArrowheads="1"/>
          </p:cNvSpPr>
          <p:nvPr/>
        </p:nvSpPr>
        <p:spPr bwMode="auto">
          <a:xfrm>
            <a:off x="457200" y="3048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4000" b="1" dirty="0">
                <a:solidFill>
                  <a:schemeClr val="tx2"/>
                </a:solidFill>
                <a:latin typeface="Tahoma" pitchFamily="34" charset="0"/>
              </a:rPr>
              <a:t>How to </a:t>
            </a:r>
            <a:r>
              <a:rPr lang="en-US" altLang="en-US" sz="4000" b="1" dirty="0" smtClean="0">
                <a:solidFill>
                  <a:schemeClr val="tx2"/>
                </a:solidFill>
                <a:latin typeface="Tahoma" pitchFamily="34" charset="0"/>
              </a:rPr>
              <a:t>Navigate </a:t>
            </a:r>
            <a:endParaRPr lang="en-US" altLang="en-US" sz="4000" b="1" dirty="0">
              <a:solidFill>
                <a:schemeClr val="tx2"/>
              </a:solidFill>
              <a:latin typeface="Tahoma" pitchFamily="34" charset="0"/>
            </a:endParaRPr>
          </a:p>
        </p:txBody>
      </p:sp>
      <p:pic>
        <p:nvPicPr>
          <p:cNvPr id="2054" name="Picture 13" descr="DOH_Brand_NavSlide_SelfPace_Text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752600"/>
            <a:ext cx="7543800" cy="339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reeform 9"/>
          <p:cNvSpPr>
            <a:spLocks/>
          </p:cNvSpPr>
          <p:nvPr userDrawn="1"/>
        </p:nvSpPr>
        <p:spPr bwMode="auto">
          <a:xfrm flipV="1">
            <a:off x="0" y="4800600"/>
            <a:ext cx="9144000" cy="2133600"/>
          </a:xfrm>
          <a:custGeom>
            <a:avLst/>
            <a:gdLst>
              <a:gd name="T0" fmla="*/ 0 w 6913"/>
              <a:gd name="T1" fmla="*/ 2578894 h 3360"/>
              <a:gd name="T2" fmla="*/ 9144000 w 6913"/>
              <a:gd name="T3" fmla="*/ 3429000 h 3360"/>
              <a:gd name="T4" fmla="*/ 0 w 6913"/>
              <a:gd name="T5" fmla="*/ 2188029 h 3360"/>
              <a:gd name="T6" fmla="*/ 0 w 6913"/>
              <a:gd name="T7" fmla="*/ 2578894 h 3360"/>
              <a:gd name="T8" fmla="*/ 0 60000 65536"/>
              <a:gd name="T9" fmla="*/ 0 60000 65536"/>
              <a:gd name="T10" fmla="*/ 0 60000 65536"/>
              <a:gd name="T11" fmla="*/ 0 60000 65536"/>
              <a:gd name="T12" fmla="*/ 0 w 6913"/>
              <a:gd name="T13" fmla="*/ 0 h 3360"/>
              <a:gd name="T14" fmla="*/ 6913 w 6913"/>
              <a:gd name="T15" fmla="*/ 3360 h 33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913" h="3360">
                <a:moveTo>
                  <a:pt x="0" y="2527"/>
                </a:moveTo>
                <a:cubicBezTo>
                  <a:pt x="5458" y="360"/>
                  <a:pt x="6913" y="3360"/>
                  <a:pt x="6913" y="3360"/>
                </a:cubicBezTo>
                <a:cubicBezTo>
                  <a:pt x="6913" y="3360"/>
                  <a:pt x="5593" y="0"/>
                  <a:pt x="0" y="2144"/>
                </a:cubicBezTo>
                <a:cubicBezTo>
                  <a:pt x="0" y="2144"/>
                  <a:pt x="0" y="2197"/>
                  <a:pt x="0" y="2527"/>
                </a:cubicBezTo>
                <a:close/>
              </a:path>
            </a:pathLst>
          </a:custGeom>
          <a:solidFill>
            <a:srgbClr val="FFF2C9"/>
          </a:solidFill>
          <a:ln>
            <a:noFill/>
          </a:ln>
        </p:spPr>
        <p:txBody>
          <a:bodyPr rot="10800000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01688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9"/>
          <p:cNvSpPr>
            <a:spLocks/>
          </p:cNvSpPr>
          <p:nvPr/>
        </p:nvSpPr>
        <p:spPr bwMode="auto">
          <a:xfrm flipH="1">
            <a:off x="152400" y="-533400"/>
            <a:ext cx="8991600" cy="1676400"/>
          </a:xfrm>
          <a:custGeom>
            <a:avLst/>
            <a:gdLst>
              <a:gd name="T0" fmla="*/ 0 w 6913"/>
              <a:gd name="T1" fmla="*/ 1260793 h 3360"/>
              <a:gd name="T2" fmla="*/ 8991600 w 6913"/>
              <a:gd name="T3" fmla="*/ 1676400 h 3360"/>
              <a:gd name="T4" fmla="*/ 0 w 6913"/>
              <a:gd name="T5" fmla="*/ 1069703 h 3360"/>
              <a:gd name="T6" fmla="*/ 0 w 6913"/>
              <a:gd name="T7" fmla="*/ 1260793 h 3360"/>
              <a:gd name="T8" fmla="*/ 0 60000 65536"/>
              <a:gd name="T9" fmla="*/ 0 60000 65536"/>
              <a:gd name="T10" fmla="*/ 0 60000 65536"/>
              <a:gd name="T11" fmla="*/ 0 60000 65536"/>
              <a:gd name="T12" fmla="*/ 0 w 6913"/>
              <a:gd name="T13" fmla="*/ 0 h 3360"/>
              <a:gd name="T14" fmla="*/ 6913 w 6913"/>
              <a:gd name="T15" fmla="*/ 3360 h 33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913" h="3360">
                <a:moveTo>
                  <a:pt x="0" y="2527"/>
                </a:moveTo>
                <a:cubicBezTo>
                  <a:pt x="5458" y="360"/>
                  <a:pt x="6913" y="3360"/>
                  <a:pt x="6913" y="3360"/>
                </a:cubicBezTo>
                <a:cubicBezTo>
                  <a:pt x="6913" y="3360"/>
                  <a:pt x="5593" y="0"/>
                  <a:pt x="0" y="2144"/>
                </a:cubicBezTo>
                <a:cubicBezTo>
                  <a:pt x="0" y="2144"/>
                  <a:pt x="0" y="2197"/>
                  <a:pt x="0" y="2527"/>
                </a:cubicBezTo>
                <a:close/>
              </a:path>
            </a:pathLst>
          </a:custGeom>
          <a:solidFill>
            <a:srgbClr val="FFD0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 rot="5400000">
            <a:off x="-3076575" y="2943227"/>
            <a:ext cx="6838952" cy="990600"/>
          </a:xfrm>
          <a:custGeom>
            <a:avLst/>
            <a:gdLst>
              <a:gd name="T0" fmla="*/ 0 w 9154274"/>
              <a:gd name="T1" fmla="*/ 157164 h 3392193"/>
              <a:gd name="T2" fmla="*/ 9143254 w 9154274"/>
              <a:gd name="T3" fmla="*/ 100507 h 3392193"/>
              <a:gd name="T4" fmla="*/ 9153525 w 9154274"/>
              <a:gd name="T5" fmla="*/ 276483 h 3392193"/>
              <a:gd name="T6" fmla="*/ 0 w 9154274"/>
              <a:gd name="T7" fmla="*/ 270465 h 3392193"/>
              <a:gd name="T8" fmla="*/ 0 w 9154274"/>
              <a:gd name="T9" fmla="*/ 157164 h 33921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154274"/>
              <a:gd name="T16" fmla="*/ 0 h 3392193"/>
              <a:gd name="T17" fmla="*/ 9154274 w 9154274"/>
              <a:gd name="T18" fmla="*/ 3392193 h 33921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154274" h="3392193">
                <a:moveTo>
                  <a:pt x="0" y="1711324"/>
                </a:moveTo>
                <a:cubicBezTo>
                  <a:pt x="513708" y="3392193"/>
                  <a:pt x="5445303" y="0"/>
                  <a:pt x="9144000" y="1094402"/>
                </a:cubicBezTo>
                <a:cubicBezTo>
                  <a:pt x="9147425" y="1716791"/>
                  <a:pt x="9150849" y="2388182"/>
                  <a:pt x="9154274" y="3010571"/>
                </a:cubicBezTo>
                <a:lnTo>
                  <a:pt x="0" y="2945039"/>
                </a:lnTo>
                <a:lnTo>
                  <a:pt x="0" y="1711324"/>
                </a:lnTo>
                <a:close/>
              </a:path>
            </a:pathLst>
          </a:custGeom>
          <a:solidFill>
            <a:schemeClr val="accent1">
              <a:alpha val="79999"/>
            </a:schemeClr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57200" y="3048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4000" b="1" dirty="0">
                <a:solidFill>
                  <a:schemeClr val="tx2"/>
                </a:solidFill>
                <a:latin typeface="Tahoma" pitchFamily="34" charset="0"/>
              </a:rPr>
              <a:t>How to </a:t>
            </a:r>
            <a:r>
              <a:rPr lang="en-US" altLang="en-US" sz="4000" b="1" dirty="0" smtClean="0">
                <a:solidFill>
                  <a:schemeClr val="tx2"/>
                </a:solidFill>
                <a:latin typeface="Tahoma" pitchFamily="34" charset="0"/>
              </a:rPr>
              <a:t>Navigate </a:t>
            </a:r>
            <a:endParaRPr lang="en-US" altLang="en-US" sz="4000" b="1" dirty="0">
              <a:solidFill>
                <a:schemeClr val="tx2"/>
              </a:solidFill>
              <a:latin typeface="Tahoma" pitchFamily="34" charset="0"/>
            </a:endParaRPr>
          </a:p>
        </p:txBody>
      </p:sp>
      <p:pic>
        <p:nvPicPr>
          <p:cNvPr id="3078" name="Picture 7" descr="DOH_Brand_NavSlide_ContPlay_Text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582738"/>
            <a:ext cx="6637338" cy="410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reeform 9"/>
          <p:cNvSpPr>
            <a:spLocks/>
          </p:cNvSpPr>
          <p:nvPr userDrawn="1"/>
        </p:nvSpPr>
        <p:spPr bwMode="auto">
          <a:xfrm flipV="1">
            <a:off x="0" y="4876800"/>
            <a:ext cx="9144000" cy="2057400"/>
          </a:xfrm>
          <a:custGeom>
            <a:avLst/>
            <a:gdLst>
              <a:gd name="T0" fmla="*/ 0 w 6913"/>
              <a:gd name="T1" fmla="*/ 2578894 h 3360"/>
              <a:gd name="T2" fmla="*/ 9144000 w 6913"/>
              <a:gd name="T3" fmla="*/ 3429000 h 3360"/>
              <a:gd name="T4" fmla="*/ 0 w 6913"/>
              <a:gd name="T5" fmla="*/ 2188029 h 3360"/>
              <a:gd name="T6" fmla="*/ 0 w 6913"/>
              <a:gd name="T7" fmla="*/ 2578894 h 3360"/>
              <a:gd name="T8" fmla="*/ 0 60000 65536"/>
              <a:gd name="T9" fmla="*/ 0 60000 65536"/>
              <a:gd name="T10" fmla="*/ 0 60000 65536"/>
              <a:gd name="T11" fmla="*/ 0 60000 65536"/>
              <a:gd name="T12" fmla="*/ 0 w 6913"/>
              <a:gd name="T13" fmla="*/ 0 h 3360"/>
              <a:gd name="T14" fmla="*/ 6913 w 6913"/>
              <a:gd name="T15" fmla="*/ 3360 h 33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913" h="3360">
                <a:moveTo>
                  <a:pt x="0" y="2527"/>
                </a:moveTo>
                <a:cubicBezTo>
                  <a:pt x="5458" y="360"/>
                  <a:pt x="6913" y="3360"/>
                  <a:pt x="6913" y="3360"/>
                </a:cubicBezTo>
                <a:cubicBezTo>
                  <a:pt x="6913" y="3360"/>
                  <a:pt x="5593" y="0"/>
                  <a:pt x="0" y="2144"/>
                </a:cubicBezTo>
                <a:cubicBezTo>
                  <a:pt x="0" y="2144"/>
                  <a:pt x="0" y="2197"/>
                  <a:pt x="0" y="2527"/>
                </a:cubicBezTo>
                <a:close/>
              </a:path>
            </a:pathLst>
          </a:custGeom>
          <a:solidFill>
            <a:srgbClr val="FFF2C9"/>
          </a:solidFill>
          <a:ln>
            <a:noFill/>
          </a:ln>
        </p:spPr>
        <p:txBody>
          <a:bodyPr rot="10800000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01688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9"/>
          <p:cNvSpPr>
            <a:spLocks/>
          </p:cNvSpPr>
          <p:nvPr/>
        </p:nvSpPr>
        <p:spPr bwMode="auto">
          <a:xfrm flipH="1">
            <a:off x="152400" y="-533400"/>
            <a:ext cx="8991600" cy="1676400"/>
          </a:xfrm>
          <a:custGeom>
            <a:avLst/>
            <a:gdLst>
              <a:gd name="T0" fmla="*/ 0 w 6913"/>
              <a:gd name="T1" fmla="*/ 1260793 h 3360"/>
              <a:gd name="T2" fmla="*/ 8991600 w 6913"/>
              <a:gd name="T3" fmla="*/ 1676400 h 3360"/>
              <a:gd name="T4" fmla="*/ 0 w 6913"/>
              <a:gd name="T5" fmla="*/ 1069703 h 3360"/>
              <a:gd name="T6" fmla="*/ 0 w 6913"/>
              <a:gd name="T7" fmla="*/ 1260793 h 3360"/>
              <a:gd name="T8" fmla="*/ 0 60000 65536"/>
              <a:gd name="T9" fmla="*/ 0 60000 65536"/>
              <a:gd name="T10" fmla="*/ 0 60000 65536"/>
              <a:gd name="T11" fmla="*/ 0 60000 65536"/>
              <a:gd name="T12" fmla="*/ 0 w 6913"/>
              <a:gd name="T13" fmla="*/ 0 h 3360"/>
              <a:gd name="T14" fmla="*/ 6913 w 6913"/>
              <a:gd name="T15" fmla="*/ 3360 h 33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913" h="3360">
                <a:moveTo>
                  <a:pt x="0" y="2527"/>
                </a:moveTo>
                <a:cubicBezTo>
                  <a:pt x="5458" y="360"/>
                  <a:pt x="6913" y="3360"/>
                  <a:pt x="6913" y="3360"/>
                </a:cubicBezTo>
                <a:cubicBezTo>
                  <a:pt x="6913" y="3360"/>
                  <a:pt x="5593" y="0"/>
                  <a:pt x="0" y="2144"/>
                </a:cubicBezTo>
                <a:cubicBezTo>
                  <a:pt x="0" y="2144"/>
                  <a:pt x="0" y="2197"/>
                  <a:pt x="0" y="2527"/>
                </a:cubicBezTo>
                <a:close/>
              </a:path>
            </a:pathLst>
          </a:custGeom>
          <a:solidFill>
            <a:srgbClr val="FFD0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 rot="5400000">
            <a:off x="-3076575" y="2943227"/>
            <a:ext cx="6838952" cy="990600"/>
          </a:xfrm>
          <a:custGeom>
            <a:avLst/>
            <a:gdLst>
              <a:gd name="T0" fmla="*/ 0 w 9154274"/>
              <a:gd name="T1" fmla="*/ 157164 h 3392193"/>
              <a:gd name="T2" fmla="*/ 9143254 w 9154274"/>
              <a:gd name="T3" fmla="*/ 100507 h 3392193"/>
              <a:gd name="T4" fmla="*/ 9153525 w 9154274"/>
              <a:gd name="T5" fmla="*/ 276483 h 3392193"/>
              <a:gd name="T6" fmla="*/ 0 w 9154274"/>
              <a:gd name="T7" fmla="*/ 270465 h 3392193"/>
              <a:gd name="T8" fmla="*/ 0 w 9154274"/>
              <a:gd name="T9" fmla="*/ 157164 h 33921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154274"/>
              <a:gd name="T16" fmla="*/ 0 h 3392193"/>
              <a:gd name="T17" fmla="*/ 9154274 w 9154274"/>
              <a:gd name="T18" fmla="*/ 3392193 h 33921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154274" h="3392193">
                <a:moveTo>
                  <a:pt x="0" y="1711324"/>
                </a:moveTo>
                <a:cubicBezTo>
                  <a:pt x="513708" y="3392193"/>
                  <a:pt x="5445303" y="0"/>
                  <a:pt x="9144000" y="1094402"/>
                </a:cubicBezTo>
                <a:cubicBezTo>
                  <a:pt x="9147425" y="1716791"/>
                  <a:pt x="9150849" y="2388182"/>
                  <a:pt x="9154274" y="3010571"/>
                </a:cubicBezTo>
                <a:lnTo>
                  <a:pt x="0" y="2945039"/>
                </a:lnTo>
                <a:lnTo>
                  <a:pt x="0" y="1711324"/>
                </a:lnTo>
                <a:close/>
              </a:path>
            </a:pathLst>
          </a:custGeom>
          <a:solidFill>
            <a:schemeClr val="accent1">
              <a:alpha val="79999"/>
            </a:schemeClr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57200" y="3048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3600" b="1" dirty="0">
                <a:solidFill>
                  <a:schemeClr val="tx2"/>
                </a:solidFill>
                <a:latin typeface="Tahoma" pitchFamily="34" charset="0"/>
              </a:rPr>
              <a:t>How to </a:t>
            </a:r>
            <a:r>
              <a:rPr lang="en-US" altLang="en-US" sz="3600" b="1" dirty="0" smtClean="0">
                <a:solidFill>
                  <a:schemeClr val="tx2"/>
                </a:solidFill>
                <a:latin typeface="Tahoma" pitchFamily="34" charset="0"/>
              </a:rPr>
              <a:t>Navigate </a:t>
            </a:r>
            <a:endParaRPr lang="en-US" altLang="en-US" sz="3600" b="1" dirty="0">
              <a:solidFill>
                <a:schemeClr val="tx2"/>
              </a:solidFill>
              <a:latin typeface="Tahoma" pitchFamily="34" charset="0"/>
            </a:endParaRPr>
          </a:p>
        </p:txBody>
      </p:sp>
      <p:sp>
        <p:nvSpPr>
          <p:cNvPr id="6" name="Freeform 9"/>
          <p:cNvSpPr>
            <a:spLocks/>
          </p:cNvSpPr>
          <p:nvPr userDrawn="1"/>
        </p:nvSpPr>
        <p:spPr bwMode="auto">
          <a:xfrm flipV="1">
            <a:off x="0" y="4876800"/>
            <a:ext cx="9144000" cy="2057400"/>
          </a:xfrm>
          <a:custGeom>
            <a:avLst/>
            <a:gdLst>
              <a:gd name="T0" fmla="*/ 0 w 6913"/>
              <a:gd name="T1" fmla="*/ 2578894 h 3360"/>
              <a:gd name="T2" fmla="*/ 9144000 w 6913"/>
              <a:gd name="T3" fmla="*/ 3429000 h 3360"/>
              <a:gd name="T4" fmla="*/ 0 w 6913"/>
              <a:gd name="T5" fmla="*/ 2188029 h 3360"/>
              <a:gd name="T6" fmla="*/ 0 w 6913"/>
              <a:gd name="T7" fmla="*/ 2578894 h 3360"/>
              <a:gd name="T8" fmla="*/ 0 60000 65536"/>
              <a:gd name="T9" fmla="*/ 0 60000 65536"/>
              <a:gd name="T10" fmla="*/ 0 60000 65536"/>
              <a:gd name="T11" fmla="*/ 0 60000 65536"/>
              <a:gd name="T12" fmla="*/ 0 w 6913"/>
              <a:gd name="T13" fmla="*/ 0 h 3360"/>
              <a:gd name="T14" fmla="*/ 6913 w 6913"/>
              <a:gd name="T15" fmla="*/ 3360 h 33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913" h="3360">
                <a:moveTo>
                  <a:pt x="0" y="2527"/>
                </a:moveTo>
                <a:cubicBezTo>
                  <a:pt x="5458" y="360"/>
                  <a:pt x="6913" y="3360"/>
                  <a:pt x="6913" y="3360"/>
                </a:cubicBezTo>
                <a:cubicBezTo>
                  <a:pt x="6913" y="3360"/>
                  <a:pt x="5593" y="0"/>
                  <a:pt x="0" y="2144"/>
                </a:cubicBezTo>
                <a:cubicBezTo>
                  <a:pt x="0" y="2144"/>
                  <a:pt x="0" y="2197"/>
                  <a:pt x="0" y="2527"/>
                </a:cubicBezTo>
                <a:close/>
              </a:path>
            </a:pathLst>
          </a:custGeom>
          <a:solidFill>
            <a:srgbClr val="FFF2C9"/>
          </a:solidFill>
          <a:ln>
            <a:noFill/>
          </a:ln>
        </p:spPr>
        <p:txBody>
          <a:bodyPr rot="10800000"/>
          <a:lstStyle/>
          <a:p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6629400" y="3331784"/>
            <a:ext cx="1897396" cy="296663"/>
          </a:xfrm>
          <a:prstGeom prst="rect">
            <a:avLst/>
          </a:prstGeom>
          <a:solidFill>
            <a:schemeClr val="bg1"/>
          </a:solidFill>
          <a:ln w="28575">
            <a:solidFill>
              <a:srgbClr val="00A0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n w="3175">
                  <a:noFill/>
                </a:ln>
                <a:solidFill>
                  <a:srgbClr val="00A0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CLOSED CAPTIONS</a:t>
            </a:r>
            <a:endParaRPr lang="en-US" sz="1400" b="1" dirty="0">
              <a:ln w="3175">
                <a:noFill/>
              </a:ln>
              <a:solidFill>
                <a:srgbClr val="00A0A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ubtitle 2"/>
          <p:cNvSpPr txBox="1">
            <a:spLocks/>
          </p:cNvSpPr>
          <p:nvPr userDrawn="1"/>
        </p:nvSpPr>
        <p:spPr>
          <a:xfrm>
            <a:off x="1066800" y="1628797"/>
            <a:ext cx="6400800" cy="2819400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1688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45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sz="2400" b="1" kern="0" dirty="0" smtClean="0">
                <a:solidFill>
                  <a:srgbClr val="00A0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Additional Tools, if available</a:t>
            </a:r>
          </a:p>
          <a:p>
            <a:endParaRPr lang="en-US" sz="2400" b="1" kern="0" dirty="0" smtClean="0">
              <a:solidFill>
                <a:srgbClr val="00A0A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5938" lvl="1" indent="0">
              <a:buNone/>
            </a:pPr>
            <a:r>
              <a:rPr lang="en-US" sz="24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To use Closed Captions: </a:t>
            </a:r>
          </a:p>
          <a:p>
            <a:pPr marL="515938" lvl="1" indent="0">
              <a:buNone/>
            </a:pPr>
            <a:r>
              <a:rPr lang="en-US" sz="2400" b="1" kern="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24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click the CC button, lower right</a:t>
            </a:r>
          </a:p>
          <a:p>
            <a:pPr marL="515938" lvl="1" indent="0">
              <a:buNone/>
            </a:pPr>
            <a:endParaRPr lang="en-US" sz="2400" b="1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5938" lvl="1" indent="0">
              <a:buNone/>
            </a:pPr>
            <a:r>
              <a:rPr lang="en-US" sz="24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To use Table of Contents: </a:t>
            </a:r>
          </a:p>
          <a:p>
            <a:pPr marL="515938" lvl="1" indent="0">
              <a:buNone/>
            </a:pPr>
            <a:r>
              <a:rPr lang="en-US" sz="2400" b="1" kern="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24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click the TOC button</a:t>
            </a:r>
            <a:endParaRPr lang="en-US" sz="2400" b="1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6400800" y="4557882"/>
            <a:ext cx="2125996" cy="242718"/>
          </a:xfrm>
          <a:prstGeom prst="rect">
            <a:avLst/>
          </a:prstGeom>
          <a:solidFill>
            <a:schemeClr val="bg1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n w="3175">
                  <a:noFill/>
                </a:ln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TABLE OF CONTENTS</a:t>
            </a:r>
            <a:endParaRPr lang="en-US" sz="1400" b="1" dirty="0">
              <a:ln w="3175">
                <a:noFill/>
              </a:ln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Straight Arrow Connector 9"/>
          <p:cNvCxnSpPr/>
          <p:nvPr userDrawn="1"/>
        </p:nvCxnSpPr>
        <p:spPr>
          <a:xfrm>
            <a:off x="7848600" y="3649463"/>
            <a:ext cx="0" cy="232299"/>
          </a:xfrm>
          <a:prstGeom prst="straightConnector1">
            <a:avLst/>
          </a:prstGeom>
          <a:ln w="28575">
            <a:solidFill>
              <a:srgbClr val="00A0A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 userDrawn="1"/>
        </p:nvCxnSpPr>
        <p:spPr>
          <a:xfrm flipV="1">
            <a:off x="8105775" y="4250316"/>
            <a:ext cx="0" cy="307588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 userDrawn="1"/>
        </p:nvSpPr>
        <p:spPr>
          <a:xfrm>
            <a:off x="7731524" y="3830771"/>
            <a:ext cx="269476" cy="468529"/>
          </a:xfrm>
          <a:prstGeom prst="rect">
            <a:avLst/>
          </a:prstGeom>
          <a:noFill/>
          <a:ln w="28575">
            <a:solidFill>
              <a:srgbClr val="00A0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485"/>
          <a:stretch/>
        </p:blipFill>
        <p:spPr>
          <a:xfrm>
            <a:off x="7023562" y="3909763"/>
            <a:ext cx="1415924" cy="312686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8001000" y="3830771"/>
            <a:ext cx="228600" cy="468529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132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01688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ChangeArrowheads="1"/>
          </p:cNvSpPr>
          <p:nvPr/>
        </p:nvSpPr>
        <p:spPr bwMode="auto">
          <a:xfrm rot="5400000">
            <a:off x="-3043818" y="2967616"/>
            <a:ext cx="6829425" cy="894193"/>
          </a:xfrm>
          <a:custGeom>
            <a:avLst/>
            <a:gdLst>
              <a:gd name="T0" fmla="*/ 0 w 9154274"/>
              <a:gd name="T1" fmla="*/ 157164 h 3392193"/>
              <a:gd name="T2" fmla="*/ 9143254 w 9154274"/>
              <a:gd name="T3" fmla="*/ 100507 h 3392193"/>
              <a:gd name="T4" fmla="*/ 9153525 w 9154274"/>
              <a:gd name="T5" fmla="*/ 276483 h 3392193"/>
              <a:gd name="T6" fmla="*/ 0 w 9154274"/>
              <a:gd name="T7" fmla="*/ 270465 h 3392193"/>
              <a:gd name="T8" fmla="*/ 0 w 9154274"/>
              <a:gd name="T9" fmla="*/ 157164 h 33921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154274"/>
              <a:gd name="T16" fmla="*/ 0 h 3392193"/>
              <a:gd name="T17" fmla="*/ 9154274 w 9154274"/>
              <a:gd name="T18" fmla="*/ 3392193 h 33921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154274" h="3392193">
                <a:moveTo>
                  <a:pt x="0" y="1711324"/>
                </a:moveTo>
                <a:cubicBezTo>
                  <a:pt x="513708" y="3392193"/>
                  <a:pt x="5445303" y="0"/>
                  <a:pt x="9144000" y="1094402"/>
                </a:cubicBezTo>
                <a:cubicBezTo>
                  <a:pt x="9147425" y="1716791"/>
                  <a:pt x="9150849" y="2388182"/>
                  <a:pt x="9154274" y="3010571"/>
                </a:cubicBezTo>
                <a:lnTo>
                  <a:pt x="0" y="2945039"/>
                </a:lnTo>
                <a:lnTo>
                  <a:pt x="0" y="1711324"/>
                </a:lnTo>
                <a:close/>
              </a:path>
            </a:pathLst>
          </a:custGeom>
          <a:solidFill>
            <a:schemeClr val="accent5">
              <a:alpha val="79999"/>
            </a:schemeClr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018822" y="1295400"/>
            <a:ext cx="7772400" cy="65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E8637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F39D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18822" y="1905000"/>
            <a:ext cx="77724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E8637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F39D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</p:txBody>
      </p:sp>
      <p:sp>
        <p:nvSpPr>
          <p:cNvPr id="4101" name="Freeform 9"/>
          <p:cNvSpPr>
            <a:spLocks/>
          </p:cNvSpPr>
          <p:nvPr/>
        </p:nvSpPr>
        <p:spPr bwMode="auto">
          <a:xfrm flipH="1">
            <a:off x="180975" y="-19050"/>
            <a:ext cx="8991600" cy="1676400"/>
          </a:xfrm>
          <a:custGeom>
            <a:avLst/>
            <a:gdLst>
              <a:gd name="T0" fmla="*/ 0 w 6913"/>
              <a:gd name="T1" fmla="*/ 1260793 h 3360"/>
              <a:gd name="T2" fmla="*/ 8991600 w 6913"/>
              <a:gd name="T3" fmla="*/ 1676400 h 3360"/>
              <a:gd name="T4" fmla="*/ 0 w 6913"/>
              <a:gd name="T5" fmla="*/ 1069703 h 3360"/>
              <a:gd name="T6" fmla="*/ 0 w 6913"/>
              <a:gd name="T7" fmla="*/ 1260793 h 3360"/>
              <a:gd name="T8" fmla="*/ 0 60000 65536"/>
              <a:gd name="T9" fmla="*/ 0 60000 65536"/>
              <a:gd name="T10" fmla="*/ 0 60000 65536"/>
              <a:gd name="T11" fmla="*/ 0 60000 65536"/>
              <a:gd name="T12" fmla="*/ 0 w 6913"/>
              <a:gd name="T13" fmla="*/ 0 h 3360"/>
              <a:gd name="T14" fmla="*/ 6913 w 6913"/>
              <a:gd name="T15" fmla="*/ 3360 h 33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913" h="3360">
                <a:moveTo>
                  <a:pt x="0" y="2527"/>
                </a:moveTo>
                <a:cubicBezTo>
                  <a:pt x="5458" y="360"/>
                  <a:pt x="6913" y="3360"/>
                  <a:pt x="6913" y="3360"/>
                </a:cubicBezTo>
                <a:cubicBezTo>
                  <a:pt x="6913" y="3360"/>
                  <a:pt x="5593" y="0"/>
                  <a:pt x="0" y="2144"/>
                </a:cubicBezTo>
                <a:cubicBezTo>
                  <a:pt x="0" y="2144"/>
                  <a:pt x="0" y="2197"/>
                  <a:pt x="0" y="2527"/>
                </a:cubicBezTo>
                <a:close/>
              </a:path>
            </a:pathLst>
          </a:custGeom>
          <a:solidFill>
            <a:srgbClr val="FFD0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Freeform 9"/>
          <p:cNvSpPr>
            <a:spLocks/>
          </p:cNvSpPr>
          <p:nvPr userDrawn="1"/>
        </p:nvSpPr>
        <p:spPr bwMode="auto">
          <a:xfrm flipV="1">
            <a:off x="0" y="4800600"/>
            <a:ext cx="9144000" cy="2057400"/>
          </a:xfrm>
          <a:custGeom>
            <a:avLst/>
            <a:gdLst>
              <a:gd name="T0" fmla="*/ 0 w 6913"/>
              <a:gd name="T1" fmla="*/ 2578894 h 3360"/>
              <a:gd name="T2" fmla="*/ 9144000 w 6913"/>
              <a:gd name="T3" fmla="*/ 3429000 h 3360"/>
              <a:gd name="T4" fmla="*/ 0 w 6913"/>
              <a:gd name="T5" fmla="*/ 2188029 h 3360"/>
              <a:gd name="T6" fmla="*/ 0 w 6913"/>
              <a:gd name="T7" fmla="*/ 2578894 h 3360"/>
              <a:gd name="T8" fmla="*/ 0 60000 65536"/>
              <a:gd name="T9" fmla="*/ 0 60000 65536"/>
              <a:gd name="T10" fmla="*/ 0 60000 65536"/>
              <a:gd name="T11" fmla="*/ 0 60000 65536"/>
              <a:gd name="T12" fmla="*/ 0 w 6913"/>
              <a:gd name="T13" fmla="*/ 0 h 3360"/>
              <a:gd name="T14" fmla="*/ 6913 w 6913"/>
              <a:gd name="T15" fmla="*/ 3360 h 33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913" h="3360">
                <a:moveTo>
                  <a:pt x="0" y="2527"/>
                </a:moveTo>
                <a:cubicBezTo>
                  <a:pt x="5458" y="360"/>
                  <a:pt x="6913" y="3360"/>
                  <a:pt x="6913" y="3360"/>
                </a:cubicBezTo>
                <a:cubicBezTo>
                  <a:pt x="6913" y="3360"/>
                  <a:pt x="5593" y="0"/>
                  <a:pt x="0" y="2144"/>
                </a:cubicBezTo>
                <a:cubicBezTo>
                  <a:pt x="0" y="2144"/>
                  <a:pt x="0" y="2197"/>
                  <a:pt x="0" y="2527"/>
                </a:cubicBezTo>
                <a:close/>
              </a:path>
            </a:pathLst>
          </a:custGeom>
          <a:solidFill>
            <a:srgbClr val="FFF2C9"/>
          </a:solidFill>
          <a:ln>
            <a:noFill/>
          </a:ln>
        </p:spPr>
        <p:txBody>
          <a:bodyPr rot="10800000"/>
          <a:lstStyle/>
          <a:p>
            <a:endParaRPr lang="en-US"/>
          </a:p>
        </p:txBody>
      </p:sp>
      <p:sp>
        <p:nvSpPr>
          <p:cNvPr id="8" name="TextBox 4"/>
          <p:cNvSpPr txBox="1"/>
          <p:nvPr userDrawn="1"/>
        </p:nvSpPr>
        <p:spPr>
          <a:xfrm>
            <a:off x="0" y="0"/>
            <a:ext cx="1018822" cy="114868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72" y="91092"/>
            <a:ext cx="800100" cy="90303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ChangeArrowheads="1"/>
          </p:cNvSpPr>
          <p:nvPr/>
        </p:nvSpPr>
        <p:spPr bwMode="auto">
          <a:xfrm rot="5400000">
            <a:off x="-3076576" y="2981329"/>
            <a:ext cx="6858001" cy="914399"/>
          </a:xfrm>
          <a:custGeom>
            <a:avLst/>
            <a:gdLst>
              <a:gd name="T0" fmla="*/ 0 w 9154274"/>
              <a:gd name="T1" fmla="*/ 205522 h 3392193"/>
              <a:gd name="T2" fmla="*/ 9143254 w 9154274"/>
              <a:gd name="T3" fmla="*/ 131432 h 3392193"/>
              <a:gd name="T4" fmla="*/ 9153525 w 9154274"/>
              <a:gd name="T5" fmla="*/ 361555 h 3392193"/>
              <a:gd name="T6" fmla="*/ 0 w 9154274"/>
              <a:gd name="T7" fmla="*/ 353685 h 3392193"/>
              <a:gd name="T8" fmla="*/ 0 w 9154274"/>
              <a:gd name="T9" fmla="*/ 205522 h 33921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154274"/>
              <a:gd name="T16" fmla="*/ 0 h 3392193"/>
              <a:gd name="T17" fmla="*/ 9154274 w 9154274"/>
              <a:gd name="T18" fmla="*/ 3392193 h 33921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154274" h="3392193">
                <a:moveTo>
                  <a:pt x="0" y="1711324"/>
                </a:moveTo>
                <a:cubicBezTo>
                  <a:pt x="513708" y="3392193"/>
                  <a:pt x="5445303" y="0"/>
                  <a:pt x="9144000" y="1094402"/>
                </a:cubicBezTo>
                <a:cubicBezTo>
                  <a:pt x="9147425" y="1716791"/>
                  <a:pt x="9150849" y="2388182"/>
                  <a:pt x="9154274" y="3010571"/>
                </a:cubicBezTo>
                <a:lnTo>
                  <a:pt x="0" y="2945039"/>
                </a:lnTo>
                <a:lnTo>
                  <a:pt x="0" y="1711324"/>
                </a:lnTo>
                <a:close/>
              </a:path>
            </a:pathLst>
          </a:custGeom>
          <a:solidFill>
            <a:schemeClr val="accent5">
              <a:alpha val="79999"/>
            </a:schemeClr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5123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524000"/>
            <a:ext cx="7848600" cy="65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E8637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F39D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5124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2438400"/>
            <a:ext cx="73152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E8637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F39D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</p:txBody>
      </p:sp>
      <p:sp>
        <p:nvSpPr>
          <p:cNvPr id="5126" name="AutoShape 18"/>
          <p:cNvSpPr>
            <a:spLocks/>
          </p:cNvSpPr>
          <p:nvPr/>
        </p:nvSpPr>
        <p:spPr bwMode="auto">
          <a:xfrm flipH="1">
            <a:off x="352423" y="-838200"/>
            <a:ext cx="8763001" cy="2743200"/>
          </a:xfrm>
          <a:custGeom>
            <a:avLst/>
            <a:gdLst>
              <a:gd name="T0" fmla="*/ 0 w 6913"/>
              <a:gd name="T1" fmla="*/ 2177733 h 3360"/>
              <a:gd name="T2" fmla="*/ 8991600 w 6913"/>
              <a:gd name="T3" fmla="*/ 2895600 h 3360"/>
              <a:gd name="T4" fmla="*/ 0 w 6913"/>
              <a:gd name="T5" fmla="*/ 1847669 h 3360"/>
              <a:gd name="T6" fmla="*/ 0 w 6913"/>
              <a:gd name="T7" fmla="*/ 2177733 h 3360"/>
              <a:gd name="T8" fmla="*/ 0 60000 65536"/>
              <a:gd name="T9" fmla="*/ 0 60000 65536"/>
              <a:gd name="T10" fmla="*/ 0 60000 65536"/>
              <a:gd name="T11" fmla="*/ 0 60000 65536"/>
              <a:gd name="T12" fmla="*/ 0 w 6913"/>
              <a:gd name="T13" fmla="*/ 0 h 3360"/>
              <a:gd name="T14" fmla="*/ 6913 w 6913"/>
              <a:gd name="T15" fmla="*/ 3360 h 33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913" h="3360">
                <a:moveTo>
                  <a:pt x="0" y="2527"/>
                </a:moveTo>
                <a:cubicBezTo>
                  <a:pt x="5458" y="360"/>
                  <a:pt x="6913" y="3360"/>
                  <a:pt x="6913" y="3360"/>
                </a:cubicBezTo>
                <a:cubicBezTo>
                  <a:pt x="6913" y="3360"/>
                  <a:pt x="5593" y="0"/>
                  <a:pt x="0" y="2144"/>
                </a:cubicBezTo>
                <a:cubicBezTo>
                  <a:pt x="0" y="2144"/>
                  <a:pt x="0" y="2197"/>
                  <a:pt x="0" y="2527"/>
                </a:cubicBezTo>
                <a:close/>
              </a:path>
            </a:pathLst>
          </a:custGeom>
          <a:solidFill>
            <a:srgbClr val="FFD0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7" name="Freeform 9"/>
          <p:cNvSpPr>
            <a:spLocks/>
          </p:cNvSpPr>
          <p:nvPr/>
        </p:nvSpPr>
        <p:spPr bwMode="auto">
          <a:xfrm flipV="1">
            <a:off x="0" y="4267200"/>
            <a:ext cx="9144000" cy="2667000"/>
          </a:xfrm>
          <a:custGeom>
            <a:avLst/>
            <a:gdLst>
              <a:gd name="T0" fmla="*/ 0 w 6913"/>
              <a:gd name="T1" fmla="*/ 2578894 h 3360"/>
              <a:gd name="T2" fmla="*/ 9144000 w 6913"/>
              <a:gd name="T3" fmla="*/ 3429000 h 3360"/>
              <a:gd name="T4" fmla="*/ 0 w 6913"/>
              <a:gd name="T5" fmla="*/ 2188029 h 3360"/>
              <a:gd name="T6" fmla="*/ 0 w 6913"/>
              <a:gd name="T7" fmla="*/ 2578894 h 3360"/>
              <a:gd name="T8" fmla="*/ 0 60000 65536"/>
              <a:gd name="T9" fmla="*/ 0 60000 65536"/>
              <a:gd name="T10" fmla="*/ 0 60000 65536"/>
              <a:gd name="T11" fmla="*/ 0 60000 65536"/>
              <a:gd name="T12" fmla="*/ 0 w 6913"/>
              <a:gd name="T13" fmla="*/ 0 h 3360"/>
              <a:gd name="T14" fmla="*/ 6913 w 6913"/>
              <a:gd name="T15" fmla="*/ 3360 h 33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913" h="3360">
                <a:moveTo>
                  <a:pt x="0" y="2527"/>
                </a:moveTo>
                <a:cubicBezTo>
                  <a:pt x="5458" y="360"/>
                  <a:pt x="6913" y="3360"/>
                  <a:pt x="6913" y="3360"/>
                </a:cubicBezTo>
                <a:cubicBezTo>
                  <a:pt x="6913" y="3360"/>
                  <a:pt x="5593" y="0"/>
                  <a:pt x="0" y="2144"/>
                </a:cubicBezTo>
                <a:cubicBezTo>
                  <a:pt x="0" y="2144"/>
                  <a:pt x="0" y="2197"/>
                  <a:pt x="0" y="2527"/>
                </a:cubicBezTo>
                <a:close/>
              </a:path>
            </a:pathLst>
          </a:custGeom>
          <a:solidFill>
            <a:srgbClr val="FFF2C9"/>
          </a:solidFill>
          <a:ln>
            <a:noFill/>
          </a:ln>
        </p:spPr>
        <p:txBody>
          <a:bodyPr rot="10800000"/>
          <a:lstStyle/>
          <a:p>
            <a:endParaRPr lang="en-US"/>
          </a:p>
        </p:txBody>
      </p:sp>
      <p:sp>
        <p:nvSpPr>
          <p:cNvPr id="5128" name="Text Box 20"/>
          <p:cNvSpPr txBox="1">
            <a:spLocks noChangeArrowheads="1"/>
          </p:cNvSpPr>
          <p:nvPr/>
        </p:nvSpPr>
        <p:spPr bwMode="auto">
          <a:xfrm>
            <a:off x="1376362" y="28578"/>
            <a:ext cx="6391275" cy="228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en-US" sz="900" dirty="0">
                <a:solidFill>
                  <a:schemeClr val="accent1">
                    <a:lumMod val="50000"/>
                  </a:schemeClr>
                </a:solidFill>
              </a:rPr>
              <a:t>To protect, promote and improve the health of all people in Florida through integrated state</a:t>
            </a:r>
            <a:r>
              <a:rPr lang="en-US" altLang="en-US" sz="90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altLang="en-US" sz="900" smtClean="0">
                <a:solidFill>
                  <a:schemeClr val="accent1">
                    <a:lumMod val="50000"/>
                  </a:schemeClr>
                </a:solidFill>
              </a:rPr>
              <a:t>county </a:t>
            </a:r>
            <a:r>
              <a:rPr lang="en-US" altLang="en-US" sz="900" dirty="0">
                <a:solidFill>
                  <a:schemeClr val="accent1">
                    <a:lumMod val="50000"/>
                  </a:schemeClr>
                </a:solidFill>
              </a:rPr>
              <a:t>and community efforts</a:t>
            </a:r>
            <a:r>
              <a:rPr lang="en-US" altLang="en-US" sz="900" dirty="0">
                <a:solidFill>
                  <a:schemeClr val="bg1"/>
                </a:solidFill>
              </a:rPr>
              <a:t>. </a:t>
            </a:r>
            <a:endParaRPr lang="en-US" altLang="en-US" sz="1200" i="1" dirty="0">
              <a:solidFill>
                <a:schemeClr val="bg1"/>
              </a:solidFill>
            </a:endParaRPr>
          </a:p>
        </p:txBody>
      </p:sp>
      <p:sp>
        <p:nvSpPr>
          <p:cNvPr id="10" name="TextBox 4"/>
          <p:cNvSpPr txBox="1"/>
          <p:nvPr userDrawn="1"/>
        </p:nvSpPr>
        <p:spPr>
          <a:xfrm>
            <a:off x="-11289" y="0"/>
            <a:ext cx="1018822" cy="114868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72" y="100620"/>
            <a:ext cx="800100" cy="90303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ctr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</p:spPr>
        <p:txBody>
          <a:bodyPr/>
          <a:lstStyle/>
          <a:p>
            <a:pPr algn="ctr" eaLnBrk="1" hangingPunct="1"/>
            <a:endParaRPr lang="en-US" alt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352800"/>
            <a:ext cx="6400800" cy="1752600"/>
          </a:xfrm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 rot="16200000">
            <a:off x="-1042601" y="3100000"/>
            <a:ext cx="2362201" cy="277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E8637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F39D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 b="1" dirty="0">
                <a:solidFill>
                  <a:srgbClr val="167180"/>
                </a:solidFill>
              </a:rPr>
              <a:t>Add Local Level Branding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629400" y="3352800"/>
            <a:ext cx="1897396" cy="275647"/>
          </a:xfrm>
          <a:prstGeom prst="rect">
            <a:avLst/>
          </a:prstGeom>
          <a:solidFill>
            <a:schemeClr val="bg1"/>
          </a:solidFill>
          <a:ln w="28575">
            <a:solidFill>
              <a:srgbClr val="00A0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n w="3175">
                  <a:noFill/>
                </a:ln>
                <a:solidFill>
                  <a:srgbClr val="00A0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CLOSED CAPTIONS</a:t>
            </a:r>
            <a:endParaRPr lang="en-US" sz="1400" b="1" dirty="0">
              <a:ln w="3175">
                <a:noFill/>
              </a:ln>
              <a:solidFill>
                <a:srgbClr val="00A0A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5661" y="685800"/>
            <a:ext cx="7772400" cy="761999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 to Navigate</a:t>
            </a:r>
            <a:endParaRPr lang="en-US" sz="3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1628797"/>
            <a:ext cx="6400800" cy="2819400"/>
          </a:xfrm>
        </p:spPr>
        <p:txBody>
          <a:bodyPr>
            <a:normAutofit fontScale="92500" lnSpcReduction="10000"/>
          </a:bodyPr>
          <a:lstStyle/>
          <a:p>
            <a:r>
              <a:rPr lang="en-US" sz="2800" b="1" dirty="0" smtClean="0">
                <a:solidFill>
                  <a:srgbClr val="00A0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Additional tools, if available</a:t>
            </a:r>
          </a:p>
          <a:p>
            <a:endParaRPr lang="en-US" sz="2800" b="1" dirty="0" smtClean="0">
              <a:solidFill>
                <a:srgbClr val="00A0A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l"/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use Closed Captions: </a:t>
            </a:r>
          </a:p>
          <a:p>
            <a:pPr lvl="1" algn="l"/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the CC button, lower right</a:t>
            </a:r>
          </a:p>
          <a:p>
            <a:pPr lvl="1" algn="l"/>
            <a:endParaRPr lang="en-US" sz="2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l"/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use Table of Contents: </a:t>
            </a:r>
          </a:p>
          <a:p>
            <a:pPr lvl="1" algn="l"/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the TOC button</a:t>
            </a:r>
            <a:endParaRPr 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485"/>
          <a:stretch/>
        </p:blipFill>
        <p:spPr>
          <a:xfrm>
            <a:off x="7023562" y="3909763"/>
            <a:ext cx="1415924" cy="31268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400800" y="4495800"/>
            <a:ext cx="2125996" cy="228600"/>
          </a:xfrm>
          <a:prstGeom prst="rect">
            <a:avLst/>
          </a:prstGeom>
          <a:solidFill>
            <a:schemeClr val="bg1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n w="3175">
                  <a:noFill/>
                </a:ln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TABLE OF CONTENTS</a:t>
            </a:r>
            <a:endParaRPr lang="en-US" sz="1400" b="1" dirty="0">
              <a:ln w="3175">
                <a:noFill/>
              </a:ln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7857430" y="3649463"/>
            <a:ext cx="0" cy="232299"/>
          </a:xfrm>
          <a:prstGeom prst="straightConnector1">
            <a:avLst/>
          </a:prstGeom>
          <a:ln w="28575">
            <a:solidFill>
              <a:srgbClr val="00A0A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8097637" y="4250294"/>
            <a:ext cx="0" cy="245506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7731524" y="3851932"/>
            <a:ext cx="251813" cy="426205"/>
          </a:xfrm>
          <a:prstGeom prst="rect">
            <a:avLst/>
          </a:prstGeom>
          <a:noFill/>
          <a:ln w="28575">
            <a:solidFill>
              <a:srgbClr val="00A0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975199" y="3851932"/>
            <a:ext cx="228600" cy="426205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73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z="360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295400"/>
            <a:ext cx="7848600" cy="655638"/>
          </a:xfrm>
        </p:spPr>
        <p:txBody>
          <a:bodyPr/>
          <a:lstStyle/>
          <a:p>
            <a:pPr eaLnBrk="1" hangingPunct="1"/>
            <a:endParaRPr lang="en-US" altLang="en-US" sz="360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2438400"/>
            <a:ext cx="7315200" cy="2209800"/>
          </a:xfrm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  <p:sp>
        <p:nvSpPr>
          <p:cNvPr id="10244" name="Text Box 5"/>
          <p:cNvSpPr txBox="1">
            <a:spLocks noChangeArrowheads="1"/>
          </p:cNvSpPr>
          <p:nvPr/>
        </p:nvSpPr>
        <p:spPr bwMode="auto">
          <a:xfrm rot="16200000">
            <a:off x="-951705" y="3634581"/>
            <a:ext cx="2209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E8637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F39D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 b="1" dirty="0">
                <a:solidFill>
                  <a:srgbClr val="167180"/>
                </a:solidFill>
              </a:rPr>
              <a:t>Add Local Level Branding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1366&quot;&gt;&lt;property id=&quot;20148&quot; value=&quot;5&quot;/&gt;&lt;property id=&quot;20300&quot; value=&quot;Slide 1&quot;/&gt;&lt;property id=&quot;20307&quot; value=&quot;256&quot;/&gt;&lt;/object&gt;&lt;object type=&quot;3&quot; unique_id=&quot;11382&quot;&gt;&lt;property id=&quot;20148&quot; value=&quot;5&quot;/&gt;&lt;property id=&quot;20300&quot; value=&quot;Slide 2&quot;/&gt;&lt;property id=&quot;20307&quot; value=&quot;257&quot;/&gt;&lt;/object&gt;&lt;object type=&quot;3&quot; unique_id=&quot;11383&quot;&gt;&lt;property id=&quot;20148&quot; value=&quot;5&quot;/&gt;&lt;property id=&quot;20300&quot; value=&quot;Slide 4&quot;/&gt;&lt;property id=&quot;20307&quot; value=&quot;258&quot;/&gt;&lt;/object&gt;&lt;object type=&quot;3&quot; unique_id=&quot;11384&quot;&gt;&lt;property id=&quot;20148&quot; value=&quot;5&quot;/&gt;&lt;property id=&quot;20300&quot; value=&quot;Slide 5&quot;/&gt;&lt;property id=&quot;20307&quot; value=&quot;259&quot;/&gt;&lt;/object&gt;&lt;object type=&quot;3&quot; unique_id=&quot;11445&quot;&gt;&lt;property id=&quot;20148&quot; value=&quot;5&quot;/&gt;&lt;property id=&quot;20300&quot; value=&quot;Slide 3&quot;/&gt;&lt;property id=&quot;20307&quot; value=&quot;260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local-template-4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808080"/>
      </a:lt2>
      <a:accent1>
        <a:srgbClr val="B8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333399"/>
      </a:accent6>
      <a:hlink>
        <a:srgbClr val="009999"/>
      </a:hlink>
      <a:folHlink>
        <a:srgbClr val="99CC00"/>
      </a:folHlink>
    </a:clrScheme>
    <a:fontScheme name="intro">
      <a:majorFont>
        <a:latin typeface="Tahoma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intro 1">
        <a:dk1>
          <a:srgbClr val="000000"/>
        </a:dk1>
        <a:lt1>
          <a:srgbClr val="FFFFFF"/>
        </a:lt1>
        <a:dk2>
          <a:srgbClr val="575F6D"/>
        </a:dk2>
        <a:lt2>
          <a:srgbClr val="FFF39D"/>
        </a:lt2>
        <a:accent1>
          <a:srgbClr val="FE8637"/>
        </a:accent1>
        <a:accent2>
          <a:srgbClr val="7598D9"/>
        </a:accent2>
        <a:accent3>
          <a:srgbClr val="FFFFFF"/>
        </a:accent3>
        <a:accent4>
          <a:srgbClr val="000000"/>
        </a:accent4>
        <a:accent5>
          <a:srgbClr val="FEC3AE"/>
        </a:accent5>
        <a:accent6>
          <a:srgbClr val="6989C4"/>
        </a:accent6>
        <a:hlink>
          <a:srgbClr val="D2611C"/>
        </a:hlink>
        <a:folHlink>
          <a:srgbClr val="3B435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av">
  <a:themeElements>
    <a:clrScheme name="Na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av">
      <a:majorFont>
        <a:latin typeface="Tahoma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a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Nav">
  <a:themeElements>
    <a:clrScheme name="1_Na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Nav">
      <a:majorFont>
        <a:latin typeface="Tahoma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Na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a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a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a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a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a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a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a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a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a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a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a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Nav">
  <a:themeElements>
    <a:clrScheme name="1_Na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Nav">
      <a:majorFont>
        <a:latin typeface="Tahoma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Na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a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a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a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a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a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a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a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a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a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a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a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mai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ain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ain 1">
        <a:dk1>
          <a:srgbClr val="000000"/>
        </a:dk1>
        <a:lt1>
          <a:srgbClr val="FFFFFF"/>
        </a:lt1>
        <a:dk2>
          <a:srgbClr val="575F6D"/>
        </a:dk2>
        <a:lt2>
          <a:srgbClr val="FFF39D"/>
        </a:lt2>
        <a:accent1>
          <a:srgbClr val="FE8637"/>
        </a:accent1>
        <a:accent2>
          <a:srgbClr val="7598D9"/>
        </a:accent2>
        <a:accent3>
          <a:srgbClr val="FFFFFF"/>
        </a:accent3>
        <a:accent4>
          <a:srgbClr val="000000"/>
        </a:accent4>
        <a:accent5>
          <a:srgbClr val="FEC3AE"/>
        </a:accent5>
        <a:accent6>
          <a:srgbClr val="6989C4"/>
        </a:accent6>
        <a:hlink>
          <a:srgbClr val="D2611C"/>
        </a:hlink>
        <a:folHlink>
          <a:srgbClr val="3B435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Last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s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ast 1">
        <a:dk1>
          <a:srgbClr val="000000"/>
        </a:dk1>
        <a:lt1>
          <a:srgbClr val="FFFFFF"/>
        </a:lt1>
        <a:dk2>
          <a:srgbClr val="575F6D"/>
        </a:dk2>
        <a:lt2>
          <a:srgbClr val="FFF39D"/>
        </a:lt2>
        <a:accent1>
          <a:srgbClr val="FE8637"/>
        </a:accent1>
        <a:accent2>
          <a:srgbClr val="7598D9"/>
        </a:accent2>
        <a:accent3>
          <a:srgbClr val="FFFFFF"/>
        </a:accent3>
        <a:accent4>
          <a:srgbClr val="000000"/>
        </a:accent4>
        <a:accent5>
          <a:srgbClr val="FEC3AE"/>
        </a:accent5>
        <a:accent6>
          <a:srgbClr val="6989C4"/>
        </a:accent6>
        <a:hlink>
          <a:srgbClr val="D2611C"/>
        </a:hlink>
        <a:folHlink>
          <a:srgbClr val="3B435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local-template-4</Template>
  <TotalTime>72</TotalTime>
  <Words>263</Words>
  <Application>Microsoft Office PowerPoint</Application>
  <PresentationFormat>On-screen Show (4:3)</PresentationFormat>
  <Paragraphs>38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local-template-4</vt:lpstr>
      <vt:lpstr>Nav</vt:lpstr>
      <vt:lpstr>1_Nav</vt:lpstr>
      <vt:lpstr>2_Nav</vt:lpstr>
      <vt:lpstr>main</vt:lpstr>
      <vt:lpstr>Last</vt:lpstr>
      <vt:lpstr>PowerPoint Presentation</vt:lpstr>
      <vt:lpstr>PowerPoint Presentation</vt:lpstr>
      <vt:lpstr>PowerPoint Presentation</vt:lpstr>
      <vt:lpstr>How to Navigate</vt:lpstr>
      <vt:lpstr>PowerPoint Presentation</vt:lpstr>
      <vt:lpstr>PowerPoint Presentation</vt:lpstr>
    </vt:vector>
  </TitlesOfParts>
  <Company>Florida Department of Health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Eidse, Faith M</dc:creator>
  <cp:lastModifiedBy>Eidse, Faith M</cp:lastModifiedBy>
  <cp:revision>23</cp:revision>
  <dcterms:created xsi:type="dcterms:W3CDTF">2015-03-19T18:03:52Z</dcterms:created>
  <dcterms:modified xsi:type="dcterms:W3CDTF">2015-03-31T17:21:56Z</dcterms:modified>
</cp:coreProperties>
</file>