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  <p:sldMasterId id="2147483651" r:id="rId3"/>
    <p:sldMasterId id="2147483710" r:id="rId4"/>
    <p:sldMasterId id="2147483652" r:id="rId5"/>
    <p:sldMasterId id="2147483653" r:id="rId6"/>
  </p:sldMasterIdLst>
  <p:notesMasterIdLst>
    <p:notesMasterId r:id="rId13"/>
  </p:notesMasterIdLst>
  <p:handoutMasterIdLst>
    <p:handoutMasterId r:id="rId14"/>
  </p:handoutMasterIdLst>
  <p:sldIdLst>
    <p:sldId id="256" r:id="rId7"/>
    <p:sldId id="260" r:id="rId8"/>
    <p:sldId id="257" r:id="rId9"/>
    <p:sldId id="261" r:id="rId10"/>
    <p:sldId id="258" r:id="rId11"/>
    <p:sldId id="259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167180"/>
    <a:srgbClr val="003399"/>
    <a:srgbClr val="000099"/>
    <a:srgbClr val="0099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4" autoAdjust="0"/>
    <p:restoredTop sz="75610" autoAdjust="0"/>
  </p:normalViewPr>
  <p:slideViewPr>
    <p:cSldViewPr>
      <p:cViewPr>
        <p:scale>
          <a:sx n="89" d="100"/>
          <a:sy n="89" d="100"/>
        </p:scale>
        <p:origin x="-22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D1CEE18-3611-438C-9606-E077AE5B5F11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FFD3023-4975-4D00-9A91-D0D6D038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77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9E559A9-1641-49C6-A278-A3486134373B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15B02C7-3A59-4308-9631-5DF5A83AC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0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E357C5-2782-47A1-AE82-0C615D5E017E}" type="slidenum">
              <a:rPr lang="en-US" altLang="en-US">
                <a:latin typeface="Calibri" pitchFamily="34" charset="0"/>
              </a:rPr>
              <a:pPr eaLnBrk="1" hangingPunct="1"/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during this self-paced course, please follow these navigation instructions.</a:t>
            </a:r>
          </a:p>
          <a:p>
            <a:pPr eaLnBrk="1" hangingPunct="1"/>
            <a:r>
              <a:rPr lang="en-US" altLang="en-US" dirty="0" smtClean="0"/>
              <a:t>When </a:t>
            </a:r>
            <a:r>
              <a:rPr lang="en-US" altLang="en-US" dirty="0" smtClean="0"/>
              <a:t>a slide pauses, you </a:t>
            </a:r>
            <a:r>
              <a:rPr lang="en-US" altLang="en-US" dirty="0" smtClean="0"/>
              <a:t>may do one of three</a:t>
            </a:r>
            <a:r>
              <a:rPr lang="en-US" altLang="en-US" baseline="0" dirty="0" smtClean="0"/>
              <a:t> things to advance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review, click the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Navigation</a:t>
            </a:r>
          </a:p>
          <a:p>
            <a:pPr eaLnBrk="1" hangingPunct="1"/>
            <a:r>
              <a:rPr lang="en-US" altLang="en-US" dirty="0" smtClean="0"/>
              <a:t>To improve your viewing experience, please follow 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To stop,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PLAY.</a:t>
            </a:r>
          </a:p>
          <a:p>
            <a:pPr eaLnBrk="1" hangingPunct="1"/>
            <a:r>
              <a:rPr lang="en-US" altLang="en-US" dirty="0" smtClean="0"/>
              <a:t>Please keep these instructions in mind as you proceed with.  </a:t>
            </a:r>
          </a:p>
          <a:p>
            <a:pPr eaLnBrk="1" hangingPunct="1"/>
            <a:r>
              <a:rPr lang="en-US" altLang="en-US" dirty="0" smtClean="0"/>
              <a:t>Click on this slide to begin.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B02C7-3A59-4308-9631-5DF5A83AC3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7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6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09800"/>
            <a:ext cx="7924800" cy="3352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5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3687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3687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0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19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7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7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0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0301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335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5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27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2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9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5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1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078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00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9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0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1956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068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035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4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37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12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410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07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950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55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2362200"/>
            <a:ext cx="27432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362200"/>
            <a:ext cx="27432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380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765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30972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3612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71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716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03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336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3738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494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861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73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9115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661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9158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53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02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84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18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7663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3276600"/>
            <a:ext cx="27432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3276600"/>
            <a:ext cx="27432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7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060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803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419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0768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8621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6184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600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600200"/>
            <a:ext cx="2057400" cy="3840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60198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5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55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183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15081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671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7" name="Freeform 9"/>
          <p:cNvSpPr>
            <a:spLocks/>
          </p:cNvSpPr>
          <p:nvPr/>
        </p:nvSpPr>
        <p:spPr bwMode="auto">
          <a:xfrm>
            <a:off x="7545388" y="0"/>
            <a:ext cx="1598612" cy="2211388"/>
          </a:xfrm>
          <a:custGeom>
            <a:avLst/>
            <a:gdLst>
              <a:gd name="T0" fmla="*/ 0 w 1432"/>
              <a:gd name="T1" fmla="*/ 0 h 3492"/>
              <a:gd name="T2" fmla="*/ 1598612 w 1432"/>
              <a:gd name="T3" fmla="*/ 0 h 3492"/>
              <a:gd name="T4" fmla="*/ 1598612 w 1432"/>
              <a:gd name="T5" fmla="*/ 2211388 h 3492"/>
              <a:gd name="T6" fmla="*/ 1584099 w 1432"/>
              <a:gd name="T7" fmla="*/ 2059403 h 3492"/>
              <a:gd name="T8" fmla="*/ 1569587 w 1432"/>
              <a:gd name="T9" fmla="*/ 1915016 h 3492"/>
              <a:gd name="T10" fmla="*/ 1555074 w 1432"/>
              <a:gd name="T11" fmla="*/ 1777596 h 3492"/>
              <a:gd name="T12" fmla="*/ 1539445 w 1432"/>
              <a:gd name="T13" fmla="*/ 1647142 h 3492"/>
              <a:gd name="T14" fmla="*/ 1522700 w 1432"/>
              <a:gd name="T15" fmla="*/ 1524287 h 3492"/>
              <a:gd name="T16" fmla="*/ 1504839 w 1432"/>
              <a:gd name="T17" fmla="*/ 1407132 h 3492"/>
              <a:gd name="T18" fmla="*/ 1484744 w 1432"/>
              <a:gd name="T19" fmla="*/ 1296309 h 3492"/>
              <a:gd name="T20" fmla="*/ 1463534 w 1432"/>
              <a:gd name="T21" fmla="*/ 1191186 h 3492"/>
              <a:gd name="T22" fmla="*/ 1441207 w 1432"/>
              <a:gd name="T23" fmla="*/ 1093029 h 3492"/>
              <a:gd name="T24" fmla="*/ 1415531 w 1432"/>
              <a:gd name="T25" fmla="*/ 1000571 h 3492"/>
              <a:gd name="T26" fmla="*/ 1389855 w 1432"/>
              <a:gd name="T27" fmla="*/ 913179 h 3492"/>
              <a:gd name="T28" fmla="*/ 1359713 w 1432"/>
              <a:gd name="T29" fmla="*/ 831487 h 3492"/>
              <a:gd name="T30" fmla="*/ 1328456 w 1432"/>
              <a:gd name="T31" fmla="*/ 754861 h 3492"/>
              <a:gd name="T32" fmla="*/ 1292732 w 1432"/>
              <a:gd name="T33" fmla="*/ 682668 h 3492"/>
              <a:gd name="T34" fmla="*/ 1255893 w 1432"/>
              <a:gd name="T35" fmla="*/ 616174 h 3492"/>
              <a:gd name="T36" fmla="*/ 1215704 w 1432"/>
              <a:gd name="T37" fmla="*/ 552847 h 3492"/>
              <a:gd name="T38" fmla="*/ 1171050 w 1432"/>
              <a:gd name="T39" fmla="*/ 494586 h 3492"/>
              <a:gd name="T40" fmla="*/ 1124164 w 1432"/>
              <a:gd name="T41" fmla="*/ 440758 h 3492"/>
              <a:gd name="T42" fmla="*/ 1073928 w 1432"/>
              <a:gd name="T43" fmla="*/ 390729 h 3492"/>
              <a:gd name="T44" fmla="*/ 1019227 w 1432"/>
              <a:gd name="T45" fmla="*/ 344500 h 3492"/>
              <a:gd name="T46" fmla="*/ 960060 w 1432"/>
              <a:gd name="T47" fmla="*/ 300804 h 3492"/>
              <a:gd name="T48" fmla="*/ 897545 w 1432"/>
              <a:gd name="T49" fmla="*/ 261542 h 3492"/>
              <a:gd name="T50" fmla="*/ 830564 w 1432"/>
              <a:gd name="T51" fmla="*/ 224179 h 3492"/>
              <a:gd name="T52" fmla="*/ 759117 w 1432"/>
              <a:gd name="T53" fmla="*/ 190615 h 3492"/>
              <a:gd name="T54" fmla="*/ 682089 w 1432"/>
              <a:gd name="T55" fmla="*/ 159585 h 3492"/>
              <a:gd name="T56" fmla="*/ 601712 w 1432"/>
              <a:gd name="T57" fmla="*/ 130454 h 3492"/>
              <a:gd name="T58" fmla="*/ 514637 w 1432"/>
              <a:gd name="T59" fmla="*/ 104490 h 3492"/>
              <a:gd name="T60" fmla="*/ 423096 w 1432"/>
              <a:gd name="T61" fmla="*/ 81059 h 3492"/>
              <a:gd name="T62" fmla="*/ 325974 w 1432"/>
              <a:gd name="T63" fmla="*/ 58261 h 3492"/>
              <a:gd name="T64" fmla="*/ 223270 w 1432"/>
              <a:gd name="T65" fmla="*/ 37363 h 3492"/>
              <a:gd name="T66" fmla="*/ 114984 w 1432"/>
              <a:gd name="T67" fmla="*/ 17732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7557" y="881894"/>
            <a:ext cx="76962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0" y="4727805"/>
            <a:ext cx="1295400" cy="2130194"/>
            <a:chOff x="0" y="2533588"/>
            <a:chExt cx="8022336" cy="8966516"/>
          </a:xfrm>
        </p:grpSpPr>
        <p:sp>
          <p:nvSpPr>
            <p:cNvPr id="1034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>
                <a:gd name="T0" fmla="*/ 0 w 2600"/>
                <a:gd name="T1" fmla="*/ 0 h 1587"/>
                <a:gd name="T2" fmla="*/ 196899 w 2600"/>
                <a:gd name="T3" fmla="*/ 28510 h 1587"/>
                <a:gd name="T4" fmla="*/ 390621 w 2600"/>
                <a:gd name="T5" fmla="*/ 63355 h 1587"/>
                <a:gd name="T6" fmla="*/ 579580 w 2600"/>
                <a:gd name="T7" fmla="*/ 101368 h 1587"/>
                <a:gd name="T8" fmla="*/ 946383 w 2600"/>
                <a:gd name="T9" fmla="*/ 201152 h 1587"/>
                <a:gd name="T10" fmla="*/ 1294131 w 2600"/>
                <a:gd name="T11" fmla="*/ 316775 h 1587"/>
                <a:gd name="T12" fmla="*/ 1627588 w 2600"/>
                <a:gd name="T13" fmla="*/ 452989 h 1587"/>
                <a:gd name="T14" fmla="*/ 1941991 w 2600"/>
                <a:gd name="T15" fmla="*/ 601873 h 1587"/>
                <a:gd name="T16" fmla="*/ 2240514 w 2600"/>
                <a:gd name="T17" fmla="*/ 763428 h 1587"/>
                <a:gd name="T18" fmla="*/ 2521571 w 2600"/>
                <a:gd name="T19" fmla="*/ 936071 h 1587"/>
                <a:gd name="T20" fmla="*/ 2783573 w 2600"/>
                <a:gd name="T21" fmla="*/ 1119801 h 1587"/>
                <a:gd name="T22" fmla="*/ 3028108 w 2600"/>
                <a:gd name="T23" fmla="*/ 1305114 h 1587"/>
                <a:gd name="T24" fmla="*/ 3250413 w 2600"/>
                <a:gd name="T25" fmla="*/ 1498347 h 1587"/>
                <a:gd name="T26" fmla="*/ 3456839 w 2600"/>
                <a:gd name="T27" fmla="*/ 1688412 h 1587"/>
                <a:gd name="T28" fmla="*/ 3641034 w 2600"/>
                <a:gd name="T29" fmla="*/ 1883229 h 1587"/>
                <a:gd name="T30" fmla="*/ 3806175 w 2600"/>
                <a:gd name="T31" fmla="*/ 2071710 h 1587"/>
                <a:gd name="T32" fmla="*/ 3950673 w 2600"/>
                <a:gd name="T33" fmla="*/ 2253856 h 1587"/>
                <a:gd name="T34" fmla="*/ 4072941 w 2600"/>
                <a:gd name="T35" fmla="*/ 2429667 h 1587"/>
                <a:gd name="T36" fmla="*/ 4128517 w 2600"/>
                <a:gd name="T37" fmla="*/ 2513612 h 1587"/>
                <a:gd name="T38" fmla="*/ 4025304 w 2600"/>
                <a:gd name="T39" fmla="*/ 2410660 h 1587"/>
                <a:gd name="T40" fmla="*/ 3898273 w 2600"/>
                <a:gd name="T41" fmla="*/ 2298205 h 1587"/>
                <a:gd name="T42" fmla="*/ 3745835 w 2600"/>
                <a:gd name="T43" fmla="*/ 2177830 h 1587"/>
                <a:gd name="T44" fmla="*/ 3567991 w 2600"/>
                <a:gd name="T45" fmla="*/ 2049536 h 1587"/>
                <a:gd name="T46" fmla="*/ 3364741 w 2600"/>
                <a:gd name="T47" fmla="*/ 1924410 h 1587"/>
                <a:gd name="T48" fmla="*/ 3145612 w 2600"/>
                <a:gd name="T49" fmla="*/ 1796116 h 1587"/>
                <a:gd name="T50" fmla="*/ 2901077 w 2600"/>
                <a:gd name="T51" fmla="*/ 1675741 h 1587"/>
                <a:gd name="T52" fmla="*/ 2639075 w 2600"/>
                <a:gd name="T53" fmla="*/ 1561702 h 1587"/>
                <a:gd name="T54" fmla="*/ 2359606 w 2600"/>
                <a:gd name="T55" fmla="*/ 1458750 h 1587"/>
                <a:gd name="T56" fmla="*/ 2062671 w 2600"/>
                <a:gd name="T57" fmla="*/ 1370053 h 1587"/>
                <a:gd name="T58" fmla="*/ 1751444 w 2600"/>
                <a:gd name="T59" fmla="*/ 1297195 h 1587"/>
                <a:gd name="T60" fmla="*/ 1422750 w 2600"/>
                <a:gd name="T61" fmla="*/ 1246511 h 1587"/>
                <a:gd name="T62" fmla="*/ 1256022 w 2600"/>
                <a:gd name="T63" fmla="*/ 1229088 h 1587"/>
                <a:gd name="T64" fmla="*/ 1084530 w 2600"/>
                <a:gd name="T65" fmla="*/ 1218001 h 1587"/>
                <a:gd name="T66" fmla="*/ 909862 w 2600"/>
                <a:gd name="T67" fmla="*/ 1216417 h 1587"/>
                <a:gd name="T68" fmla="*/ 733606 w 2600"/>
                <a:gd name="T69" fmla="*/ 1218001 h 1587"/>
                <a:gd name="T70" fmla="*/ 552586 w 2600"/>
                <a:gd name="T71" fmla="*/ 1229088 h 1587"/>
                <a:gd name="T72" fmla="*/ 371567 w 2600"/>
                <a:gd name="T73" fmla="*/ 1246511 h 1587"/>
                <a:gd name="T74" fmla="*/ 185783 w 2600"/>
                <a:gd name="T75" fmla="*/ 1276604 h 1587"/>
                <a:gd name="T76" fmla="*/ 0 w 2600"/>
                <a:gd name="T77" fmla="*/ 1309866 h 1587"/>
                <a:gd name="T78" fmla="*/ 0 w 2600"/>
                <a:gd name="T79" fmla="*/ 0 h 15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600"/>
                <a:gd name="T121" fmla="*/ 0 h 1587"/>
                <a:gd name="T122" fmla="*/ 2600 w 2600"/>
                <a:gd name="T123" fmla="*/ 1587 h 15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>
                <a:gd name="T0" fmla="*/ 0 w 857"/>
                <a:gd name="T1" fmla="*/ 2499938 h 2024"/>
                <a:gd name="T2" fmla="*/ 0 w 857"/>
                <a:gd name="T3" fmla="*/ 2499938 h 2024"/>
                <a:gd name="T4" fmla="*/ 141120 w 857"/>
                <a:gd name="T5" fmla="*/ 2264763 h 2024"/>
                <a:gd name="T6" fmla="*/ 289667 w 857"/>
                <a:gd name="T7" fmla="*/ 2042475 h 2024"/>
                <a:gd name="T8" fmla="*/ 441928 w 857"/>
                <a:gd name="T9" fmla="*/ 1823408 h 2024"/>
                <a:gd name="T10" fmla="*/ 601616 w 857"/>
                <a:gd name="T11" fmla="*/ 1617228 h 2024"/>
                <a:gd name="T12" fmla="*/ 772445 w 857"/>
                <a:gd name="T13" fmla="*/ 1420712 h 2024"/>
                <a:gd name="T14" fmla="*/ 950701 w 857"/>
                <a:gd name="T15" fmla="*/ 1227418 h 2024"/>
                <a:gd name="T16" fmla="*/ 1132671 w 857"/>
                <a:gd name="T17" fmla="*/ 1053453 h 2024"/>
                <a:gd name="T18" fmla="*/ 1225513 w 857"/>
                <a:gd name="T19" fmla="*/ 966471 h 2024"/>
                <a:gd name="T20" fmla="*/ 1325783 w 857"/>
                <a:gd name="T21" fmla="*/ 882710 h 2024"/>
                <a:gd name="T22" fmla="*/ 1429766 w 857"/>
                <a:gd name="T23" fmla="*/ 802171 h 2024"/>
                <a:gd name="T24" fmla="*/ 1526321 w 857"/>
                <a:gd name="T25" fmla="*/ 728075 h 2024"/>
                <a:gd name="T26" fmla="*/ 1630304 w 857"/>
                <a:gd name="T27" fmla="*/ 653979 h 2024"/>
                <a:gd name="T28" fmla="*/ 1741714 w 857"/>
                <a:gd name="T29" fmla="*/ 586326 h 2024"/>
                <a:gd name="T30" fmla="*/ 1845697 w 857"/>
                <a:gd name="T31" fmla="*/ 515451 h 2024"/>
                <a:gd name="T32" fmla="*/ 1957108 w 857"/>
                <a:gd name="T33" fmla="*/ 451020 h 2024"/>
                <a:gd name="T34" fmla="*/ 2072232 w 857"/>
                <a:gd name="T35" fmla="*/ 393031 h 2024"/>
                <a:gd name="T36" fmla="*/ 2183642 w 857"/>
                <a:gd name="T37" fmla="*/ 335043 h 2024"/>
                <a:gd name="T38" fmla="*/ 2298766 w 857"/>
                <a:gd name="T39" fmla="*/ 280277 h 2024"/>
                <a:gd name="T40" fmla="*/ 2421317 w 857"/>
                <a:gd name="T41" fmla="*/ 228731 h 2024"/>
                <a:gd name="T42" fmla="*/ 2543869 w 857"/>
                <a:gd name="T43" fmla="*/ 180408 h 2024"/>
                <a:gd name="T44" fmla="*/ 2666420 w 857"/>
                <a:gd name="T45" fmla="*/ 138527 h 2024"/>
                <a:gd name="T46" fmla="*/ 2788971 w 857"/>
                <a:gd name="T47" fmla="*/ 99869 h 2024"/>
                <a:gd name="T48" fmla="*/ 2918950 w 857"/>
                <a:gd name="T49" fmla="*/ 64431 h 2024"/>
                <a:gd name="T50" fmla="*/ 3052642 w 857"/>
                <a:gd name="T51" fmla="*/ 32216 h 2024"/>
                <a:gd name="T52" fmla="*/ 3182621 w 857"/>
                <a:gd name="T53" fmla="*/ 0 h 2024"/>
                <a:gd name="T54" fmla="*/ 3182621 w 857"/>
                <a:gd name="T55" fmla="*/ 0 h 2024"/>
                <a:gd name="T56" fmla="*/ 2993223 w 857"/>
                <a:gd name="T57" fmla="*/ 148192 h 2024"/>
                <a:gd name="T58" fmla="*/ 2800112 w 857"/>
                <a:gd name="T59" fmla="*/ 302828 h 2024"/>
                <a:gd name="T60" fmla="*/ 2621856 w 857"/>
                <a:gd name="T61" fmla="*/ 463906 h 2024"/>
                <a:gd name="T62" fmla="*/ 2451027 w 857"/>
                <a:gd name="T63" fmla="*/ 631428 h 2024"/>
                <a:gd name="T64" fmla="*/ 2291339 w 857"/>
                <a:gd name="T65" fmla="*/ 802171 h 2024"/>
                <a:gd name="T66" fmla="*/ 2139078 w 857"/>
                <a:gd name="T67" fmla="*/ 979357 h 2024"/>
                <a:gd name="T68" fmla="*/ 1990531 w 857"/>
                <a:gd name="T69" fmla="*/ 1166208 h 2024"/>
                <a:gd name="T70" fmla="*/ 1849411 w 857"/>
                <a:gd name="T71" fmla="*/ 1349837 h 2024"/>
                <a:gd name="T72" fmla="*/ 1715719 w 857"/>
                <a:gd name="T73" fmla="*/ 1543132 h 2024"/>
                <a:gd name="T74" fmla="*/ 1593167 w 857"/>
                <a:gd name="T75" fmla="*/ 1733204 h 2024"/>
                <a:gd name="T76" fmla="*/ 1478043 w 857"/>
                <a:gd name="T77" fmla="*/ 1936163 h 2024"/>
                <a:gd name="T78" fmla="*/ 1366633 w 857"/>
                <a:gd name="T79" fmla="*/ 2139122 h 2024"/>
                <a:gd name="T80" fmla="*/ 1262650 w 857"/>
                <a:gd name="T81" fmla="*/ 2345302 h 2024"/>
                <a:gd name="T82" fmla="*/ 1169808 w 857"/>
                <a:gd name="T83" fmla="*/ 2551483 h 2024"/>
                <a:gd name="T84" fmla="*/ 1080680 w 857"/>
                <a:gd name="T85" fmla="*/ 2764106 h 2024"/>
                <a:gd name="T86" fmla="*/ 998979 w 857"/>
                <a:gd name="T87" fmla="*/ 2979951 h 2024"/>
                <a:gd name="T88" fmla="*/ 924706 w 857"/>
                <a:gd name="T89" fmla="*/ 3195797 h 2024"/>
                <a:gd name="T90" fmla="*/ 850432 w 857"/>
                <a:gd name="T91" fmla="*/ 3414863 h 2024"/>
                <a:gd name="T92" fmla="*/ 791013 w 857"/>
                <a:gd name="T93" fmla="*/ 3633930 h 2024"/>
                <a:gd name="T94" fmla="*/ 735308 w 857"/>
                <a:gd name="T95" fmla="*/ 3856218 h 2024"/>
                <a:gd name="T96" fmla="*/ 687030 w 857"/>
                <a:gd name="T97" fmla="*/ 4078507 h 2024"/>
                <a:gd name="T98" fmla="*/ 642466 w 857"/>
                <a:gd name="T99" fmla="*/ 4304016 h 2024"/>
                <a:gd name="T100" fmla="*/ 601616 w 857"/>
                <a:gd name="T101" fmla="*/ 4526305 h 2024"/>
                <a:gd name="T102" fmla="*/ 571906 w 857"/>
                <a:gd name="T103" fmla="*/ 4748593 h 2024"/>
                <a:gd name="T104" fmla="*/ 545910 w 857"/>
                <a:gd name="T105" fmla="*/ 4974103 h 2024"/>
                <a:gd name="T106" fmla="*/ 519915 w 857"/>
                <a:gd name="T107" fmla="*/ 5196391 h 2024"/>
                <a:gd name="T108" fmla="*/ 508774 w 857"/>
                <a:gd name="T109" fmla="*/ 5418679 h 2024"/>
                <a:gd name="T110" fmla="*/ 497633 w 857"/>
                <a:gd name="T111" fmla="*/ 5644189 h 2024"/>
                <a:gd name="T112" fmla="*/ 490205 w 857"/>
                <a:gd name="T113" fmla="*/ 5866477 h 2024"/>
                <a:gd name="T114" fmla="*/ 490205 w 857"/>
                <a:gd name="T115" fmla="*/ 6085544 h 2024"/>
                <a:gd name="T116" fmla="*/ 497633 w 857"/>
                <a:gd name="T117" fmla="*/ 6301389 h 2024"/>
                <a:gd name="T118" fmla="*/ 501346 w 857"/>
                <a:gd name="T119" fmla="*/ 6520456 h 2024"/>
                <a:gd name="T120" fmla="*/ 0 w 857"/>
                <a:gd name="T121" fmla="*/ 6520456 h 2024"/>
                <a:gd name="T122" fmla="*/ 0 w 857"/>
                <a:gd name="T123" fmla="*/ 2499938 h 2024"/>
                <a:gd name="T124" fmla="*/ 0 w 857"/>
                <a:gd name="T125" fmla="*/ 2499938 h 20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2024"/>
                <a:gd name="T191" fmla="*/ 857 w 857"/>
                <a:gd name="T192" fmla="*/ 2024 h 20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>
                <a:gd name="T0" fmla="*/ 0 w 1974"/>
                <a:gd name="T1" fmla="*/ 187350 h 1357"/>
                <a:gd name="T2" fmla="*/ 241949 w 1974"/>
                <a:gd name="T3" fmla="*/ 109552 h 1357"/>
                <a:gd name="T4" fmla="*/ 479498 w 1974"/>
                <a:gd name="T5" fmla="*/ 52394 h 1357"/>
                <a:gd name="T6" fmla="*/ 714115 w 1974"/>
                <a:gd name="T7" fmla="*/ 17465 h 1357"/>
                <a:gd name="T8" fmla="*/ 945799 w 1974"/>
                <a:gd name="T9" fmla="*/ 1588 h 1357"/>
                <a:gd name="T10" fmla="*/ 1168685 w 1974"/>
                <a:gd name="T11" fmla="*/ 1588 h 1357"/>
                <a:gd name="T12" fmla="*/ 1387171 w 1974"/>
                <a:gd name="T13" fmla="*/ 20640 h 1357"/>
                <a:gd name="T14" fmla="*/ 1595394 w 1974"/>
                <a:gd name="T15" fmla="*/ 52394 h 1357"/>
                <a:gd name="T16" fmla="*/ 1796284 w 1974"/>
                <a:gd name="T17" fmla="*/ 98438 h 1357"/>
                <a:gd name="T18" fmla="*/ 1982511 w 1974"/>
                <a:gd name="T19" fmla="*/ 154008 h 1357"/>
                <a:gd name="T20" fmla="*/ 2158474 w 1974"/>
                <a:gd name="T21" fmla="*/ 219104 h 1357"/>
                <a:gd name="T22" fmla="*/ 2324172 w 1974"/>
                <a:gd name="T23" fmla="*/ 292139 h 1357"/>
                <a:gd name="T24" fmla="*/ 2470808 w 1974"/>
                <a:gd name="T25" fmla="*/ 374700 h 1357"/>
                <a:gd name="T26" fmla="*/ 2604246 w 1974"/>
                <a:gd name="T27" fmla="*/ 457261 h 1357"/>
                <a:gd name="T28" fmla="*/ 2718621 w 1974"/>
                <a:gd name="T29" fmla="*/ 544585 h 1357"/>
                <a:gd name="T30" fmla="*/ 2816867 w 1974"/>
                <a:gd name="T31" fmla="*/ 633497 h 1357"/>
                <a:gd name="T32" fmla="*/ 2894584 w 1974"/>
                <a:gd name="T33" fmla="*/ 722409 h 1357"/>
                <a:gd name="T34" fmla="*/ 2815401 w 1974"/>
                <a:gd name="T35" fmla="*/ 689067 h 1357"/>
                <a:gd name="T36" fmla="*/ 2645304 w 1974"/>
                <a:gd name="T37" fmla="*/ 625558 h 1357"/>
                <a:gd name="T38" fmla="*/ 2463476 w 1974"/>
                <a:gd name="T39" fmla="*/ 573164 h 1357"/>
                <a:gd name="T40" fmla="*/ 2269917 w 1974"/>
                <a:gd name="T41" fmla="*/ 536646 h 1357"/>
                <a:gd name="T42" fmla="*/ 2071959 w 1974"/>
                <a:gd name="T43" fmla="*/ 512831 h 1357"/>
                <a:gd name="T44" fmla="*/ 1866669 w 1974"/>
                <a:gd name="T45" fmla="*/ 509655 h 1357"/>
                <a:gd name="T46" fmla="*/ 1659913 w 1974"/>
                <a:gd name="T47" fmla="*/ 525532 h 1357"/>
                <a:gd name="T48" fmla="*/ 1451691 w 1974"/>
                <a:gd name="T49" fmla="*/ 565225 h 1357"/>
                <a:gd name="T50" fmla="*/ 1347580 w 1974"/>
                <a:gd name="T51" fmla="*/ 593804 h 1357"/>
                <a:gd name="T52" fmla="*/ 1246401 w 1974"/>
                <a:gd name="T53" fmla="*/ 628734 h 1357"/>
                <a:gd name="T54" fmla="*/ 1145223 w 1974"/>
                <a:gd name="T55" fmla="*/ 673190 h 1357"/>
                <a:gd name="T56" fmla="*/ 1042578 w 1974"/>
                <a:gd name="T57" fmla="*/ 722409 h 1357"/>
                <a:gd name="T58" fmla="*/ 945799 w 1974"/>
                <a:gd name="T59" fmla="*/ 777978 h 1357"/>
                <a:gd name="T60" fmla="*/ 849019 w 1974"/>
                <a:gd name="T61" fmla="*/ 843075 h 1357"/>
                <a:gd name="T62" fmla="*/ 755173 w 1974"/>
                <a:gd name="T63" fmla="*/ 916109 h 1357"/>
                <a:gd name="T64" fmla="*/ 662792 w 1974"/>
                <a:gd name="T65" fmla="*/ 998670 h 1357"/>
                <a:gd name="T66" fmla="*/ 573345 w 1974"/>
                <a:gd name="T67" fmla="*/ 1087582 h 1357"/>
                <a:gd name="T68" fmla="*/ 488296 w 1974"/>
                <a:gd name="T69" fmla="*/ 1186020 h 1357"/>
                <a:gd name="T70" fmla="*/ 406180 w 1974"/>
                <a:gd name="T71" fmla="*/ 1293985 h 1357"/>
                <a:gd name="T72" fmla="*/ 326997 w 1974"/>
                <a:gd name="T73" fmla="*/ 1411475 h 1357"/>
                <a:gd name="T74" fmla="*/ 252213 w 1974"/>
                <a:gd name="T75" fmla="*/ 1540080 h 1357"/>
                <a:gd name="T76" fmla="*/ 181828 w 1974"/>
                <a:gd name="T77" fmla="*/ 1676623 h 1357"/>
                <a:gd name="T78" fmla="*/ 115842 w 1974"/>
                <a:gd name="T79" fmla="*/ 1825868 h 1357"/>
                <a:gd name="T80" fmla="*/ 55721 w 1974"/>
                <a:gd name="T81" fmla="*/ 1983051 h 1357"/>
                <a:gd name="T82" fmla="*/ 0 w 1974"/>
                <a:gd name="T83" fmla="*/ 2154524 h 1357"/>
                <a:gd name="T84" fmla="*/ 0 w 1974"/>
                <a:gd name="T85" fmla="*/ 187350 h 1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74"/>
                <a:gd name="T130" fmla="*/ 0 h 1357"/>
                <a:gd name="T131" fmla="*/ 1974 w 1974"/>
                <a:gd name="T132" fmla="*/ 1357 h 1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>
                <a:gd name="T0" fmla="*/ 3517041 w 2552"/>
                <a:gd name="T1" fmla="*/ 368645 h 2085"/>
                <a:gd name="T2" fmla="*/ 3317819 w 2552"/>
                <a:gd name="T3" fmla="*/ 252380 h 2085"/>
                <a:gd name="T4" fmla="*/ 3116042 w 2552"/>
                <a:gd name="T5" fmla="*/ 158801 h 2085"/>
                <a:gd name="T6" fmla="*/ 2904049 w 2552"/>
                <a:gd name="T7" fmla="*/ 85072 h 2085"/>
                <a:gd name="T8" fmla="*/ 2686948 w 2552"/>
                <a:gd name="T9" fmla="*/ 31193 h 2085"/>
                <a:gd name="T10" fmla="*/ 2467292 w 2552"/>
                <a:gd name="T11" fmla="*/ 5671 h 2085"/>
                <a:gd name="T12" fmla="*/ 2247637 w 2552"/>
                <a:gd name="T13" fmla="*/ 0 h 2085"/>
                <a:gd name="T14" fmla="*/ 2027981 w 2552"/>
                <a:gd name="T15" fmla="*/ 14179 h 2085"/>
                <a:gd name="T16" fmla="*/ 1808326 w 2552"/>
                <a:gd name="T17" fmla="*/ 51043 h 2085"/>
                <a:gd name="T18" fmla="*/ 1593779 w 2552"/>
                <a:gd name="T19" fmla="*/ 113429 h 2085"/>
                <a:gd name="T20" fmla="*/ 1386894 w 2552"/>
                <a:gd name="T21" fmla="*/ 195665 h 2085"/>
                <a:gd name="T22" fmla="*/ 1190226 w 2552"/>
                <a:gd name="T23" fmla="*/ 303423 h 2085"/>
                <a:gd name="T24" fmla="*/ 998666 w 2552"/>
                <a:gd name="T25" fmla="*/ 439538 h 2085"/>
                <a:gd name="T26" fmla="*/ 822431 w 2552"/>
                <a:gd name="T27" fmla="*/ 595503 h 2085"/>
                <a:gd name="T28" fmla="*/ 658966 w 2552"/>
                <a:gd name="T29" fmla="*/ 771318 h 2085"/>
                <a:gd name="T30" fmla="*/ 510827 w 2552"/>
                <a:gd name="T31" fmla="*/ 978327 h 2085"/>
                <a:gd name="T32" fmla="*/ 380566 w 2552"/>
                <a:gd name="T33" fmla="*/ 1208021 h 2085"/>
                <a:gd name="T34" fmla="*/ 316712 w 2552"/>
                <a:gd name="T35" fmla="*/ 1338464 h 2085"/>
                <a:gd name="T36" fmla="*/ 211993 w 2552"/>
                <a:gd name="T37" fmla="*/ 1610694 h 2085"/>
                <a:gd name="T38" fmla="*/ 122598 w 2552"/>
                <a:gd name="T39" fmla="*/ 1891431 h 2085"/>
                <a:gd name="T40" fmla="*/ 58745 w 2552"/>
                <a:gd name="T41" fmla="*/ 2180676 h 2085"/>
                <a:gd name="T42" fmla="*/ 17879 w 2552"/>
                <a:gd name="T43" fmla="*/ 2481263 h 2085"/>
                <a:gd name="T44" fmla="*/ 0 w 2552"/>
                <a:gd name="T45" fmla="*/ 2784686 h 2085"/>
                <a:gd name="T46" fmla="*/ 5108 w 2552"/>
                <a:gd name="T47" fmla="*/ 3090945 h 2085"/>
                <a:gd name="T48" fmla="*/ 30650 w 2552"/>
                <a:gd name="T49" fmla="*/ 3402875 h 2085"/>
                <a:gd name="T50" fmla="*/ 79178 w 2552"/>
                <a:gd name="T51" fmla="*/ 3717641 h 2085"/>
                <a:gd name="T52" fmla="*/ 155802 w 2552"/>
                <a:gd name="T53" fmla="*/ 4026735 h 2085"/>
                <a:gd name="T54" fmla="*/ 257967 w 2552"/>
                <a:gd name="T55" fmla="*/ 4335830 h 2085"/>
                <a:gd name="T56" fmla="*/ 380566 w 2552"/>
                <a:gd name="T57" fmla="*/ 4639253 h 2085"/>
                <a:gd name="T58" fmla="*/ 526151 w 2552"/>
                <a:gd name="T59" fmla="*/ 4939840 h 2085"/>
                <a:gd name="T60" fmla="*/ 699832 w 2552"/>
                <a:gd name="T61" fmla="*/ 5229084 h 2085"/>
                <a:gd name="T62" fmla="*/ 901609 w 2552"/>
                <a:gd name="T63" fmla="*/ 5509821 h 2085"/>
                <a:gd name="T64" fmla="*/ 1126373 w 2552"/>
                <a:gd name="T65" fmla="*/ 5782051 h 2085"/>
                <a:gd name="T66" fmla="*/ 6518147 w 2552"/>
                <a:gd name="T67" fmla="*/ 5912495 h 2085"/>
                <a:gd name="T68" fmla="*/ 6451740 w 2552"/>
                <a:gd name="T69" fmla="*/ 5869959 h 2085"/>
                <a:gd name="T70" fmla="*/ 5966454 w 2552"/>
                <a:gd name="T71" fmla="*/ 5543850 h 2085"/>
                <a:gd name="T72" fmla="*/ 5598659 w 2552"/>
                <a:gd name="T73" fmla="*/ 5274456 h 2085"/>
                <a:gd name="T74" fmla="*/ 5172119 w 2552"/>
                <a:gd name="T75" fmla="*/ 4956854 h 2085"/>
                <a:gd name="T76" fmla="*/ 4722592 w 2552"/>
                <a:gd name="T77" fmla="*/ 4591045 h 2085"/>
                <a:gd name="T78" fmla="*/ 4257739 w 2552"/>
                <a:gd name="T79" fmla="*/ 4188372 h 2085"/>
                <a:gd name="T80" fmla="*/ 3810766 w 2552"/>
                <a:gd name="T81" fmla="*/ 3760177 h 2085"/>
                <a:gd name="T82" fmla="*/ 3601327 w 2552"/>
                <a:gd name="T83" fmla="*/ 3533318 h 2085"/>
                <a:gd name="T84" fmla="*/ 3402105 w 2552"/>
                <a:gd name="T85" fmla="*/ 3309296 h 2085"/>
                <a:gd name="T86" fmla="*/ 3220762 w 2552"/>
                <a:gd name="T87" fmla="*/ 3079602 h 2085"/>
                <a:gd name="T88" fmla="*/ 3052189 w 2552"/>
                <a:gd name="T89" fmla="*/ 2847072 h 2085"/>
                <a:gd name="T90" fmla="*/ 2909157 w 2552"/>
                <a:gd name="T91" fmla="*/ 2617378 h 2085"/>
                <a:gd name="T92" fmla="*/ 2786559 w 2552"/>
                <a:gd name="T93" fmla="*/ 2382012 h 2085"/>
                <a:gd name="T94" fmla="*/ 2694610 w 2552"/>
                <a:gd name="T95" fmla="*/ 2157990 h 2085"/>
                <a:gd name="T96" fmla="*/ 2630757 w 2552"/>
                <a:gd name="T97" fmla="*/ 1928296 h 2085"/>
                <a:gd name="T98" fmla="*/ 2597553 w 2552"/>
                <a:gd name="T99" fmla="*/ 1707109 h 2085"/>
                <a:gd name="T100" fmla="*/ 2602661 w 2552"/>
                <a:gd name="T101" fmla="*/ 1494429 h 2085"/>
                <a:gd name="T102" fmla="*/ 2625649 w 2552"/>
                <a:gd name="T103" fmla="*/ 1332793 h 2085"/>
                <a:gd name="T104" fmla="*/ 2656298 w 2552"/>
                <a:gd name="T105" fmla="*/ 1230706 h 2085"/>
                <a:gd name="T106" fmla="*/ 2699718 w 2552"/>
                <a:gd name="T107" fmla="*/ 1128620 h 2085"/>
                <a:gd name="T108" fmla="*/ 2748247 w 2552"/>
                <a:gd name="T109" fmla="*/ 1029370 h 2085"/>
                <a:gd name="T110" fmla="*/ 2812100 w 2552"/>
                <a:gd name="T111" fmla="*/ 935791 h 2085"/>
                <a:gd name="T112" fmla="*/ 2888724 w 2552"/>
                <a:gd name="T113" fmla="*/ 836540 h 2085"/>
                <a:gd name="T114" fmla="*/ 3018985 w 2552"/>
                <a:gd name="T115" fmla="*/ 703261 h 2085"/>
                <a:gd name="T116" fmla="*/ 3241195 w 2552"/>
                <a:gd name="T117" fmla="*/ 527446 h 2085"/>
                <a:gd name="T118" fmla="*/ 3517041 w 2552"/>
                <a:gd name="T119" fmla="*/ 368645 h 20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52"/>
                <a:gd name="T181" fmla="*/ 0 h 2085"/>
                <a:gd name="T182" fmla="*/ 2552 w 2552"/>
                <a:gd name="T183" fmla="*/ 2085 h 20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>
                <a:gd name="T0" fmla="*/ 471680 w 718"/>
                <a:gd name="T1" fmla="*/ 5699176 h 1804"/>
                <a:gd name="T2" fmla="*/ 271573 w 718"/>
                <a:gd name="T3" fmla="*/ 5203183 h 1804"/>
                <a:gd name="T4" fmla="*/ 138169 w 718"/>
                <a:gd name="T5" fmla="*/ 4713509 h 1804"/>
                <a:gd name="T6" fmla="*/ 47644 w 718"/>
                <a:gd name="T7" fmla="*/ 4239631 h 1804"/>
                <a:gd name="T8" fmla="*/ 4764 w 718"/>
                <a:gd name="T9" fmla="*/ 3775230 h 1804"/>
                <a:gd name="T10" fmla="*/ 4764 w 718"/>
                <a:gd name="T11" fmla="*/ 3329785 h 1804"/>
                <a:gd name="T12" fmla="*/ 47644 w 718"/>
                <a:gd name="T13" fmla="*/ 2903294 h 1804"/>
                <a:gd name="T14" fmla="*/ 123876 w 718"/>
                <a:gd name="T15" fmla="*/ 2495759 h 1804"/>
                <a:gd name="T16" fmla="*/ 233458 w 718"/>
                <a:gd name="T17" fmla="*/ 2107179 h 1804"/>
                <a:gd name="T18" fmla="*/ 385920 w 718"/>
                <a:gd name="T19" fmla="*/ 1747031 h 1804"/>
                <a:gd name="T20" fmla="*/ 557440 w 718"/>
                <a:gd name="T21" fmla="*/ 1405839 h 1804"/>
                <a:gd name="T22" fmla="*/ 752782 w 718"/>
                <a:gd name="T23" fmla="*/ 1093079 h 1804"/>
                <a:gd name="T24" fmla="*/ 967182 w 718"/>
                <a:gd name="T25" fmla="*/ 805593 h 1804"/>
                <a:gd name="T26" fmla="*/ 1210169 w 718"/>
                <a:gd name="T27" fmla="*/ 556017 h 1804"/>
                <a:gd name="T28" fmla="*/ 1462685 w 718"/>
                <a:gd name="T29" fmla="*/ 331715 h 1804"/>
                <a:gd name="T30" fmla="*/ 1729494 w 718"/>
                <a:gd name="T31" fmla="*/ 148482 h 1804"/>
                <a:gd name="T32" fmla="*/ 2005832 w 718"/>
                <a:gd name="T33" fmla="*/ 0 h 1804"/>
                <a:gd name="T34" fmla="*/ 1824783 w 718"/>
                <a:gd name="T35" fmla="*/ 180074 h 1804"/>
                <a:gd name="T36" fmla="*/ 1510329 w 718"/>
                <a:gd name="T37" fmla="*/ 556017 h 1804"/>
                <a:gd name="T38" fmla="*/ 1262578 w 718"/>
                <a:gd name="T39" fmla="*/ 941438 h 1804"/>
                <a:gd name="T40" fmla="*/ 1076765 w 718"/>
                <a:gd name="T41" fmla="*/ 1330018 h 1804"/>
                <a:gd name="T42" fmla="*/ 957654 w 718"/>
                <a:gd name="T43" fmla="*/ 1718599 h 1804"/>
                <a:gd name="T44" fmla="*/ 895716 w 718"/>
                <a:gd name="T45" fmla="*/ 2107179 h 1804"/>
                <a:gd name="T46" fmla="*/ 886187 w 718"/>
                <a:gd name="T47" fmla="*/ 2492600 h 1804"/>
                <a:gd name="T48" fmla="*/ 933831 w 718"/>
                <a:gd name="T49" fmla="*/ 2878021 h 1804"/>
                <a:gd name="T50" fmla="*/ 1043414 w 718"/>
                <a:gd name="T51" fmla="*/ 3253964 h 1804"/>
                <a:gd name="T52" fmla="*/ 1200640 w 718"/>
                <a:gd name="T53" fmla="*/ 3623589 h 1804"/>
                <a:gd name="T54" fmla="*/ 1415040 w 718"/>
                <a:gd name="T55" fmla="*/ 3983737 h 1804"/>
                <a:gd name="T56" fmla="*/ 1672320 w 718"/>
                <a:gd name="T57" fmla="*/ 4331247 h 1804"/>
                <a:gd name="T58" fmla="*/ 1982009 w 718"/>
                <a:gd name="T59" fmla="*/ 4666121 h 1804"/>
                <a:gd name="T60" fmla="*/ 2344107 w 718"/>
                <a:gd name="T61" fmla="*/ 4985199 h 1804"/>
                <a:gd name="T62" fmla="*/ 2744321 w 718"/>
                <a:gd name="T63" fmla="*/ 5288481 h 1804"/>
                <a:gd name="T64" fmla="*/ 3182650 w 718"/>
                <a:gd name="T65" fmla="*/ 5569649 h 1804"/>
                <a:gd name="T66" fmla="*/ 471680 w 718"/>
                <a:gd name="T67" fmla="*/ 5699176 h 18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8"/>
                <a:gd name="T103" fmla="*/ 0 h 1804"/>
                <a:gd name="T104" fmla="*/ 718 w 718"/>
                <a:gd name="T105" fmla="*/ 1804 h 18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2362200"/>
            <a:ext cx="56388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31" name="Freeform 9"/>
          <p:cNvSpPr>
            <a:spLocks/>
          </p:cNvSpPr>
          <p:nvPr/>
        </p:nvSpPr>
        <p:spPr bwMode="auto">
          <a:xfrm>
            <a:off x="8597900" y="0"/>
            <a:ext cx="546100" cy="884238"/>
          </a:xfrm>
          <a:custGeom>
            <a:avLst/>
            <a:gdLst>
              <a:gd name="T0" fmla="*/ 0 w 1432"/>
              <a:gd name="T1" fmla="*/ 0 h 3492"/>
              <a:gd name="T2" fmla="*/ 546100 w 1432"/>
              <a:gd name="T3" fmla="*/ 0 h 3492"/>
              <a:gd name="T4" fmla="*/ 546100 w 1432"/>
              <a:gd name="T5" fmla="*/ 884238 h 3492"/>
              <a:gd name="T6" fmla="*/ 541142 w 1432"/>
              <a:gd name="T7" fmla="*/ 823466 h 3492"/>
              <a:gd name="T8" fmla="*/ 536185 w 1432"/>
              <a:gd name="T9" fmla="*/ 765732 h 3492"/>
              <a:gd name="T10" fmla="*/ 531227 w 1432"/>
              <a:gd name="T11" fmla="*/ 710784 h 3492"/>
              <a:gd name="T12" fmla="*/ 525888 w 1432"/>
              <a:gd name="T13" fmla="*/ 658621 h 3492"/>
              <a:gd name="T14" fmla="*/ 520168 w 1432"/>
              <a:gd name="T15" fmla="*/ 609496 h 3492"/>
              <a:gd name="T16" fmla="*/ 514066 w 1432"/>
              <a:gd name="T17" fmla="*/ 562651 h 3492"/>
              <a:gd name="T18" fmla="*/ 507202 w 1432"/>
              <a:gd name="T19" fmla="*/ 518338 h 3492"/>
              <a:gd name="T20" fmla="*/ 499956 w 1432"/>
              <a:gd name="T21" fmla="*/ 476303 h 3492"/>
              <a:gd name="T22" fmla="*/ 492329 w 1432"/>
              <a:gd name="T23" fmla="*/ 437055 h 3492"/>
              <a:gd name="T24" fmla="*/ 483558 w 1432"/>
              <a:gd name="T25" fmla="*/ 400085 h 3492"/>
              <a:gd name="T26" fmla="*/ 474787 w 1432"/>
              <a:gd name="T27" fmla="*/ 365141 h 3492"/>
              <a:gd name="T28" fmla="*/ 464490 w 1432"/>
              <a:gd name="T29" fmla="*/ 332476 h 3492"/>
              <a:gd name="T30" fmla="*/ 453812 w 1432"/>
              <a:gd name="T31" fmla="*/ 301836 h 3492"/>
              <a:gd name="T32" fmla="*/ 441609 w 1432"/>
              <a:gd name="T33" fmla="*/ 272969 h 3492"/>
              <a:gd name="T34" fmla="*/ 429024 w 1432"/>
              <a:gd name="T35" fmla="*/ 246381 h 3492"/>
              <a:gd name="T36" fmla="*/ 415295 w 1432"/>
              <a:gd name="T37" fmla="*/ 221060 h 3492"/>
              <a:gd name="T38" fmla="*/ 400041 w 1432"/>
              <a:gd name="T39" fmla="*/ 197763 h 3492"/>
              <a:gd name="T40" fmla="*/ 384024 w 1432"/>
              <a:gd name="T41" fmla="*/ 176240 h 3492"/>
              <a:gd name="T42" fmla="*/ 366863 w 1432"/>
              <a:gd name="T43" fmla="*/ 156236 h 3492"/>
              <a:gd name="T44" fmla="*/ 348177 w 1432"/>
              <a:gd name="T45" fmla="*/ 137751 h 3492"/>
              <a:gd name="T46" fmla="*/ 327965 w 1432"/>
              <a:gd name="T47" fmla="*/ 120279 h 3492"/>
              <a:gd name="T48" fmla="*/ 306609 w 1432"/>
              <a:gd name="T49" fmla="*/ 104579 h 3492"/>
              <a:gd name="T50" fmla="*/ 283728 w 1432"/>
              <a:gd name="T51" fmla="*/ 89639 h 3492"/>
              <a:gd name="T52" fmla="*/ 259321 w 1432"/>
              <a:gd name="T53" fmla="*/ 76219 h 3492"/>
              <a:gd name="T54" fmla="*/ 233008 w 1432"/>
              <a:gd name="T55" fmla="*/ 63811 h 3492"/>
              <a:gd name="T56" fmla="*/ 205550 w 1432"/>
              <a:gd name="T57" fmla="*/ 52163 h 3492"/>
              <a:gd name="T58" fmla="*/ 175805 w 1432"/>
              <a:gd name="T59" fmla="*/ 41781 h 3492"/>
              <a:gd name="T60" fmla="*/ 144533 w 1432"/>
              <a:gd name="T61" fmla="*/ 32412 h 3492"/>
              <a:gd name="T62" fmla="*/ 111356 w 1432"/>
              <a:gd name="T63" fmla="*/ 23296 h 3492"/>
              <a:gd name="T64" fmla="*/ 76271 w 1432"/>
              <a:gd name="T65" fmla="*/ 14940 h 3492"/>
              <a:gd name="T66" fmla="*/ 39280 w 1432"/>
              <a:gd name="T67" fmla="*/ 7090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Text Box 23"/>
          <p:cNvSpPr txBox="1">
            <a:spLocks noChangeArrowheads="1"/>
          </p:cNvSpPr>
          <p:nvPr/>
        </p:nvSpPr>
        <p:spPr bwMode="auto">
          <a:xfrm>
            <a:off x="1164615" y="25101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chemeClr val="accent1">
                    <a:lumMod val="50000"/>
                  </a:schemeClr>
                </a:solidFill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chemeClr val="accent1">
                    <a:lumMod val="50000"/>
                  </a:schemeClr>
                </a:solidFill>
              </a:rPr>
              <a:t>county </a:t>
            </a:r>
            <a:r>
              <a:rPr lang="en-US" altLang="en-US" sz="900" dirty="0">
                <a:solidFill>
                  <a:schemeClr val="accent1">
                    <a:lumMod val="50000"/>
                  </a:schemeClr>
                </a:solidFill>
              </a:rPr>
              <a:t>and community efforts.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3" y="118942"/>
            <a:ext cx="745813" cy="841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9"/>
          <p:cNvSpPr>
            <a:spLocks/>
          </p:cNvSpPr>
          <p:nvPr/>
        </p:nvSpPr>
        <p:spPr bwMode="auto">
          <a:xfrm>
            <a:off x="7543800" y="0"/>
            <a:ext cx="1600200" cy="2209800"/>
          </a:xfrm>
          <a:custGeom>
            <a:avLst/>
            <a:gdLst>
              <a:gd name="T0" fmla="*/ 0 w 1432"/>
              <a:gd name="T1" fmla="*/ 0 h 3492"/>
              <a:gd name="T2" fmla="*/ 1600200 w 1432"/>
              <a:gd name="T3" fmla="*/ 0 h 3492"/>
              <a:gd name="T4" fmla="*/ 1600200 w 1432"/>
              <a:gd name="T5" fmla="*/ 2209800 h 3492"/>
              <a:gd name="T6" fmla="*/ 1585673 w 1432"/>
              <a:gd name="T7" fmla="*/ 2057924 h 3492"/>
              <a:gd name="T8" fmla="*/ 1571146 w 1432"/>
              <a:gd name="T9" fmla="*/ 1913641 h 3492"/>
              <a:gd name="T10" fmla="*/ 1556619 w 1432"/>
              <a:gd name="T11" fmla="*/ 1776320 h 3492"/>
              <a:gd name="T12" fmla="*/ 1540975 w 1432"/>
              <a:gd name="T13" fmla="*/ 1645959 h 3492"/>
              <a:gd name="T14" fmla="*/ 1524213 w 1432"/>
              <a:gd name="T15" fmla="*/ 1523193 h 3492"/>
              <a:gd name="T16" fmla="*/ 1506334 w 1432"/>
              <a:gd name="T17" fmla="*/ 1406121 h 3492"/>
              <a:gd name="T18" fmla="*/ 1486219 w 1432"/>
              <a:gd name="T19" fmla="*/ 1295378 h 3492"/>
              <a:gd name="T20" fmla="*/ 1464988 w 1432"/>
              <a:gd name="T21" fmla="*/ 1190330 h 3492"/>
              <a:gd name="T22" fmla="*/ 1442638 w 1432"/>
              <a:gd name="T23" fmla="*/ 1092244 h 3492"/>
              <a:gd name="T24" fmla="*/ 1416937 w 1432"/>
              <a:gd name="T25" fmla="*/ 999852 h 3492"/>
              <a:gd name="T26" fmla="*/ 1391235 w 1432"/>
              <a:gd name="T27" fmla="*/ 912523 h 3492"/>
              <a:gd name="T28" fmla="*/ 1361064 w 1432"/>
              <a:gd name="T29" fmla="*/ 830890 h 3492"/>
              <a:gd name="T30" fmla="*/ 1329775 w 1432"/>
              <a:gd name="T31" fmla="*/ 754319 h 3492"/>
              <a:gd name="T32" fmla="*/ 1294016 w 1432"/>
              <a:gd name="T33" fmla="*/ 682178 h 3492"/>
              <a:gd name="T34" fmla="*/ 1257140 w 1432"/>
              <a:gd name="T35" fmla="*/ 615732 h 3492"/>
              <a:gd name="T36" fmla="*/ 1216912 w 1432"/>
              <a:gd name="T37" fmla="*/ 552450 h 3492"/>
              <a:gd name="T38" fmla="*/ 1172214 w 1432"/>
              <a:gd name="T39" fmla="*/ 494231 h 3492"/>
              <a:gd name="T40" fmla="*/ 1125280 w 1432"/>
              <a:gd name="T41" fmla="*/ 440441 h 3492"/>
              <a:gd name="T42" fmla="*/ 1074995 w 1432"/>
              <a:gd name="T43" fmla="*/ 390449 h 3492"/>
              <a:gd name="T44" fmla="*/ 1020239 w 1432"/>
              <a:gd name="T45" fmla="*/ 344253 h 3492"/>
              <a:gd name="T46" fmla="*/ 961014 w 1432"/>
              <a:gd name="T47" fmla="*/ 300588 h 3492"/>
              <a:gd name="T48" fmla="*/ 898436 w 1432"/>
              <a:gd name="T49" fmla="*/ 261354 h 3492"/>
              <a:gd name="T50" fmla="*/ 831389 w 1432"/>
              <a:gd name="T51" fmla="*/ 224018 h 3492"/>
              <a:gd name="T52" fmla="*/ 759872 w 1432"/>
              <a:gd name="T53" fmla="*/ 190478 h 3492"/>
              <a:gd name="T54" fmla="*/ 682767 w 1432"/>
              <a:gd name="T55" fmla="*/ 159470 h 3492"/>
              <a:gd name="T56" fmla="*/ 602310 w 1432"/>
              <a:gd name="T57" fmla="*/ 130360 h 3492"/>
              <a:gd name="T58" fmla="*/ 515148 w 1432"/>
              <a:gd name="T59" fmla="*/ 104415 h 3492"/>
              <a:gd name="T60" fmla="*/ 423517 w 1432"/>
              <a:gd name="T61" fmla="*/ 81001 h 3492"/>
              <a:gd name="T62" fmla="*/ 326298 w 1432"/>
              <a:gd name="T63" fmla="*/ 58219 h 3492"/>
              <a:gd name="T64" fmla="*/ 223492 w 1432"/>
              <a:gd name="T65" fmla="*/ 37336 h 3492"/>
              <a:gd name="T66" fmla="*/ 115098 w 1432"/>
              <a:gd name="T67" fmla="*/ 17719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04800" y="2286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3600" b="1" dirty="0" smtClean="0">
                <a:solidFill>
                  <a:schemeClr val="tx2"/>
                </a:solidFill>
                <a:latin typeface="Tahoma" pitchFamily="34" charset="0"/>
              </a:rPr>
              <a:t>Navigate </a:t>
            </a:r>
            <a:endParaRPr lang="en-US" altLang="en-US" sz="3600" b="1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2053" name="Group 11"/>
          <p:cNvGrpSpPr>
            <a:grpSpLocks/>
          </p:cNvGrpSpPr>
          <p:nvPr/>
        </p:nvGrpSpPr>
        <p:grpSpPr bwMode="auto">
          <a:xfrm>
            <a:off x="1" y="5428628"/>
            <a:ext cx="762000" cy="1429371"/>
            <a:chOff x="0" y="2533588"/>
            <a:chExt cx="8022336" cy="8966516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>
                <a:gd name="T0" fmla="*/ 0 w 2600"/>
                <a:gd name="T1" fmla="*/ 0 h 1587"/>
                <a:gd name="T2" fmla="*/ 196899 w 2600"/>
                <a:gd name="T3" fmla="*/ 28510 h 1587"/>
                <a:gd name="T4" fmla="*/ 390621 w 2600"/>
                <a:gd name="T5" fmla="*/ 63355 h 1587"/>
                <a:gd name="T6" fmla="*/ 579580 w 2600"/>
                <a:gd name="T7" fmla="*/ 101368 h 1587"/>
                <a:gd name="T8" fmla="*/ 946383 w 2600"/>
                <a:gd name="T9" fmla="*/ 201152 h 1587"/>
                <a:gd name="T10" fmla="*/ 1294131 w 2600"/>
                <a:gd name="T11" fmla="*/ 316775 h 1587"/>
                <a:gd name="T12" fmla="*/ 1627588 w 2600"/>
                <a:gd name="T13" fmla="*/ 452989 h 1587"/>
                <a:gd name="T14" fmla="*/ 1941991 w 2600"/>
                <a:gd name="T15" fmla="*/ 601873 h 1587"/>
                <a:gd name="T16" fmla="*/ 2240514 w 2600"/>
                <a:gd name="T17" fmla="*/ 763428 h 1587"/>
                <a:gd name="T18" fmla="*/ 2521571 w 2600"/>
                <a:gd name="T19" fmla="*/ 936071 h 1587"/>
                <a:gd name="T20" fmla="*/ 2783573 w 2600"/>
                <a:gd name="T21" fmla="*/ 1119801 h 1587"/>
                <a:gd name="T22" fmla="*/ 3028108 w 2600"/>
                <a:gd name="T23" fmla="*/ 1305114 h 1587"/>
                <a:gd name="T24" fmla="*/ 3250413 w 2600"/>
                <a:gd name="T25" fmla="*/ 1498347 h 1587"/>
                <a:gd name="T26" fmla="*/ 3456839 w 2600"/>
                <a:gd name="T27" fmla="*/ 1688412 h 1587"/>
                <a:gd name="T28" fmla="*/ 3641034 w 2600"/>
                <a:gd name="T29" fmla="*/ 1883229 h 1587"/>
                <a:gd name="T30" fmla="*/ 3806175 w 2600"/>
                <a:gd name="T31" fmla="*/ 2071710 h 1587"/>
                <a:gd name="T32" fmla="*/ 3950673 w 2600"/>
                <a:gd name="T33" fmla="*/ 2253856 h 1587"/>
                <a:gd name="T34" fmla="*/ 4072941 w 2600"/>
                <a:gd name="T35" fmla="*/ 2429667 h 1587"/>
                <a:gd name="T36" fmla="*/ 4128517 w 2600"/>
                <a:gd name="T37" fmla="*/ 2513612 h 1587"/>
                <a:gd name="T38" fmla="*/ 4025304 w 2600"/>
                <a:gd name="T39" fmla="*/ 2410660 h 1587"/>
                <a:gd name="T40" fmla="*/ 3898273 w 2600"/>
                <a:gd name="T41" fmla="*/ 2298205 h 1587"/>
                <a:gd name="T42" fmla="*/ 3745835 w 2600"/>
                <a:gd name="T43" fmla="*/ 2177830 h 1587"/>
                <a:gd name="T44" fmla="*/ 3567991 w 2600"/>
                <a:gd name="T45" fmla="*/ 2049536 h 1587"/>
                <a:gd name="T46" fmla="*/ 3364741 w 2600"/>
                <a:gd name="T47" fmla="*/ 1924410 h 1587"/>
                <a:gd name="T48" fmla="*/ 3145612 w 2600"/>
                <a:gd name="T49" fmla="*/ 1796116 h 1587"/>
                <a:gd name="T50" fmla="*/ 2901077 w 2600"/>
                <a:gd name="T51" fmla="*/ 1675741 h 1587"/>
                <a:gd name="T52" fmla="*/ 2639075 w 2600"/>
                <a:gd name="T53" fmla="*/ 1561702 h 1587"/>
                <a:gd name="T54" fmla="*/ 2359606 w 2600"/>
                <a:gd name="T55" fmla="*/ 1458750 h 1587"/>
                <a:gd name="T56" fmla="*/ 2062671 w 2600"/>
                <a:gd name="T57" fmla="*/ 1370053 h 1587"/>
                <a:gd name="T58" fmla="*/ 1751444 w 2600"/>
                <a:gd name="T59" fmla="*/ 1297195 h 1587"/>
                <a:gd name="T60" fmla="*/ 1422750 w 2600"/>
                <a:gd name="T61" fmla="*/ 1246511 h 1587"/>
                <a:gd name="T62" fmla="*/ 1256022 w 2600"/>
                <a:gd name="T63" fmla="*/ 1229088 h 1587"/>
                <a:gd name="T64" fmla="*/ 1084530 w 2600"/>
                <a:gd name="T65" fmla="*/ 1218001 h 1587"/>
                <a:gd name="T66" fmla="*/ 909862 w 2600"/>
                <a:gd name="T67" fmla="*/ 1216417 h 1587"/>
                <a:gd name="T68" fmla="*/ 733606 w 2600"/>
                <a:gd name="T69" fmla="*/ 1218001 h 1587"/>
                <a:gd name="T70" fmla="*/ 552586 w 2600"/>
                <a:gd name="T71" fmla="*/ 1229088 h 1587"/>
                <a:gd name="T72" fmla="*/ 371567 w 2600"/>
                <a:gd name="T73" fmla="*/ 1246511 h 1587"/>
                <a:gd name="T74" fmla="*/ 185783 w 2600"/>
                <a:gd name="T75" fmla="*/ 1276604 h 1587"/>
                <a:gd name="T76" fmla="*/ 0 w 2600"/>
                <a:gd name="T77" fmla="*/ 1309866 h 1587"/>
                <a:gd name="T78" fmla="*/ 0 w 2600"/>
                <a:gd name="T79" fmla="*/ 0 h 15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600"/>
                <a:gd name="T121" fmla="*/ 0 h 1587"/>
                <a:gd name="T122" fmla="*/ 2600 w 2600"/>
                <a:gd name="T123" fmla="*/ 1587 h 15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>
                <a:gd name="T0" fmla="*/ 0 w 857"/>
                <a:gd name="T1" fmla="*/ 2499938 h 2024"/>
                <a:gd name="T2" fmla="*/ 0 w 857"/>
                <a:gd name="T3" fmla="*/ 2499938 h 2024"/>
                <a:gd name="T4" fmla="*/ 141120 w 857"/>
                <a:gd name="T5" fmla="*/ 2264763 h 2024"/>
                <a:gd name="T6" fmla="*/ 289667 w 857"/>
                <a:gd name="T7" fmla="*/ 2042475 h 2024"/>
                <a:gd name="T8" fmla="*/ 441928 w 857"/>
                <a:gd name="T9" fmla="*/ 1823408 h 2024"/>
                <a:gd name="T10" fmla="*/ 601616 w 857"/>
                <a:gd name="T11" fmla="*/ 1617228 h 2024"/>
                <a:gd name="T12" fmla="*/ 772445 w 857"/>
                <a:gd name="T13" fmla="*/ 1420712 h 2024"/>
                <a:gd name="T14" fmla="*/ 950701 w 857"/>
                <a:gd name="T15" fmla="*/ 1227418 h 2024"/>
                <a:gd name="T16" fmla="*/ 1132671 w 857"/>
                <a:gd name="T17" fmla="*/ 1053453 h 2024"/>
                <a:gd name="T18" fmla="*/ 1225513 w 857"/>
                <a:gd name="T19" fmla="*/ 966471 h 2024"/>
                <a:gd name="T20" fmla="*/ 1325783 w 857"/>
                <a:gd name="T21" fmla="*/ 882710 h 2024"/>
                <a:gd name="T22" fmla="*/ 1429766 w 857"/>
                <a:gd name="T23" fmla="*/ 802171 h 2024"/>
                <a:gd name="T24" fmla="*/ 1526321 w 857"/>
                <a:gd name="T25" fmla="*/ 728075 h 2024"/>
                <a:gd name="T26" fmla="*/ 1630304 w 857"/>
                <a:gd name="T27" fmla="*/ 653979 h 2024"/>
                <a:gd name="T28" fmla="*/ 1741714 w 857"/>
                <a:gd name="T29" fmla="*/ 586326 h 2024"/>
                <a:gd name="T30" fmla="*/ 1845697 w 857"/>
                <a:gd name="T31" fmla="*/ 515451 h 2024"/>
                <a:gd name="T32" fmla="*/ 1957108 w 857"/>
                <a:gd name="T33" fmla="*/ 451020 h 2024"/>
                <a:gd name="T34" fmla="*/ 2072232 w 857"/>
                <a:gd name="T35" fmla="*/ 393031 h 2024"/>
                <a:gd name="T36" fmla="*/ 2183642 w 857"/>
                <a:gd name="T37" fmla="*/ 335043 h 2024"/>
                <a:gd name="T38" fmla="*/ 2298766 w 857"/>
                <a:gd name="T39" fmla="*/ 280277 h 2024"/>
                <a:gd name="T40" fmla="*/ 2421317 w 857"/>
                <a:gd name="T41" fmla="*/ 228731 h 2024"/>
                <a:gd name="T42" fmla="*/ 2543869 w 857"/>
                <a:gd name="T43" fmla="*/ 180408 h 2024"/>
                <a:gd name="T44" fmla="*/ 2666420 w 857"/>
                <a:gd name="T45" fmla="*/ 138527 h 2024"/>
                <a:gd name="T46" fmla="*/ 2788971 w 857"/>
                <a:gd name="T47" fmla="*/ 99869 h 2024"/>
                <a:gd name="T48" fmla="*/ 2918950 w 857"/>
                <a:gd name="T49" fmla="*/ 64431 h 2024"/>
                <a:gd name="T50" fmla="*/ 3052642 w 857"/>
                <a:gd name="T51" fmla="*/ 32216 h 2024"/>
                <a:gd name="T52" fmla="*/ 3182621 w 857"/>
                <a:gd name="T53" fmla="*/ 0 h 2024"/>
                <a:gd name="T54" fmla="*/ 3182621 w 857"/>
                <a:gd name="T55" fmla="*/ 0 h 2024"/>
                <a:gd name="T56" fmla="*/ 2993223 w 857"/>
                <a:gd name="T57" fmla="*/ 148192 h 2024"/>
                <a:gd name="T58" fmla="*/ 2800112 w 857"/>
                <a:gd name="T59" fmla="*/ 302828 h 2024"/>
                <a:gd name="T60" fmla="*/ 2621856 w 857"/>
                <a:gd name="T61" fmla="*/ 463906 h 2024"/>
                <a:gd name="T62" fmla="*/ 2451027 w 857"/>
                <a:gd name="T63" fmla="*/ 631428 h 2024"/>
                <a:gd name="T64" fmla="*/ 2291339 w 857"/>
                <a:gd name="T65" fmla="*/ 802171 h 2024"/>
                <a:gd name="T66" fmla="*/ 2139078 w 857"/>
                <a:gd name="T67" fmla="*/ 979357 h 2024"/>
                <a:gd name="T68" fmla="*/ 1990531 w 857"/>
                <a:gd name="T69" fmla="*/ 1166208 h 2024"/>
                <a:gd name="T70" fmla="*/ 1849411 w 857"/>
                <a:gd name="T71" fmla="*/ 1349837 h 2024"/>
                <a:gd name="T72" fmla="*/ 1715719 w 857"/>
                <a:gd name="T73" fmla="*/ 1543132 h 2024"/>
                <a:gd name="T74" fmla="*/ 1593167 w 857"/>
                <a:gd name="T75" fmla="*/ 1733204 h 2024"/>
                <a:gd name="T76" fmla="*/ 1478043 w 857"/>
                <a:gd name="T77" fmla="*/ 1936163 h 2024"/>
                <a:gd name="T78" fmla="*/ 1366633 w 857"/>
                <a:gd name="T79" fmla="*/ 2139122 h 2024"/>
                <a:gd name="T80" fmla="*/ 1262650 w 857"/>
                <a:gd name="T81" fmla="*/ 2345302 h 2024"/>
                <a:gd name="T82" fmla="*/ 1169808 w 857"/>
                <a:gd name="T83" fmla="*/ 2551483 h 2024"/>
                <a:gd name="T84" fmla="*/ 1080680 w 857"/>
                <a:gd name="T85" fmla="*/ 2764106 h 2024"/>
                <a:gd name="T86" fmla="*/ 998979 w 857"/>
                <a:gd name="T87" fmla="*/ 2979951 h 2024"/>
                <a:gd name="T88" fmla="*/ 924706 w 857"/>
                <a:gd name="T89" fmla="*/ 3195797 h 2024"/>
                <a:gd name="T90" fmla="*/ 850432 w 857"/>
                <a:gd name="T91" fmla="*/ 3414863 h 2024"/>
                <a:gd name="T92" fmla="*/ 791013 w 857"/>
                <a:gd name="T93" fmla="*/ 3633930 h 2024"/>
                <a:gd name="T94" fmla="*/ 735308 w 857"/>
                <a:gd name="T95" fmla="*/ 3856218 h 2024"/>
                <a:gd name="T96" fmla="*/ 687030 w 857"/>
                <a:gd name="T97" fmla="*/ 4078507 h 2024"/>
                <a:gd name="T98" fmla="*/ 642466 w 857"/>
                <a:gd name="T99" fmla="*/ 4304016 h 2024"/>
                <a:gd name="T100" fmla="*/ 601616 w 857"/>
                <a:gd name="T101" fmla="*/ 4526305 h 2024"/>
                <a:gd name="T102" fmla="*/ 571906 w 857"/>
                <a:gd name="T103" fmla="*/ 4748593 h 2024"/>
                <a:gd name="T104" fmla="*/ 545910 w 857"/>
                <a:gd name="T105" fmla="*/ 4974103 h 2024"/>
                <a:gd name="T106" fmla="*/ 519915 w 857"/>
                <a:gd name="T107" fmla="*/ 5196391 h 2024"/>
                <a:gd name="T108" fmla="*/ 508774 w 857"/>
                <a:gd name="T109" fmla="*/ 5418679 h 2024"/>
                <a:gd name="T110" fmla="*/ 497633 w 857"/>
                <a:gd name="T111" fmla="*/ 5644189 h 2024"/>
                <a:gd name="T112" fmla="*/ 490205 w 857"/>
                <a:gd name="T113" fmla="*/ 5866477 h 2024"/>
                <a:gd name="T114" fmla="*/ 490205 w 857"/>
                <a:gd name="T115" fmla="*/ 6085544 h 2024"/>
                <a:gd name="T116" fmla="*/ 497633 w 857"/>
                <a:gd name="T117" fmla="*/ 6301389 h 2024"/>
                <a:gd name="T118" fmla="*/ 501346 w 857"/>
                <a:gd name="T119" fmla="*/ 6520456 h 2024"/>
                <a:gd name="T120" fmla="*/ 0 w 857"/>
                <a:gd name="T121" fmla="*/ 6520456 h 2024"/>
                <a:gd name="T122" fmla="*/ 0 w 857"/>
                <a:gd name="T123" fmla="*/ 2499938 h 2024"/>
                <a:gd name="T124" fmla="*/ 0 w 857"/>
                <a:gd name="T125" fmla="*/ 2499938 h 20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2024"/>
                <a:gd name="T191" fmla="*/ 857 w 857"/>
                <a:gd name="T192" fmla="*/ 2024 h 20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>
                <a:gd name="T0" fmla="*/ 0 w 1974"/>
                <a:gd name="T1" fmla="*/ 187350 h 1357"/>
                <a:gd name="T2" fmla="*/ 241949 w 1974"/>
                <a:gd name="T3" fmla="*/ 109552 h 1357"/>
                <a:gd name="T4" fmla="*/ 479498 w 1974"/>
                <a:gd name="T5" fmla="*/ 52394 h 1357"/>
                <a:gd name="T6" fmla="*/ 714115 w 1974"/>
                <a:gd name="T7" fmla="*/ 17465 h 1357"/>
                <a:gd name="T8" fmla="*/ 945799 w 1974"/>
                <a:gd name="T9" fmla="*/ 1588 h 1357"/>
                <a:gd name="T10" fmla="*/ 1168685 w 1974"/>
                <a:gd name="T11" fmla="*/ 1588 h 1357"/>
                <a:gd name="T12" fmla="*/ 1387171 w 1974"/>
                <a:gd name="T13" fmla="*/ 20640 h 1357"/>
                <a:gd name="T14" fmla="*/ 1595394 w 1974"/>
                <a:gd name="T15" fmla="*/ 52394 h 1357"/>
                <a:gd name="T16" fmla="*/ 1796284 w 1974"/>
                <a:gd name="T17" fmla="*/ 98438 h 1357"/>
                <a:gd name="T18" fmla="*/ 1982511 w 1974"/>
                <a:gd name="T19" fmla="*/ 154008 h 1357"/>
                <a:gd name="T20" fmla="*/ 2158474 w 1974"/>
                <a:gd name="T21" fmla="*/ 219104 h 1357"/>
                <a:gd name="T22" fmla="*/ 2324172 w 1974"/>
                <a:gd name="T23" fmla="*/ 292139 h 1357"/>
                <a:gd name="T24" fmla="*/ 2470808 w 1974"/>
                <a:gd name="T25" fmla="*/ 374700 h 1357"/>
                <a:gd name="T26" fmla="*/ 2604246 w 1974"/>
                <a:gd name="T27" fmla="*/ 457261 h 1357"/>
                <a:gd name="T28" fmla="*/ 2718621 w 1974"/>
                <a:gd name="T29" fmla="*/ 544585 h 1357"/>
                <a:gd name="T30" fmla="*/ 2816867 w 1974"/>
                <a:gd name="T31" fmla="*/ 633497 h 1357"/>
                <a:gd name="T32" fmla="*/ 2894584 w 1974"/>
                <a:gd name="T33" fmla="*/ 722409 h 1357"/>
                <a:gd name="T34" fmla="*/ 2815401 w 1974"/>
                <a:gd name="T35" fmla="*/ 689067 h 1357"/>
                <a:gd name="T36" fmla="*/ 2645304 w 1974"/>
                <a:gd name="T37" fmla="*/ 625558 h 1357"/>
                <a:gd name="T38" fmla="*/ 2463476 w 1974"/>
                <a:gd name="T39" fmla="*/ 573164 h 1357"/>
                <a:gd name="T40" fmla="*/ 2269917 w 1974"/>
                <a:gd name="T41" fmla="*/ 536646 h 1357"/>
                <a:gd name="T42" fmla="*/ 2071959 w 1974"/>
                <a:gd name="T43" fmla="*/ 512831 h 1357"/>
                <a:gd name="T44" fmla="*/ 1866669 w 1974"/>
                <a:gd name="T45" fmla="*/ 509655 h 1357"/>
                <a:gd name="T46" fmla="*/ 1659913 w 1974"/>
                <a:gd name="T47" fmla="*/ 525532 h 1357"/>
                <a:gd name="T48" fmla="*/ 1451691 w 1974"/>
                <a:gd name="T49" fmla="*/ 565225 h 1357"/>
                <a:gd name="T50" fmla="*/ 1347580 w 1974"/>
                <a:gd name="T51" fmla="*/ 593804 h 1357"/>
                <a:gd name="T52" fmla="*/ 1246401 w 1974"/>
                <a:gd name="T53" fmla="*/ 628734 h 1357"/>
                <a:gd name="T54" fmla="*/ 1145223 w 1974"/>
                <a:gd name="T55" fmla="*/ 673190 h 1357"/>
                <a:gd name="T56" fmla="*/ 1042578 w 1974"/>
                <a:gd name="T57" fmla="*/ 722409 h 1357"/>
                <a:gd name="T58" fmla="*/ 945799 w 1974"/>
                <a:gd name="T59" fmla="*/ 777978 h 1357"/>
                <a:gd name="T60" fmla="*/ 849019 w 1974"/>
                <a:gd name="T61" fmla="*/ 843075 h 1357"/>
                <a:gd name="T62" fmla="*/ 755173 w 1974"/>
                <a:gd name="T63" fmla="*/ 916109 h 1357"/>
                <a:gd name="T64" fmla="*/ 662792 w 1974"/>
                <a:gd name="T65" fmla="*/ 998670 h 1357"/>
                <a:gd name="T66" fmla="*/ 573345 w 1974"/>
                <a:gd name="T67" fmla="*/ 1087582 h 1357"/>
                <a:gd name="T68" fmla="*/ 488296 w 1974"/>
                <a:gd name="T69" fmla="*/ 1186020 h 1357"/>
                <a:gd name="T70" fmla="*/ 406180 w 1974"/>
                <a:gd name="T71" fmla="*/ 1293985 h 1357"/>
                <a:gd name="T72" fmla="*/ 326997 w 1974"/>
                <a:gd name="T73" fmla="*/ 1411475 h 1357"/>
                <a:gd name="T74" fmla="*/ 252213 w 1974"/>
                <a:gd name="T75" fmla="*/ 1540080 h 1357"/>
                <a:gd name="T76" fmla="*/ 181828 w 1974"/>
                <a:gd name="T77" fmla="*/ 1676623 h 1357"/>
                <a:gd name="T78" fmla="*/ 115842 w 1974"/>
                <a:gd name="T79" fmla="*/ 1825868 h 1357"/>
                <a:gd name="T80" fmla="*/ 55721 w 1974"/>
                <a:gd name="T81" fmla="*/ 1983051 h 1357"/>
                <a:gd name="T82" fmla="*/ 0 w 1974"/>
                <a:gd name="T83" fmla="*/ 2154524 h 1357"/>
                <a:gd name="T84" fmla="*/ 0 w 1974"/>
                <a:gd name="T85" fmla="*/ 187350 h 1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74"/>
                <a:gd name="T130" fmla="*/ 0 h 1357"/>
                <a:gd name="T131" fmla="*/ 1974 w 1974"/>
                <a:gd name="T132" fmla="*/ 1357 h 1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>
                <a:gd name="T0" fmla="*/ 3517041 w 2552"/>
                <a:gd name="T1" fmla="*/ 368645 h 2085"/>
                <a:gd name="T2" fmla="*/ 3317819 w 2552"/>
                <a:gd name="T3" fmla="*/ 252380 h 2085"/>
                <a:gd name="T4" fmla="*/ 3116042 w 2552"/>
                <a:gd name="T5" fmla="*/ 158801 h 2085"/>
                <a:gd name="T6" fmla="*/ 2904049 w 2552"/>
                <a:gd name="T7" fmla="*/ 85072 h 2085"/>
                <a:gd name="T8" fmla="*/ 2686948 w 2552"/>
                <a:gd name="T9" fmla="*/ 31193 h 2085"/>
                <a:gd name="T10" fmla="*/ 2467292 w 2552"/>
                <a:gd name="T11" fmla="*/ 5671 h 2085"/>
                <a:gd name="T12" fmla="*/ 2247637 w 2552"/>
                <a:gd name="T13" fmla="*/ 0 h 2085"/>
                <a:gd name="T14" fmla="*/ 2027981 w 2552"/>
                <a:gd name="T15" fmla="*/ 14179 h 2085"/>
                <a:gd name="T16" fmla="*/ 1808326 w 2552"/>
                <a:gd name="T17" fmla="*/ 51043 h 2085"/>
                <a:gd name="T18" fmla="*/ 1593779 w 2552"/>
                <a:gd name="T19" fmla="*/ 113429 h 2085"/>
                <a:gd name="T20" fmla="*/ 1386894 w 2552"/>
                <a:gd name="T21" fmla="*/ 195665 h 2085"/>
                <a:gd name="T22" fmla="*/ 1190226 w 2552"/>
                <a:gd name="T23" fmla="*/ 303423 h 2085"/>
                <a:gd name="T24" fmla="*/ 998666 w 2552"/>
                <a:gd name="T25" fmla="*/ 439538 h 2085"/>
                <a:gd name="T26" fmla="*/ 822431 w 2552"/>
                <a:gd name="T27" fmla="*/ 595503 h 2085"/>
                <a:gd name="T28" fmla="*/ 658966 w 2552"/>
                <a:gd name="T29" fmla="*/ 771318 h 2085"/>
                <a:gd name="T30" fmla="*/ 510827 w 2552"/>
                <a:gd name="T31" fmla="*/ 978327 h 2085"/>
                <a:gd name="T32" fmla="*/ 380566 w 2552"/>
                <a:gd name="T33" fmla="*/ 1208021 h 2085"/>
                <a:gd name="T34" fmla="*/ 316712 w 2552"/>
                <a:gd name="T35" fmla="*/ 1338464 h 2085"/>
                <a:gd name="T36" fmla="*/ 211993 w 2552"/>
                <a:gd name="T37" fmla="*/ 1610694 h 2085"/>
                <a:gd name="T38" fmla="*/ 122598 w 2552"/>
                <a:gd name="T39" fmla="*/ 1891431 h 2085"/>
                <a:gd name="T40" fmla="*/ 58745 w 2552"/>
                <a:gd name="T41" fmla="*/ 2180676 h 2085"/>
                <a:gd name="T42" fmla="*/ 17879 w 2552"/>
                <a:gd name="T43" fmla="*/ 2481263 h 2085"/>
                <a:gd name="T44" fmla="*/ 0 w 2552"/>
                <a:gd name="T45" fmla="*/ 2784686 h 2085"/>
                <a:gd name="T46" fmla="*/ 5108 w 2552"/>
                <a:gd name="T47" fmla="*/ 3090945 h 2085"/>
                <a:gd name="T48" fmla="*/ 30650 w 2552"/>
                <a:gd name="T49" fmla="*/ 3402875 h 2085"/>
                <a:gd name="T50" fmla="*/ 79178 w 2552"/>
                <a:gd name="T51" fmla="*/ 3717641 h 2085"/>
                <a:gd name="T52" fmla="*/ 155802 w 2552"/>
                <a:gd name="T53" fmla="*/ 4026735 h 2085"/>
                <a:gd name="T54" fmla="*/ 257967 w 2552"/>
                <a:gd name="T55" fmla="*/ 4335830 h 2085"/>
                <a:gd name="T56" fmla="*/ 380566 w 2552"/>
                <a:gd name="T57" fmla="*/ 4639253 h 2085"/>
                <a:gd name="T58" fmla="*/ 526151 w 2552"/>
                <a:gd name="T59" fmla="*/ 4939840 h 2085"/>
                <a:gd name="T60" fmla="*/ 699832 w 2552"/>
                <a:gd name="T61" fmla="*/ 5229084 h 2085"/>
                <a:gd name="T62" fmla="*/ 901609 w 2552"/>
                <a:gd name="T63" fmla="*/ 5509821 h 2085"/>
                <a:gd name="T64" fmla="*/ 1126373 w 2552"/>
                <a:gd name="T65" fmla="*/ 5782051 h 2085"/>
                <a:gd name="T66" fmla="*/ 6518147 w 2552"/>
                <a:gd name="T67" fmla="*/ 5912495 h 2085"/>
                <a:gd name="T68" fmla="*/ 6451740 w 2552"/>
                <a:gd name="T69" fmla="*/ 5869959 h 2085"/>
                <a:gd name="T70" fmla="*/ 5966454 w 2552"/>
                <a:gd name="T71" fmla="*/ 5543850 h 2085"/>
                <a:gd name="T72" fmla="*/ 5598659 w 2552"/>
                <a:gd name="T73" fmla="*/ 5274456 h 2085"/>
                <a:gd name="T74" fmla="*/ 5172119 w 2552"/>
                <a:gd name="T75" fmla="*/ 4956854 h 2085"/>
                <a:gd name="T76" fmla="*/ 4722592 w 2552"/>
                <a:gd name="T77" fmla="*/ 4591045 h 2085"/>
                <a:gd name="T78" fmla="*/ 4257739 w 2552"/>
                <a:gd name="T79" fmla="*/ 4188372 h 2085"/>
                <a:gd name="T80" fmla="*/ 3810766 w 2552"/>
                <a:gd name="T81" fmla="*/ 3760177 h 2085"/>
                <a:gd name="T82" fmla="*/ 3601327 w 2552"/>
                <a:gd name="T83" fmla="*/ 3533318 h 2085"/>
                <a:gd name="T84" fmla="*/ 3402105 w 2552"/>
                <a:gd name="T85" fmla="*/ 3309296 h 2085"/>
                <a:gd name="T86" fmla="*/ 3220762 w 2552"/>
                <a:gd name="T87" fmla="*/ 3079602 h 2085"/>
                <a:gd name="T88" fmla="*/ 3052189 w 2552"/>
                <a:gd name="T89" fmla="*/ 2847072 h 2085"/>
                <a:gd name="T90" fmla="*/ 2909157 w 2552"/>
                <a:gd name="T91" fmla="*/ 2617378 h 2085"/>
                <a:gd name="T92" fmla="*/ 2786559 w 2552"/>
                <a:gd name="T93" fmla="*/ 2382012 h 2085"/>
                <a:gd name="T94" fmla="*/ 2694610 w 2552"/>
                <a:gd name="T95" fmla="*/ 2157990 h 2085"/>
                <a:gd name="T96" fmla="*/ 2630757 w 2552"/>
                <a:gd name="T97" fmla="*/ 1928296 h 2085"/>
                <a:gd name="T98" fmla="*/ 2597553 w 2552"/>
                <a:gd name="T99" fmla="*/ 1707109 h 2085"/>
                <a:gd name="T100" fmla="*/ 2602661 w 2552"/>
                <a:gd name="T101" fmla="*/ 1494429 h 2085"/>
                <a:gd name="T102" fmla="*/ 2625649 w 2552"/>
                <a:gd name="T103" fmla="*/ 1332793 h 2085"/>
                <a:gd name="T104" fmla="*/ 2656298 w 2552"/>
                <a:gd name="T105" fmla="*/ 1230706 h 2085"/>
                <a:gd name="T106" fmla="*/ 2699718 w 2552"/>
                <a:gd name="T107" fmla="*/ 1128620 h 2085"/>
                <a:gd name="T108" fmla="*/ 2748247 w 2552"/>
                <a:gd name="T109" fmla="*/ 1029370 h 2085"/>
                <a:gd name="T110" fmla="*/ 2812100 w 2552"/>
                <a:gd name="T111" fmla="*/ 935791 h 2085"/>
                <a:gd name="T112" fmla="*/ 2888724 w 2552"/>
                <a:gd name="T113" fmla="*/ 836540 h 2085"/>
                <a:gd name="T114" fmla="*/ 3018985 w 2552"/>
                <a:gd name="T115" fmla="*/ 703261 h 2085"/>
                <a:gd name="T116" fmla="*/ 3241195 w 2552"/>
                <a:gd name="T117" fmla="*/ 527446 h 2085"/>
                <a:gd name="T118" fmla="*/ 3517041 w 2552"/>
                <a:gd name="T119" fmla="*/ 368645 h 20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52"/>
                <a:gd name="T181" fmla="*/ 0 h 2085"/>
                <a:gd name="T182" fmla="*/ 2552 w 2552"/>
                <a:gd name="T183" fmla="*/ 2085 h 20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>
                <a:gd name="T0" fmla="*/ 471680 w 718"/>
                <a:gd name="T1" fmla="*/ 5699176 h 1804"/>
                <a:gd name="T2" fmla="*/ 271573 w 718"/>
                <a:gd name="T3" fmla="*/ 5203183 h 1804"/>
                <a:gd name="T4" fmla="*/ 138169 w 718"/>
                <a:gd name="T5" fmla="*/ 4713509 h 1804"/>
                <a:gd name="T6" fmla="*/ 47644 w 718"/>
                <a:gd name="T7" fmla="*/ 4239631 h 1804"/>
                <a:gd name="T8" fmla="*/ 4764 w 718"/>
                <a:gd name="T9" fmla="*/ 3775230 h 1804"/>
                <a:gd name="T10" fmla="*/ 4764 w 718"/>
                <a:gd name="T11" fmla="*/ 3329785 h 1804"/>
                <a:gd name="T12" fmla="*/ 47644 w 718"/>
                <a:gd name="T13" fmla="*/ 2903294 h 1804"/>
                <a:gd name="T14" fmla="*/ 123876 w 718"/>
                <a:gd name="T15" fmla="*/ 2495759 h 1804"/>
                <a:gd name="T16" fmla="*/ 233458 w 718"/>
                <a:gd name="T17" fmla="*/ 2107179 h 1804"/>
                <a:gd name="T18" fmla="*/ 385920 w 718"/>
                <a:gd name="T19" fmla="*/ 1747031 h 1804"/>
                <a:gd name="T20" fmla="*/ 557440 w 718"/>
                <a:gd name="T21" fmla="*/ 1405839 h 1804"/>
                <a:gd name="T22" fmla="*/ 752782 w 718"/>
                <a:gd name="T23" fmla="*/ 1093079 h 1804"/>
                <a:gd name="T24" fmla="*/ 967182 w 718"/>
                <a:gd name="T25" fmla="*/ 805593 h 1804"/>
                <a:gd name="T26" fmla="*/ 1210169 w 718"/>
                <a:gd name="T27" fmla="*/ 556017 h 1804"/>
                <a:gd name="T28" fmla="*/ 1462685 w 718"/>
                <a:gd name="T29" fmla="*/ 331715 h 1804"/>
                <a:gd name="T30" fmla="*/ 1729494 w 718"/>
                <a:gd name="T31" fmla="*/ 148482 h 1804"/>
                <a:gd name="T32" fmla="*/ 2005832 w 718"/>
                <a:gd name="T33" fmla="*/ 0 h 1804"/>
                <a:gd name="T34" fmla="*/ 1824783 w 718"/>
                <a:gd name="T35" fmla="*/ 180074 h 1804"/>
                <a:gd name="T36" fmla="*/ 1510329 w 718"/>
                <a:gd name="T37" fmla="*/ 556017 h 1804"/>
                <a:gd name="T38" fmla="*/ 1262578 w 718"/>
                <a:gd name="T39" fmla="*/ 941438 h 1804"/>
                <a:gd name="T40" fmla="*/ 1076765 w 718"/>
                <a:gd name="T41" fmla="*/ 1330018 h 1804"/>
                <a:gd name="T42" fmla="*/ 957654 w 718"/>
                <a:gd name="T43" fmla="*/ 1718599 h 1804"/>
                <a:gd name="T44" fmla="*/ 895716 w 718"/>
                <a:gd name="T45" fmla="*/ 2107179 h 1804"/>
                <a:gd name="T46" fmla="*/ 886187 w 718"/>
                <a:gd name="T47" fmla="*/ 2492600 h 1804"/>
                <a:gd name="T48" fmla="*/ 933831 w 718"/>
                <a:gd name="T49" fmla="*/ 2878021 h 1804"/>
                <a:gd name="T50" fmla="*/ 1043414 w 718"/>
                <a:gd name="T51" fmla="*/ 3253964 h 1804"/>
                <a:gd name="T52" fmla="*/ 1200640 w 718"/>
                <a:gd name="T53" fmla="*/ 3623589 h 1804"/>
                <a:gd name="T54" fmla="*/ 1415040 w 718"/>
                <a:gd name="T55" fmla="*/ 3983737 h 1804"/>
                <a:gd name="T56" fmla="*/ 1672320 w 718"/>
                <a:gd name="T57" fmla="*/ 4331247 h 1804"/>
                <a:gd name="T58" fmla="*/ 1982009 w 718"/>
                <a:gd name="T59" fmla="*/ 4666121 h 1804"/>
                <a:gd name="T60" fmla="*/ 2344107 w 718"/>
                <a:gd name="T61" fmla="*/ 4985199 h 1804"/>
                <a:gd name="T62" fmla="*/ 2744321 w 718"/>
                <a:gd name="T63" fmla="*/ 5288481 h 1804"/>
                <a:gd name="T64" fmla="*/ 3182650 w 718"/>
                <a:gd name="T65" fmla="*/ 5569649 h 1804"/>
                <a:gd name="T66" fmla="*/ 471680 w 718"/>
                <a:gd name="T67" fmla="*/ 5699176 h 18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8"/>
                <a:gd name="T103" fmla="*/ 0 h 1804"/>
                <a:gd name="T104" fmla="*/ 718 w 718"/>
                <a:gd name="T105" fmla="*/ 1804 h 18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4" name="Picture 13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46238"/>
            <a:ext cx="72056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9"/>
          <p:cNvSpPr>
            <a:spLocks/>
          </p:cNvSpPr>
          <p:nvPr/>
        </p:nvSpPr>
        <p:spPr bwMode="auto">
          <a:xfrm>
            <a:off x="7543800" y="0"/>
            <a:ext cx="1600200" cy="2209800"/>
          </a:xfrm>
          <a:custGeom>
            <a:avLst/>
            <a:gdLst>
              <a:gd name="T0" fmla="*/ 0 w 1432"/>
              <a:gd name="T1" fmla="*/ 0 h 3492"/>
              <a:gd name="T2" fmla="*/ 1600200 w 1432"/>
              <a:gd name="T3" fmla="*/ 0 h 3492"/>
              <a:gd name="T4" fmla="*/ 1600200 w 1432"/>
              <a:gd name="T5" fmla="*/ 2209800 h 3492"/>
              <a:gd name="T6" fmla="*/ 1585673 w 1432"/>
              <a:gd name="T7" fmla="*/ 2057924 h 3492"/>
              <a:gd name="T8" fmla="*/ 1571146 w 1432"/>
              <a:gd name="T9" fmla="*/ 1913641 h 3492"/>
              <a:gd name="T10" fmla="*/ 1556619 w 1432"/>
              <a:gd name="T11" fmla="*/ 1776320 h 3492"/>
              <a:gd name="T12" fmla="*/ 1540975 w 1432"/>
              <a:gd name="T13" fmla="*/ 1645959 h 3492"/>
              <a:gd name="T14" fmla="*/ 1524213 w 1432"/>
              <a:gd name="T15" fmla="*/ 1523193 h 3492"/>
              <a:gd name="T16" fmla="*/ 1506334 w 1432"/>
              <a:gd name="T17" fmla="*/ 1406121 h 3492"/>
              <a:gd name="T18" fmla="*/ 1486219 w 1432"/>
              <a:gd name="T19" fmla="*/ 1295378 h 3492"/>
              <a:gd name="T20" fmla="*/ 1464988 w 1432"/>
              <a:gd name="T21" fmla="*/ 1190330 h 3492"/>
              <a:gd name="T22" fmla="*/ 1442638 w 1432"/>
              <a:gd name="T23" fmla="*/ 1092244 h 3492"/>
              <a:gd name="T24" fmla="*/ 1416937 w 1432"/>
              <a:gd name="T25" fmla="*/ 999852 h 3492"/>
              <a:gd name="T26" fmla="*/ 1391235 w 1432"/>
              <a:gd name="T27" fmla="*/ 912523 h 3492"/>
              <a:gd name="T28" fmla="*/ 1361064 w 1432"/>
              <a:gd name="T29" fmla="*/ 830890 h 3492"/>
              <a:gd name="T30" fmla="*/ 1329775 w 1432"/>
              <a:gd name="T31" fmla="*/ 754319 h 3492"/>
              <a:gd name="T32" fmla="*/ 1294016 w 1432"/>
              <a:gd name="T33" fmla="*/ 682178 h 3492"/>
              <a:gd name="T34" fmla="*/ 1257140 w 1432"/>
              <a:gd name="T35" fmla="*/ 615732 h 3492"/>
              <a:gd name="T36" fmla="*/ 1216912 w 1432"/>
              <a:gd name="T37" fmla="*/ 552450 h 3492"/>
              <a:gd name="T38" fmla="*/ 1172214 w 1432"/>
              <a:gd name="T39" fmla="*/ 494231 h 3492"/>
              <a:gd name="T40" fmla="*/ 1125280 w 1432"/>
              <a:gd name="T41" fmla="*/ 440441 h 3492"/>
              <a:gd name="T42" fmla="*/ 1074995 w 1432"/>
              <a:gd name="T43" fmla="*/ 390449 h 3492"/>
              <a:gd name="T44" fmla="*/ 1020239 w 1432"/>
              <a:gd name="T45" fmla="*/ 344253 h 3492"/>
              <a:gd name="T46" fmla="*/ 961014 w 1432"/>
              <a:gd name="T47" fmla="*/ 300588 h 3492"/>
              <a:gd name="T48" fmla="*/ 898436 w 1432"/>
              <a:gd name="T49" fmla="*/ 261354 h 3492"/>
              <a:gd name="T50" fmla="*/ 831389 w 1432"/>
              <a:gd name="T51" fmla="*/ 224018 h 3492"/>
              <a:gd name="T52" fmla="*/ 759872 w 1432"/>
              <a:gd name="T53" fmla="*/ 190478 h 3492"/>
              <a:gd name="T54" fmla="*/ 682767 w 1432"/>
              <a:gd name="T55" fmla="*/ 159470 h 3492"/>
              <a:gd name="T56" fmla="*/ 602310 w 1432"/>
              <a:gd name="T57" fmla="*/ 130360 h 3492"/>
              <a:gd name="T58" fmla="*/ 515148 w 1432"/>
              <a:gd name="T59" fmla="*/ 104415 h 3492"/>
              <a:gd name="T60" fmla="*/ 423517 w 1432"/>
              <a:gd name="T61" fmla="*/ 81001 h 3492"/>
              <a:gd name="T62" fmla="*/ 326298 w 1432"/>
              <a:gd name="T63" fmla="*/ 58219 h 3492"/>
              <a:gd name="T64" fmla="*/ 223492 w 1432"/>
              <a:gd name="T65" fmla="*/ 37336 h 3492"/>
              <a:gd name="T66" fmla="*/ 115098 w 1432"/>
              <a:gd name="T67" fmla="*/ 17719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11"/>
          <p:cNvSpPr>
            <a:spLocks noChangeArrowheads="1"/>
          </p:cNvSpPr>
          <p:nvPr/>
        </p:nvSpPr>
        <p:spPr bwMode="auto">
          <a:xfrm>
            <a:off x="228600" y="2286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4000" b="1" dirty="0" smtClean="0">
                <a:solidFill>
                  <a:schemeClr val="tx2"/>
                </a:solidFill>
                <a:latin typeface="Tahoma" pitchFamily="34" charset="0"/>
              </a:rPr>
              <a:t>Navigate </a:t>
            </a:r>
            <a:endParaRPr lang="en-US" altLang="en-US" sz="4000" b="1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3077" name="Group 11"/>
          <p:cNvGrpSpPr>
            <a:grpSpLocks/>
          </p:cNvGrpSpPr>
          <p:nvPr/>
        </p:nvGrpSpPr>
        <p:grpSpPr bwMode="auto">
          <a:xfrm>
            <a:off x="0" y="4572000"/>
            <a:ext cx="1600200" cy="2286000"/>
            <a:chOff x="0" y="2533588"/>
            <a:chExt cx="8022336" cy="8966516"/>
          </a:xfrm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>
                <a:gd name="T0" fmla="*/ 0 w 2600"/>
                <a:gd name="T1" fmla="*/ 0 h 1587"/>
                <a:gd name="T2" fmla="*/ 196899 w 2600"/>
                <a:gd name="T3" fmla="*/ 28510 h 1587"/>
                <a:gd name="T4" fmla="*/ 390621 w 2600"/>
                <a:gd name="T5" fmla="*/ 63355 h 1587"/>
                <a:gd name="T6" fmla="*/ 579580 w 2600"/>
                <a:gd name="T7" fmla="*/ 101368 h 1587"/>
                <a:gd name="T8" fmla="*/ 946383 w 2600"/>
                <a:gd name="T9" fmla="*/ 201152 h 1587"/>
                <a:gd name="T10" fmla="*/ 1294131 w 2600"/>
                <a:gd name="T11" fmla="*/ 316775 h 1587"/>
                <a:gd name="T12" fmla="*/ 1627588 w 2600"/>
                <a:gd name="T13" fmla="*/ 452989 h 1587"/>
                <a:gd name="T14" fmla="*/ 1941991 w 2600"/>
                <a:gd name="T15" fmla="*/ 601873 h 1587"/>
                <a:gd name="T16" fmla="*/ 2240514 w 2600"/>
                <a:gd name="T17" fmla="*/ 763428 h 1587"/>
                <a:gd name="T18" fmla="*/ 2521571 w 2600"/>
                <a:gd name="T19" fmla="*/ 936071 h 1587"/>
                <a:gd name="T20" fmla="*/ 2783573 w 2600"/>
                <a:gd name="T21" fmla="*/ 1119801 h 1587"/>
                <a:gd name="T22" fmla="*/ 3028108 w 2600"/>
                <a:gd name="T23" fmla="*/ 1305114 h 1587"/>
                <a:gd name="T24" fmla="*/ 3250413 w 2600"/>
                <a:gd name="T25" fmla="*/ 1498347 h 1587"/>
                <a:gd name="T26" fmla="*/ 3456839 w 2600"/>
                <a:gd name="T27" fmla="*/ 1688412 h 1587"/>
                <a:gd name="T28" fmla="*/ 3641034 w 2600"/>
                <a:gd name="T29" fmla="*/ 1883229 h 1587"/>
                <a:gd name="T30" fmla="*/ 3806175 w 2600"/>
                <a:gd name="T31" fmla="*/ 2071710 h 1587"/>
                <a:gd name="T32" fmla="*/ 3950673 w 2600"/>
                <a:gd name="T33" fmla="*/ 2253856 h 1587"/>
                <a:gd name="T34" fmla="*/ 4072941 w 2600"/>
                <a:gd name="T35" fmla="*/ 2429667 h 1587"/>
                <a:gd name="T36" fmla="*/ 4128517 w 2600"/>
                <a:gd name="T37" fmla="*/ 2513612 h 1587"/>
                <a:gd name="T38" fmla="*/ 4025304 w 2600"/>
                <a:gd name="T39" fmla="*/ 2410660 h 1587"/>
                <a:gd name="T40" fmla="*/ 3898273 w 2600"/>
                <a:gd name="T41" fmla="*/ 2298205 h 1587"/>
                <a:gd name="T42" fmla="*/ 3745835 w 2600"/>
                <a:gd name="T43" fmla="*/ 2177830 h 1587"/>
                <a:gd name="T44" fmla="*/ 3567991 w 2600"/>
                <a:gd name="T45" fmla="*/ 2049536 h 1587"/>
                <a:gd name="T46" fmla="*/ 3364741 w 2600"/>
                <a:gd name="T47" fmla="*/ 1924410 h 1587"/>
                <a:gd name="T48" fmla="*/ 3145612 w 2600"/>
                <a:gd name="T49" fmla="*/ 1796116 h 1587"/>
                <a:gd name="T50" fmla="*/ 2901077 w 2600"/>
                <a:gd name="T51" fmla="*/ 1675741 h 1587"/>
                <a:gd name="T52" fmla="*/ 2639075 w 2600"/>
                <a:gd name="T53" fmla="*/ 1561702 h 1587"/>
                <a:gd name="T54" fmla="*/ 2359606 w 2600"/>
                <a:gd name="T55" fmla="*/ 1458750 h 1587"/>
                <a:gd name="T56" fmla="*/ 2062671 w 2600"/>
                <a:gd name="T57" fmla="*/ 1370053 h 1587"/>
                <a:gd name="T58" fmla="*/ 1751444 w 2600"/>
                <a:gd name="T59" fmla="*/ 1297195 h 1587"/>
                <a:gd name="T60" fmla="*/ 1422750 w 2600"/>
                <a:gd name="T61" fmla="*/ 1246511 h 1587"/>
                <a:gd name="T62" fmla="*/ 1256022 w 2600"/>
                <a:gd name="T63" fmla="*/ 1229088 h 1587"/>
                <a:gd name="T64" fmla="*/ 1084530 w 2600"/>
                <a:gd name="T65" fmla="*/ 1218001 h 1587"/>
                <a:gd name="T66" fmla="*/ 909862 w 2600"/>
                <a:gd name="T67" fmla="*/ 1216417 h 1587"/>
                <a:gd name="T68" fmla="*/ 733606 w 2600"/>
                <a:gd name="T69" fmla="*/ 1218001 h 1587"/>
                <a:gd name="T70" fmla="*/ 552586 w 2600"/>
                <a:gd name="T71" fmla="*/ 1229088 h 1587"/>
                <a:gd name="T72" fmla="*/ 371567 w 2600"/>
                <a:gd name="T73" fmla="*/ 1246511 h 1587"/>
                <a:gd name="T74" fmla="*/ 185783 w 2600"/>
                <a:gd name="T75" fmla="*/ 1276604 h 1587"/>
                <a:gd name="T76" fmla="*/ 0 w 2600"/>
                <a:gd name="T77" fmla="*/ 1309866 h 1587"/>
                <a:gd name="T78" fmla="*/ 0 w 2600"/>
                <a:gd name="T79" fmla="*/ 0 h 15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600"/>
                <a:gd name="T121" fmla="*/ 0 h 1587"/>
                <a:gd name="T122" fmla="*/ 2600 w 2600"/>
                <a:gd name="T123" fmla="*/ 1587 h 15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>
                <a:gd name="T0" fmla="*/ 0 w 857"/>
                <a:gd name="T1" fmla="*/ 2499938 h 2024"/>
                <a:gd name="T2" fmla="*/ 0 w 857"/>
                <a:gd name="T3" fmla="*/ 2499938 h 2024"/>
                <a:gd name="T4" fmla="*/ 141120 w 857"/>
                <a:gd name="T5" fmla="*/ 2264763 h 2024"/>
                <a:gd name="T6" fmla="*/ 289667 w 857"/>
                <a:gd name="T7" fmla="*/ 2042475 h 2024"/>
                <a:gd name="T8" fmla="*/ 441928 w 857"/>
                <a:gd name="T9" fmla="*/ 1823408 h 2024"/>
                <a:gd name="T10" fmla="*/ 601616 w 857"/>
                <a:gd name="T11" fmla="*/ 1617228 h 2024"/>
                <a:gd name="T12" fmla="*/ 772445 w 857"/>
                <a:gd name="T13" fmla="*/ 1420712 h 2024"/>
                <a:gd name="T14" fmla="*/ 950701 w 857"/>
                <a:gd name="T15" fmla="*/ 1227418 h 2024"/>
                <a:gd name="T16" fmla="*/ 1132671 w 857"/>
                <a:gd name="T17" fmla="*/ 1053453 h 2024"/>
                <a:gd name="T18" fmla="*/ 1225513 w 857"/>
                <a:gd name="T19" fmla="*/ 966471 h 2024"/>
                <a:gd name="T20" fmla="*/ 1325783 w 857"/>
                <a:gd name="T21" fmla="*/ 882710 h 2024"/>
                <a:gd name="T22" fmla="*/ 1429766 w 857"/>
                <a:gd name="T23" fmla="*/ 802171 h 2024"/>
                <a:gd name="T24" fmla="*/ 1526321 w 857"/>
                <a:gd name="T25" fmla="*/ 728075 h 2024"/>
                <a:gd name="T26" fmla="*/ 1630304 w 857"/>
                <a:gd name="T27" fmla="*/ 653979 h 2024"/>
                <a:gd name="T28" fmla="*/ 1741714 w 857"/>
                <a:gd name="T29" fmla="*/ 586326 h 2024"/>
                <a:gd name="T30" fmla="*/ 1845697 w 857"/>
                <a:gd name="T31" fmla="*/ 515451 h 2024"/>
                <a:gd name="T32" fmla="*/ 1957108 w 857"/>
                <a:gd name="T33" fmla="*/ 451020 h 2024"/>
                <a:gd name="T34" fmla="*/ 2072232 w 857"/>
                <a:gd name="T35" fmla="*/ 393031 h 2024"/>
                <a:gd name="T36" fmla="*/ 2183642 w 857"/>
                <a:gd name="T37" fmla="*/ 335043 h 2024"/>
                <a:gd name="T38" fmla="*/ 2298766 w 857"/>
                <a:gd name="T39" fmla="*/ 280277 h 2024"/>
                <a:gd name="T40" fmla="*/ 2421317 w 857"/>
                <a:gd name="T41" fmla="*/ 228731 h 2024"/>
                <a:gd name="T42" fmla="*/ 2543869 w 857"/>
                <a:gd name="T43" fmla="*/ 180408 h 2024"/>
                <a:gd name="T44" fmla="*/ 2666420 w 857"/>
                <a:gd name="T45" fmla="*/ 138527 h 2024"/>
                <a:gd name="T46" fmla="*/ 2788971 w 857"/>
                <a:gd name="T47" fmla="*/ 99869 h 2024"/>
                <a:gd name="T48" fmla="*/ 2918950 w 857"/>
                <a:gd name="T49" fmla="*/ 64431 h 2024"/>
                <a:gd name="T50" fmla="*/ 3052642 w 857"/>
                <a:gd name="T51" fmla="*/ 32216 h 2024"/>
                <a:gd name="T52" fmla="*/ 3182621 w 857"/>
                <a:gd name="T53" fmla="*/ 0 h 2024"/>
                <a:gd name="T54" fmla="*/ 3182621 w 857"/>
                <a:gd name="T55" fmla="*/ 0 h 2024"/>
                <a:gd name="T56" fmla="*/ 2993223 w 857"/>
                <a:gd name="T57" fmla="*/ 148192 h 2024"/>
                <a:gd name="T58" fmla="*/ 2800112 w 857"/>
                <a:gd name="T59" fmla="*/ 302828 h 2024"/>
                <a:gd name="T60" fmla="*/ 2621856 w 857"/>
                <a:gd name="T61" fmla="*/ 463906 h 2024"/>
                <a:gd name="T62" fmla="*/ 2451027 w 857"/>
                <a:gd name="T63" fmla="*/ 631428 h 2024"/>
                <a:gd name="T64" fmla="*/ 2291339 w 857"/>
                <a:gd name="T65" fmla="*/ 802171 h 2024"/>
                <a:gd name="T66" fmla="*/ 2139078 w 857"/>
                <a:gd name="T67" fmla="*/ 979357 h 2024"/>
                <a:gd name="T68" fmla="*/ 1990531 w 857"/>
                <a:gd name="T69" fmla="*/ 1166208 h 2024"/>
                <a:gd name="T70" fmla="*/ 1849411 w 857"/>
                <a:gd name="T71" fmla="*/ 1349837 h 2024"/>
                <a:gd name="T72" fmla="*/ 1715719 w 857"/>
                <a:gd name="T73" fmla="*/ 1543132 h 2024"/>
                <a:gd name="T74" fmla="*/ 1593167 w 857"/>
                <a:gd name="T75" fmla="*/ 1733204 h 2024"/>
                <a:gd name="T76" fmla="*/ 1478043 w 857"/>
                <a:gd name="T77" fmla="*/ 1936163 h 2024"/>
                <a:gd name="T78" fmla="*/ 1366633 w 857"/>
                <a:gd name="T79" fmla="*/ 2139122 h 2024"/>
                <a:gd name="T80" fmla="*/ 1262650 w 857"/>
                <a:gd name="T81" fmla="*/ 2345302 h 2024"/>
                <a:gd name="T82" fmla="*/ 1169808 w 857"/>
                <a:gd name="T83" fmla="*/ 2551483 h 2024"/>
                <a:gd name="T84" fmla="*/ 1080680 w 857"/>
                <a:gd name="T85" fmla="*/ 2764106 h 2024"/>
                <a:gd name="T86" fmla="*/ 998979 w 857"/>
                <a:gd name="T87" fmla="*/ 2979951 h 2024"/>
                <a:gd name="T88" fmla="*/ 924706 w 857"/>
                <a:gd name="T89" fmla="*/ 3195797 h 2024"/>
                <a:gd name="T90" fmla="*/ 850432 w 857"/>
                <a:gd name="T91" fmla="*/ 3414863 h 2024"/>
                <a:gd name="T92" fmla="*/ 791013 w 857"/>
                <a:gd name="T93" fmla="*/ 3633930 h 2024"/>
                <a:gd name="T94" fmla="*/ 735308 w 857"/>
                <a:gd name="T95" fmla="*/ 3856218 h 2024"/>
                <a:gd name="T96" fmla="*/ 687030 w 857"/>
                <a:gd name="T97" fmla="*/ 4078507 h 2024"/>
                <a:gd name="T98" fmla="*/ 642466 w 857"/>
                <a:gd name="T99" fmla="*/ 4304016 h 2024"/>
                <a:gd name="T100" fmla="*/ 601616 w 857"/>
                <a:gd name="T101" fmla="*/ 4526305 h 2024"/>
                <a:gd name="T102" fmla="*/ 571906 w 857"/>
                <a:gd name="T103" fmla="*/ 4748593 h 2024"/>
                <a:gd name="T104" fmla="*/ 545910 w 857"/>
                <a:gd name="T105" fmla="*/ 4974103 h 2024"/>
                <a:gd name="T106" fmla="*/ 519915 w 857"/>
                <a:gd name="T107" fmla="*/ 5196391 h 2024"/>
                <a:gd name="T108" fmla="*/ 508774 w 857"/>
                <a:gd name="T109" fmla="*/ 5418679 h 2024"/>
                <a:gd name="T110" fmla="*/ 497633 w 857"/>
                <a:gd name="T111" fmla="*/ 5644189 h 2024"/>
                <a:gd name="T112" fmla="*/ 490205 w 857"/>
                <a:gd name="T113" fmla="*/ 5866477 h 2024"/>
                <a:gd name="T114" fmla="*/ 490205 w 857"/>
                <a:gd name="T115" fmla="*/ 6085544 h 2024"/>
                <a:gd name="T116" fmla="*/ 497633 w 857"/>
                <a:gd name="T117" fmla="*/ 6301389 h 2024"/>
                <a:gd name="T118" fmla="*/ 501346 w 857"/>
                <a:gd name="T119" fmla="*/ 6520456 h 2024"/>
                <a:gd name="T120" fmla="*/ 0 w 857"/>
                <a:gd name="T121" fmla="*/ 6520456 h 2024"/>
                <a:gd name="T122" fmla="*/ 0 w 857"/>
                <a:gd name="T123" fmla="*/ 2499938 h 2024"/>
                <a:gd name="T124" fmla="*/ 0 w 857"/>
                <a:gd name="T125" fmla="*/ 2499938 h 20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2024"/>
                <a:gd name="T191" fmla="*/ 857 w 857"/>
                <a:gd name="T192" fmla="*/ 2024 h 20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>
                <a:gd name="T0" fmla="*/ 0 w 1974"/>
                <a:gd name="T1" fmla="*/ 187350 h 1357"/>
                <a:gd name="T2" fmla="*/ 241949 w 1974"/>
                <a:gd name="T3" fmla="*/ 109552 h 1357"/>
                <a:gd name="T4" fmla="*/ 479498 w 1974"/>
                <a:gd name="T5" fmla="*/ 52394 h 1357"/>
                <a:gd name="T6" fmla="*/ 714115 w 1974"/>
                <a:gd name="T7" fmla="*/ 17465 h 1357"/>
                <a:gd name="T8" fmla="*/ 945799 w 1974"/>
                <a:gd name="T9" fmla="*/ 1588 h 1357"/>
                <a:gd name="T10" fmla="*/ 1168685 w 1974"/>
                <a:gd name="T11" fmla="*/ 1588 h 1357"/>
                <a:gd name="T12" fmla="*/ 1387171 w 1974"/>
                <a:gd name="T13" fmla="*/ 20640 h 1357"/>
                <a:gd name="T14" fmla="*/ 1595394 w 1974"/>
                <a:gd name="T15" fmla="*/ 52394 h 1357"/>
                <a:gd name="T16" fmla="*/ 1796284 w 1974"/>
                <a:gd name="T17" fmla="*/ 98438 h 1357"/>
                <a:gd name="T18" fmla="*/ 1982511 w 1974"/>
                <a:gd name="T19" fmla="*/ 154008 h 1357"/>
                <a:gd name="T20" fmla="*/ 2158474 w 1974"/>
                <a:gd name="T21" fmla="*/ 219104 h 1357"/>
                <a:gd name="T22" fmla="*/ 2324172 w 1974"/>
                <a:gd name="T23" fmla="*/ 292139 h 1357"/>
                <a:gd name="T24" fmla="*/ 2470808 w 1974"/>
                <a:gd name="T25" fmla="*/ 374700 h 1357"/>
                <a:gd name="T26" fmla="*/ 2604246 w 1974"/>
                <a:gd name="T27" fmla="*/ 457261 h 1357"/>
                <a:gd name="T28" fmla="*/ 2718621 w 1974"/>
                <a:gd name="T29" fmla="*/ 544585 h 1357"/>
                <a:gd name="T30" fmla="*/ 2816867 w 1974"/>
                <a:gd name="T31" fmla="*/ 633497 h 1357"/>
                <a:gd name="T32" fmla="*/ 2894584 w 1974"/>
                <a:gd name="T33" fmla="*/ 722409 h 1357"/>
                <a:gd name="T34" fmla="*/ 2815401 w 1974"/>
                <a:gd name="T35" fmla="*/ 689067 h 1357"/>
                <a:gd name="T36" fmla="*/ 2645304 w 1974"/>
                <a:gd name="T37" fmla="*/ 625558 h 1357"/>
                <a:gd name="T38" fmla="*/ 2463476 w 1974"/>
                <a:gd name="T39" fmla="*/ 573164 h 1357"/>
                <a:gd name="T40" fmla="*/ 2269917 w 1974"/>
                <a:gd name="T41" fmla="*/ 536646 h 1357"/>
                <a:gd name="T42" fmla="*/ 2071959 w 1974"/>
                <a:gd name="T43" fmla="*/ 512831 h 1357"/>
                <a:gd name="T44" fmla="*/ 1866669 w 1974"/>
                <a:gd name="T45" fmla="*/ 509655 h 1357"/>
                <a:gd name="T46" fmla="*/ 1659913 w 1974"/>
                <a:gd name="T47" fmla="*/ 525532 h 1357"/>
                <a:gd name="T48" fmla="*/ 1451691 w 1974"/>
                <a:gd name="T49" fmla="*/ 565225 h 1357"/>
                <a:gd name="T50" fmla="*/ 1347580 w 1974"/>
                <a:gd name="T51" fmla="*/ 593804 h 1357"/>
                <a:gd name="T52" fmla="*/ 1246401 w 1974"/>
                <a:gd name="T53" fmla="*/ 628734 h 1357"/>
                <a:gd name="T54" fmla="*/ 1145223 w 1974"/>
                <a:gd name="T55" fmla="*/ 673190 h 1357"/>
                <a:gd name="T56" fmla="*/ 1042578 w 1974"/>
                <a:gd name="T57" fmla="*/ 722409 h 1357"/>
                <a:gd name="T58" fmla="*/ 945799 w 1974"/>
                <a:gd name="T59" fmla="*/ 777978 h 1357"/>
                <a:gd name="T60" fmla="*/ 849019 w 1974"/>
                <a:gd name="T61" fmla="*/ 843075 h 1357"/>
                <a:gd name="T62" fmla="*/ 755173 w 1974"/>
                <a:gd name="T63" fmla="*/ 916109 h 1357"/>
                <a:gd name="T64" fmla="*/ 662792 w 1974"/>
                <a:gd name="T65" fmla="*/ 998670 h 1357"/>
                <a:gd name="T66" fmla="*/ 573345 w 1974"/>
                <a:gd name="T67" fmla="*/ 1087582 h 1357"/>
                <a:gd name="T68" fmla="*/ 488296 w 1974"/>
                <a:gd name="T69" fmla="*/ 1186020 h 1357"/>
                <a:gd name="T70" fmla="*/ 406180 w 1974"/>
                <a:gd name="T71" fmla="*/ 1293985 h 1357"/>
                <a:gd name="T72" fmla="*/ 326997 w 1974"/>
                <a:gd name="T73" fmla="*/ 1411475 h 1357"/>
                <a:gd name="T74" fmla="*/ 252213 w 1974"/>
                <a:gd name="T75" fmla="*/ 1540080 h 1357"/>
                <a:gd name="T76" fmla="*/ 181828 w 1974"/>
                <a:gd name="T77" fmla="*/ 1676623 h 1357"/>
                <a:gd name="T78" fmla="*/ 115842 w 1974"/>
                <a:gd name="T79" fmla="*/ 1825868 h 1357"/>
                <a:gd name="T80" fmla="*/ 55721 w 1974"/>
                <a:gd name="T81" fmla="*/ 1983051 h 1357"/>
                <a:gd name="T82" fmla="*/ 0 w 1974"/>
                <a:gd name="T83" fmla="*/ 2154524 h 1357"/>
                <a:gd name="T84" fmla="*/ 0 w 1974"/>
                <a:gd name="T85" fmla="*/ 187350 h 1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74"/>
                <a:gd name="T130" fmla="*/ 0 h 1357"/>
                <a:gd name="T131" fmla="*/ 1974 w 1974"/>
                <a:gd name="T132" fmla="*/ 1357 h 1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>
                <a:gd name="T0" fmla="*/ 3517041 w 2552"/>
                <a:gd name="T1" fmla="*/ 368645 h 2085"/>
                <a:gd name="T2" fmla="*/ 3317819 w 2552"/>
                <a:gd name="T3" fmla="*/ 252380 h 2085"/>
                <a:gd name="T4" fmla="*/ 3116042 w 2552"/>
                <a:gd name="T5" fmla="*/ 158801 h 2085"/>
                <a:gd name="T6" fmla="*/ 2904049 w 2552"/>
                <a:gd name="T7" fmla="*/ 85072 h 2085"/>
                <a:gd name="T8" fmla="*/ 2686948 w 2552"/>
                <a:gd name="T9" fmla="*/ 31193 h 2085"/>
                <a:gd name="T10" fmla="*/ 2467292 w 2552"/>
                <a:gd name="T11" fmla="*/ 5671 h 2085"/>
                <a:gd name="T12" fmla="*/ 2247637 w 2552"/>
                <a:gd name="T13" fmla="*/ 0 h 2085"/>
                <a:gd name="T14" fmla="*/ 2027981 w 2552"/>
                <a:gd name="T15" fmla="*/ 14179 h 2085"/>
                <a:gd name="T16" fmla="*/ 1808326 w 2552"/>
                <a:gd name="T17" fmla="*/ 51043 h 2085"/>
                <a:gd name="T18" fmla="*/ 1593779 w 2552"/>
                <a:gd name="T19" fmla="*/ 113429 h 2085"/>
                <a:gd name="T20" fmla="*/ 1386894 w 2552"/>
                <a:gd name="T21" fmla="*/ 195665 h 2085"/>
                <a:gd name="T22" fmla="*/ 1190226 w 2552"/>
                <a:gd name="T23" fmla="*/ 303423 h 2085"/>
                <a:gd name="T24" fmla="*/ 998666 w 2552"/>
                <a:gd name="T25" fmla="*/ 439538 h 2085"/>
                <a:gd name="T26" fmla="*/ 822431 w 2552"/>
                <a:gd name="T27" fmla="*/ 595503 h 2085"/>
                <a:gd name="T28" fmla="*/ 658966 w 2552"/>
                <a:gd name="T29" fmla="*/ 771318 h 2085"/>
                <a:gd name="T30" fmla="*/ 510827 w 2552"/>
                <a:gd name="T31" fmla="*/ 978327 h 2085"/>
                <a:gd name="T32" fmla="*/ 380566 w 2552"/>
                <a:gd name="T33" fmla="*/ 1208021 h 2085"/>
                <a:gd name="T34" fmla="*/ 316712 w 2552"/>
                <a:gd name="T35" fmla="*/ 1338464 h 2085"/>
                <a:gd name="T36" fmla="*/ 211993 w 2552"/>
                <a:gd name="T37" fmla="*/ 1610694 h 2085"/>
                <a:gd name="T38" fmla="*/ 122598 w 2552"/>
                <a:gd name="T39" fmla="*/ 1891431 h 2085"/>
                <a:gd name="T40" fmla="*/ 58745 w 2552"/>
                <a:gd name="T41" fmla="*/ 2180676 h 2085"/>
                <a:gd name="T42" fmla="*/ 17879 w 2552"/>
                <a:gd name="T43" fmla="*/ 2481263 h 2085"/>
                <a:gd name="T44" fmla="*/ 0 w 2552"/>
                <a:gd name="T45" fmla="*/ 2784686 h 2085"/>
                <a:gd name="T46" fmla="*/ 5108 w 2552"/>
                <a:gd name="T47" fmla="*/ 3090945 h 2085"/>
                <a:gd name="T48" fmla="*/ 30650 w 2552"/>
                <a:gd name="T49" fmla="*/ 3402875 h 2085"/>
                <a:gd name="T50" fmla="*/ 79178 w 2552"/>
                <a:gd name="T51" fmla="*/ 3717641 h 2085"/>
                <a:gd name="T52" fmla="*/ 155802 w 2552"/>
                <a:gd name="T53" fmla="*/ 4026735 h 2085"/>
                <a:gd name="T54" fmla="*/ 257967 w 2552"/>
                <a:gd name="T55" fmla="*/ 4335830 h 2085"/>
                <a:gd name="T56" fmla="*/ 380566 w 2552"/>
                <a:gd name="T57" fmla="*/ 4639253 h 2085"/>
                <a:gd name="T58" fmla="*/ 526151 w 2552"/>
                <a:gd name="T59" fmla="*/ 4939840 h 2085"/>
                <a:gd name="T60" fmla="*/ 699832 w 2552"/>
                <a:gd name="T61" fmla="*/ 5229084 h 2085"/>
                <a:gd name="T62" fmla="*/ 901609 w 2552"/>
                <a:gd name="T63" fmla="*/ 5509821 h 2085"/>
                <a:gd name="T64" fmla="*/ 1126373 w 2552"/>
                <a:gd name="T65" fmla="*/ 5782051 h 2085"/>
                <a:gd name="T66" fmla="*/ 6518147 w 2552"/>
                <a:gd name="T67" fmla="*/ 5912495 h 2085"/>
                <a:gd name="T68" fmla="*/ 6451740 w 2552"/>
                <a:gd name="T69" fmla="*/ 5869959 h 2085"/>
                <a:gd name="T70" fmla="*/ 5966454 w 2552"/>
                <a:gd name="T71" fmla="*/ 5543850 h 2085"/>
                <a:gd name="T72" fmla="*/ 5598659 w 2552"/>
                <a:gd name="T73" fmla="*/ 5274456 h 2085"/>
                <a:gd name="T74" fmla="*/ 5172119 w 2552"/>
                <a:gd name="T75" fmla="*/ 4956854 h 2085"/>
                <a:gd name="T76" fmla="*/ 4722592 w 2552"/>
                <a:gd name="T77" fmla="*/ 4591045 h 2085"/>
                <a:gd name="T78" fmla="*/ 4257739 w 2552"/>
                <a:gd name="T79" fmla="*/ 4188372 h 2085"/>
                <a:gd name="T80" fmla="*/ 3810766 w 2552"/>
                <a:gd name="T81" fmla="*/ 3760177 h 2085"/>
                <a:gd name="T82" fmla="*/ 3601327 w 2552"/>
                <a:gd name="T83" fmla="*/ 3533318 h 2085"/>
                <a:gd name="T84" fmla="*/ 3402105 w 2552"/>
                <a:gd name="T85" fmla="*/ 3309296 h 2085"/>
                <a:gd name="T86" fmla="*/ 3220762 w 2552"/>
                <a:gd name="T87" fmla="*/ 3079602 h 2085"/>
                <a:gd name="T88" fmla="*/ 3052189 w 2552"/>
                <a:gd name="T89" fmla="*/ 2847072 h 2085"/>
                <a:gd name="T90" fmla="*/ 2909157 w 2552"/>
                <a:gd name="T91" fmla="*/ 2617378 h 2085"/>
                <a:gd name="T92" fmla="*/ 2786559 w 2552"/>
                <a:gd name="T93" fmla="*/ 2382012 h 2085"/>
                <a:gd name="T94" fmla="*/ 2694610 w 2552"/>
                <a:gd name="T95" fmla="*/ 2157990 h 2085"/>
                <a:gd name="T96" fmla="*/ 2630757 w 2552"/>
                <a:gd name="T97" fmla="*/ 1928296 h 2085"/>
                <a:gd name="T98" fmla="*/ 2597553 w 2552"/>
                <a:gd name="T99" fmla="*/ 1707109 h 2085"/>
                <a:gd name="T100" fmla="*/ 2602661 w 2552"/>
                <a:gd name="T101" fmla="*/ 1494429 h 2085"/>
                <a:gd name="T102" fmla="*/ 2625649 w 2552"/>
                <a:gd name="T103" fmla="*/ 1332793 h 2085"/>
                <a:gd name="T104" fmla="*/ 2656298 w 2552"/>
                <a:gd name="T105" fmla="*/ 1230706 h 2085"/>
                <a:gd name="T106" fmla="*/ 2699718 w 2552"/>
                <a:gd name="T107" fmla="*/ 1128620 h 2085"/>
                <a:gd name="T108" fmla="*/ 2748247 w 2552"/>
                <a:gd name="T109" fmla="*/ 1029370 h 2085"/>
                <a:gd name="T110" fmla="*/ 2812100 w 2552"/>
                <a:gd name="T111" fmla="*/ 935791 h 2085"/>
                <a:gd name="T112" fmla="*/ 2888724 w 2552"/>
                <a:gd name="T113" fmla="*/ 836540 h 2085"/>
                <a:gd name="T114" fmla="*/ 3018985 w 2552"/>
                <a:gd name="T115" fmla="*/ 703261 h 2085"/>
                <a:gd name="T116" fmla="*/ 3241195 w 2552"/>
                <a:gd name="T117" fmla="*/ 527446 h 2085"/>
                <a:gd name="T118" fmla="*/ 3517041 w 2552"/>
                <a:gd name="T119" fmla="*/ 368645 h 20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52"/>
                <a:gd name="T181" fmla="*/ 0 h 2085"/>
                <a:gd name="T182" fmla="*/ 2552 w 2552"/>
                <a:gd name="T183" fmla="*/ 2085 h 20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>
                <a:gd name="T0" fmla="*/ 471680 w 718"/>
                <a:gd name="T1" fmla="*/ 5699176 h 1804"/>
                <a:gd name="T2" fmla="*/ 271573 w 718"/>
                <a:gd name="T3" fmla="*/ 5203183 h 1804"/>
                <a:gd name="T4" fmla="*/ 138169 w 718"/>
                <a:gd name="T5" fmla="*/ 4713509 h 1804"/>
                <a:gd name="T6" fmla="*/ 47644 w 718"/>
                <a:gd name="T7" fmla="*/ 4239631 h 1804"/>
                <a:gd name="T8" fmla="*/ 4764 w 718"/>
                <a:gd name="T9" fmla="*/ 3775230 h 1804"/>
                <a:gd name="T10" fmla="*/ 4764 w 718"/>
                <a:gd name="T11" fmla="*/ 3329785 h 1804"/>
                <a:gd name="T12" fmla="*/ 47644 w 718"/>
                <a:gd name="T13" fmla="*/ 2903294 h 1804"/>
                <a:gd name="T14" fmla="*/ 123876 w 718"/>
                <a:gd name="T15" fmla="*/ 2495759 h 1804"/>
                <a:gd name="T16" fmla="*/ 233458 w 718"/>
                <a:gd name="T17" fmla="*/ 2107179 h 1804"/>
                <a:gd name="T18" fmla="*/ 385920 w 718"/>
                <a:gd name="T19" fmla="*/ 1747031 h 1804"/>
                <a:gd name="T20" fmla="*/ 557440 w 718"/>
                <a:gd name="T21" fmla="*/ 1405839 h 1804"/>
                <a:gd name="T22" fmla="*/ 752782 w 718"/>
                <a:gd name="T23" fmla="*/ 1093079 h 1804"/>
                <a:gd name="T24" fmla="*/ 967182 w 718"/>
                <a:gd name="T25" fmla="*/ 805593 h 1804"/>
                <a:gd name="T26" fmla="*/ 1210169 w 718"/>
                <a:gd name="T27" fmla="*/ 556017 h 1804"/>
                <a:gd name="T28" fmla="*/ 1462685 w 718"/>
                <a:gd name="T29" fmla="*/ 331715 h 1804"/>
                <a:gd name="T30" fmla="*/ 1729494 w 718"/>
                <a:gd name="T31" fmla="*/ 148482 h 1804"/>
                <a:gd name="T32" fmla="*/ 2005832 w 718"/>
                <a:gd name="T33" fmla="*/ 0 h 1804"/>
                <a:gd name="T34" fmla="*/ 1824783 w 718"/>
                <a:gd name="T35" fmla="*/ 180074 h 1804"/>
                <a:gd name="T36" fmla="*/ 1510329 w 718"/>
                <a:gd name="T37" fmla="*/ 556017 h 1804"/>
                <a:gd name="T38" fmla="*/ 1262578 w 718"/>
                <a:gd name="T39" fmla="*/ 941438 h 1804"/>
                <a:gd name="T40" fmla="*/ 1076765 w 718"/>
                <a:gd name="T41" fmla="*/ 1330018 h 1804"/>
                <a:gd name="T42" fmla="*/ 957654 w 718"/>
                <a:gd name="T43" fmla="*/ 1718599 h 1804"/>
                <a:gd name="T44" fmla="*/ 895716 w 718"/>
                <a:gd name="T45" fmla="*/ 2107179 h 1804"/>
                <a:gd name="T46" fmla="*/ 886187 w 718"/>
                <a:gd name="T47" fmla="*/ 2492600 h 1804"/>
                <a:gd name="T48" fmla="*/ 933831 w 718"/>
                <a:gd name="T49" fmla="*/ 2878021 h 1804"/>
                <a:gd name="T50" fmla="*/ 1043414 w 718"/>
                <a:gd name="T51" fmla="*/ 3253964 h 1804"/>
                <a:gd name="T52" fmla="*/ 1200640 w 718"/>
                <a:gd name="T53" fmla="*/ 3623589 h 1804"/>
                <a:gd name="T54" fmla="*/ 1415040 w 718"/>
                <a:gd name="T55" fmla="*/ 3983737 h 1804"/>
                <a:gd name="T56" fmla="*/ 1672320 w 718"/>
                <a:gd name="T57" fmla="*/ 4331247 h 1804"/>
                <a:gd name="T58" fmla="*/ 1982009 w 718"/>
                <a:gd name="T59" fmla="*/ 4666121 h 1804"/>
                <a:gd name="T60" fmla="*/ 2344107 w 718"/>
                <a:gd name="T61" fmla="*/ 4985199 h 1804"/>
                <a:gd name="T62" fmla="*/ 2744321 w 718"/>
                <a:gd name="T63" fmla="*/ 5288481 h 1804"/>
                <a:gd name="T64" fmla="*/ 3182650 w 718"/>
                <a:gd name="T65" fmla="*/ 5569649 h 1804"/>
                <a:gd name="T66" fmla="*/ 471680 w 718"/>
                <a:gd name="T67" fmla="*/ 5699176 h 18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8"/>
                <a:gd name="T103" fmla="*/ 0 h 1804"/>
                <a:gd name="T104" fmla="*/ 718 w 718"/>
                <a:gd name="T105" fmla="*/ 1804 h 18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8" name="Picture 22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63733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9"/>
          <p:cNvSpPr>
            <a:spLocks/>
          </p:cNvSpPr>
          <p:nvPr/>
        </p:nvSpPr>
        <p:spPr bwMode="auto">
          <a:xfrm>
            <a:off x="7543800" y="0"/>
            <a:ext cx="1600200" cy="2209800"/>
          </a:xfrm>
          <a:custGeom>
            <a:avLst/>
            <a:gdLst>
              <a:gd name="T0" fmla="*/ 0 w 1432"/>
              <a:gd name="T1" fmla="*/ 0 h 3492"/>
              <a:gd name="T2" fmla="*/ 1600200 w 1432"/>
              <a:gd name="T3" fmla="*/ 0 h 3492"/>
              <a:gd name="T4" fmla="*/ 1600200 w 1432"/>
              <a:gd name="T5" fmla="*/ 2209800 h 3492"/>
              <a:gd name="T6" fmla="*/ 1585673 w 1432"/>
              <a:gd name="T7" fmla="*/ 2057924 h 3492"/>
              <a:gd name="T8" fmla="*/ 1571146 w 1432"/>
              <a:gd name="T9" fmla="*/ 1913641 h 3492"/>
              <a:gd name="T10" fmla="*/ 1556619 w 1432"/>
              <a:gd name="T11" fmla="*/ 1776320 h 3492"/>
              <a:gd name="T12" fmla="*/ 1540975 w 1432"/>
              <a:gd name="T13" fmla="*/ 1645959 h 3492"/>
              <a:gd name="T14" fmla="*/ 1524213 w 1432"/>
              <a:gd name="T15" fmla="*/ 1523193 h 3492"/>
              <a:gd name="T16" fmla="*/ 1506334 w 1432"/>
              <a:gd name="T17" fmla="*/ 1406121 h 3492"/>
              <a:gd name="T18" fmla="*/ 1486219 w 1432"/>
              <a:gd name="T19" fmla="*/ 1295378 h 3492"/>
              <a:gd name="T20" fmla="*/ 1464988 w 1432"/>
              <a:gd name="T21" fmla="*/ 1190330 h 3492"/>
              <a:gd name="T22" fmla="*/ 1442638 w 1432"/>
              <a:gd name="T23" fmla="*/ 1092244 h 3492"/>
              <a:gd name="T24" fmla="*/ 1416937 w 1432"/>
              <a:gd name="T25" fmla="*/ 999852 h 3492"/>
              <a:gd name="T26" fmla="*/ 1391235 w 1432"/>
              <a:gd name="T27" fmla="*/ 912523 h 3492"/>
              <a:gd name="T28" fmla="*/ 1361064 w 1432"/>
              <a:gd name="T29" fmla="*/ 830890 h 3492"/>
              <a:gd name="T30" fmla="*/ 1329775 w 1432"/>
              <a:gd name="T31" fmla="*/ 754319 h 3492"/>
              <a:gd name="T32" fmla="*/ 1294016 w 1432"/>
              <a:gd name="T33" fmla="*/ 682178 h 3492"/>
              <a:gd name="T34" fmla="*/ 1257140 w 1432"/>
              <a:gd name="T35" fmla="*/ 615732 h 3492"/>
              <a:gd name="T36" fmla="*/ 1216912 w 1432"/>
              <a:gd name="T37" fmla="*/ 552450 h 3492"/>
              <a:gd name="T38" fmla="*/ 1172214 w 1432"/>
              <a:gd name="T39" fmla="*/ 494231 h 3492"/>
              <a:gd name="T40" fmla="*/ 1125280 w 1432"/>
              <a:gd name="T41" fmla="*/ 440441 h 3492"/>
              <a:gd name="T42" fmla="*/ 1074995 w 1432"/>
              <a:gd name="T43" fmla="*/ 390449 h 3492"/>
              <a:gd name="T44" fmla="*/ 1020239 w 1432"/>
              <a:gd name="T45" fmla="*/ 344253 h 3492"/>
              <a:gd name="T46" fmla="*/ 961014 w 1432"/>
              <a:gd name="T47" fmla="*/ 300588 h 3492"/>
              <a:gd name="T48" fmla="*/ 898436 w 1432"/>
              <a:gd name="T49" fmla="*/ 261354 h 3492"/>
              <a:gd name="T50" fmla="*/ 831389 w 1432"/>
              <a:gd name="T51" fmla="*/ 224018 h 3492"/>
              <a:gd name="T52" fmla="*/ 759872 w 1432"/>
              <a:gd name="T53" fmla="*/ 190478 h 3492"/>
              <a:gd name="T54" fmla="*/ 682767 w 1432"/>
              <a:gd name="T55" fmla="*/ 159470 h 3492"/>
              <a:gd name="T56" fmla="*/ 602310 w 1432"/>
              <a:gd name="T57" fmla="*/ 130360 h 3492"/>
              <a:gd name="T58" fmla="*/ 515148 w 1432"/>
              <a:gd name="T59" fmla="*/ 104415 h 3492"/>
              <a:gd name="T60" fmla="*/ 423517 w 1432"/>
              <a:gd name="T61" fmla="*/ 81001 h 3492"/>
              <a:gd name="T62" fmla="*/ 326298 w 1432"/>
              <a:gd name="T63" fmla="*/ 58219 h 3492"/>
              <a:gd name="T64" fmla="*/ 223492 w 1432"/>
              <a:gd name="T65" fmla="*/ 37336 h 3492"/>
              <a:gd name="T66" fmla="*/ 115098 w 1432"/>
              <a:gd name="T67" fmla="*/ 17719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11"/>
          <p:cNvSpPr>
            <a:spLocks noChangeArrowheads="1"/>
          </p:cNvSpPr>
          <p:nvPr/>
        </p:nvSpPr>
        <p:spPr bwMode="auto">
          <a:xfrm>
            <a:off x="228600" y="2286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4000" b="1" dirty="0" smtClean="0">
                <a:solidFill>
                  <a:schemeClr val="tx2"/>
                </a:solidFill>
                <a:latin typeface="Tahoma" pitchFamily="34" charset="0"/>
              </a:rPr>
              <a:t>Navigate </a:t>
            </a:r>
            <a:endParaRPr lang="en-US" altLang="en-US" sz="4000" b="1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3077" name="Group 11"/>
          <p:cNvGrpSpPr>
            <a:grpSpLocks/>
          </p:cNvGrpSpPr>
          <p:nvPr/>
        </p:nvGrpSpPr>
        <p:grpSpPr bwMode="auto">
          <a:xfrm>
            <a:off x="0" y="4572000"/>
            <a:ext cx="1600200" cy="2286000"/>
            <a:chOff x="0" y="2533588"/>
            <a:chExt cx="8022336" cy="8966516"/>
          </a:xfrm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>
                <a:gd name="T0" fmla="*/ 0 w 2600"/>
                <a:gd name="T1" fmla="*/ 0 h 1587"/>
                <a:gd name="T2" fmla="*/ 196899 w 2600"/>
                <a:gd name="T3" fmla="*/ 28510 h 1587"/>
                <a:gd name="T4" fmla="*/ 390621 w 2600"/>
                <a:gd name="T5" fmla="*/ 63355 h 1587"/>
                <a:gd name="T6" fmla="*/ 579580 w 2600"/>
                <a:gd name="T7" fmla="*/ 101368 h 1587"/>
                <a:gd name="T8" fmla="*/ 946383 w 2600"/>
                <a:gd name="T9" fmla="*/ 201152 h 1587"/>
                <a:gd name="T10" fmla="*/ 1294131 w 2600"/>
                <a:gd name="T11" fmla="*/ 316775 h 1587"/>
                <a:gd name="T12" fmla="*/ 1627588 w 2600"/>
                <a:gd name="T13" fmla="*/ 452989 h 1587"/>
                <a:gd name="T14" fmla="*/ 1941991 w 2600"/>
                <a:gd name="T15" fmla="*/ 601873 h 1587"/>
                <a:gd name="T16" fmla="*/ 2240514 w 2600"/>
                <a:gd name="T17" fmla="*/ 763428 h 1587"/>
                <a:gd name="T18" fmla="*/ 2521571 w 2600"/>
                <a:gd name="T19" fmla="*/ 936071 h 1587"/>
                <a:gd name="T20" fmla="*/ 2783573 w 2600"/>
                <a:gd name="T21" fmla="*/ 1119801 h 1587"/>
                <a:gd name="T22" fmla="*/ 3028108 w 2600"/>
                <a:gd name="T23" fmla="*/ 1305114 h 1587"/>
                <a:gd name="T24" fmla="*/ 3250413 w 2600"/>
                <a:gd name="T25" fmla="*/ 1498347 h 1587"/>
                <a:gd name="T26" fmla="*/ 3456839 w 2600"/>
                <a:gd name="T27" fmla="*/ 1688412 h 1587"/>
                <a:gd name="T28" fmla="*/ 3641034 w 2600"/>
                <a:gd name="T29" fmla="*/ 1883229 h 1587"/>
                <a:gd name="T30" fmla="*/ 3806175 w 2600"/>
                <a:gd name="T31" fmla="*/ 2071710 h 1587"/>
                <a:gd name="T32" fmla="*/ 3950673 w 2600"/>
                <a:gd name="T33" fmla="*/ 2253856 h 1587"/>
                <a:gd name="T34" fmla="*/ 4072941 w 2600"/>
                <a:gd name="T35" fmla="*/ 2429667 h 1587"/>
                <a:gd name="T36" fmla="*/ 4128517 w 2600"/>
                <a:gd name="T37" fmla="*/ 2513612 h 1587"/>
                <a:gd name="T38" fmla="*/ 4025304 w 2600"/>
                <a:gd name="T39" fmla="*/ 2410660 h 1587"/>
                <a:gd name="T40" fmla="*/ 3898273 w 2600"/>
                <a:gd name="T41" fmla="*/ 2298205 h 1587"/>
                <a:gd name="T42" fmla="*/ 3745835 w 2600"/>
                <a:gd name="T43" fmla="*/ 2177830 h 1587"/>
                <a:gd name="T44" fmla="*/ 3567991 w 2600"/>
                <a:gd name="T45" fmla="*/ 2049536 h 1587"/>
                <a:gd name="T46" fmla="*/ 3364741 w 2600"/>
                <a:gd name="T47" fmla="*/ 1924410 h 1587"/>
                <a:gd name="T48" fmla="*/ 3145612 w 2600"/>
                <a:gd name="T49" fmla="*/ 1796116 h 1587"/>
                <a:gd name="T50" fmla="*/ 2901077 w 2600"/>
                <a:gd name="T51" fmla="*/ 1675741 h 1587"/>
                <a:gd name="T52" fmla="*/ 2639075 w 2600"/>
                <a:gd name="T53" fmla="*/ 1561702 h 1587"/>
                <a:gd name="T54" fmla="*/ 2359606 w 2600"/>
                <a:gd name="T55" fmla="*/ 1458750 h 1587"/>
                <a:gd name="T56" fmla="*/ 2062671 w 2600"/>
                <a:gd name="T57" fmla="*/ 1370053 h 1587"/>
                <a:gd name="T58" fmla="*/ 1751444 w 2600"/>
                <a:gd name="T59" fmla="*/ 1297195 h 1587"/>
                <a:gd name="T60" fmla="*/ 1422750 w 2600"/>
                <a:gd name="T61" fmla="*/ 1246511 h 1587"/>
                <a:gd name="T62" fmla="*/ 1256022 w 2600"/>
                <a:gd name="T63" fmla="*/ 1229088 h 1587"/>
                <a:gd name="T64" fmla="*/ 1084530 w 2600"/>
                <a:gd name="T65" fmla="*/ 1218001 h 1587"/>
                <a:gd name="T66" fmla="*/ 909862 w 2600"/>
                <a:gd name="T67" fmla="*/ 1216417 h 1587"/>
                <a:gd name="T68" fmla="*/ 733606 w 2600"/>
                <a:gd name="T69" fmla="*/ 1218001 h 1587"/>
                <a:gd name="T70" fmla="*/ 552586 w 2600"/>
                <a:gd name="T71" fmla="*/ 1229088 h 1587"/>
                <a:gd name="T72" fmla="*/ 371567 w 2600"/>
                <a:gd name="T73" fmla="*/ 1246511 h 1587"/>
                <a:gd name="T74" fmla="*/ 185783 w 2600"/>
                <a:gd name="T75" fmla="*/ 1276604 h 1587"/>
                <a:gd name="T76" fmla="*/ 0 w 2600"/>
                <a:gd name="T77" fmla="*/ 1309866 h 1587"/>
                <a:gd name="T78" fmla="*/ 0 w 2600"/>
                <a:gd name="T79" fmla="*/ 0 h 15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600"/>
                <a:gd name="T121" fmla="*/ 0 h 1587"/>
                <a:gd name="T122" fmla="*/ 2600 w 2600"/>
                <a:gd name="T123" fmla="*/ 1587 h 15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>
                <a:gd name="T0" fmla="*/ 0 w 857"/>
                <a:gd name="T1" fmla="*/ 2499938 h 2024"/>
                <a:gd name="T2" fmla="*/ 0 w 857"/>
                <a:gd name="T3" fmla="*/ 2499938 h 2024"/>
                <a:gd name="T4" fmla="*/ 141120 w 857"/>
                <a:gd name="T5" fmla="*/ 2264763 h 2024"/>
                <a:gd name="T6" fmla="*/ 289667 w 857"/>
                <a:gd name="T7" fmla="*/ 2042475 h 2024"/>
                <a:gd name="T8" fmla="*/ 441928 w 857"/>
                <a:gd name="T9" fmla="*/ 1823408 h 2024"/>
                <a:gd name="T10" fmla="*/ 601616 w 857"/>
                <a:gd name="T11" fmla="*/ 1617228 h 2024"/>
                <a:gd name="T12" fmla="*/ 772445 w 857"/>
                <a:gd name="T13" fmla="*/ 1420712 h 2024"/>
                <a:gd name="T14" fmla="*/ 950701 w 857"/>
                <a:gd name="T15" fmla="*/ 1227418 h 2024"/>
                <a:gd name="T16" fmla="*/ 1132671 w 857"/>
                <a:gd name="T17" fmla="*/ 1053453 h 2024"/>
                <a:gd name="T18" fmla="*/ 1225513 w 857"/>
                <a:gd name="T19" fmla="*/ 966471 h 2024"/>
                <a:gd name="T20" fmla="*/ 1325783 w 857"/>
                <a:gd name="T21" fmla="*/ 882710 h 2024"/>
                <a:gd name="T22" fmla="*/ 1429766 w 857"/>
                <a:gd name="T23" fmla="*/ 802171 h 2024"/>
                <a:gd name="T24" fmla="*/ 1526321 w 857"/>
                <a:gd name="T25" fmla="*/ 728075 h 2024"/>
                <a:gd name="T26" fmla="*/ 1630304 w 857"/>
                <a:gd name="T27" fmla="*/ 653979 h 2024"/>
                <a:gd name="T28" fmla="*/ 1741714 w 857"/>
                <a:gd name="T29" fmla="*/ 586326 h 2024"/>
                <a:gd name="T30" fmla="*/ 1845697 w 857"/>
                <a:gd name="T31" fmla="*/ 515451 h 2024"/>
                <a:gd name="T32" fmla="*/ 1957108 w 857"/>
                <a:gd name="T33" fmla="*/ 451020 h 2024"/>
                <a:gd name="T34" fmla="*/ 2072232 w 857"/>
                <a:gd name="T35" fmla="*/ 393031 h 2024"/>
                <a:gd name="T36" fmla="*/ 2183642 w 857"/>
                <a:gd name="T37" fmla="*/ 335043 h 2024"/>
                <a:gd name="T38" fmla="*/ 2298766 w 857"/>
                <a:gd name="T39" fmla="*/ 280277 h 2024"/>
                <a:gd name="T40" fmla="*/ 2421317 w 857"/>
                <a:gd name="T41" fmla="*/ 228731 h 2024"/>
                <a:gd name="T42" fmla="*/ 2543869 w 857"/>
                <a:gd name="T43" fmla="*/ 180408 h 2024"/>
                <a:gd name="T44" fmla="*/ 2666420 w 857"/>
                <a:gd name="T45" fmla="*/ 138527 h 2024"/>
                <a:gd name="T46" fmla="*/ 2788971 w 857"/>
                <a:gd name="T47" fmla="*/ 99869 h 2024"/>
                <a:gd name="T48" fmla="*/ 2918950 w 857"/>
                <a:gd name="T49" fmla="*/ 64431 h 2024"/>
                <a:gd name="T50" fmla="*/ 3052642 w 857"/>
                <a:gd name="T51" fmla="*/ 32216 h 2024"/>
                <a:gd name="T52" fmla="*/ 3182621 w 857"/>
                <a:gd name="T53" fmla="*/ 0 h 2024"/>
                <a:gd name="T54" fmla="*/ 3182621 w 857"/>
                <a:gd name="T55" fmla="*/ 0 h 2024"/>
                <a:gd name="T56" fmla="*/ 2993223 w 857"/>
                <a:gd name="T57" fmla="*/ 148192 h 2024"/>
                <a:gd name="T58" fmla="*/ 2800112 w 857"/>
                <a:gd name="T59" fmla="*/ 302828 h 2024"/>
                <a:gd name="T60" fmla="*/ 2621856 w 857"/>
                <a:gd name="T61" fmla="*/ 463906 h 2024"/>
                <a:gd name="T62" fmla="*/ 2451027 w 857"/>
                <a:gd name="T63" fmla="*/ 631428 h 2024"/>
                <a:gd name="T64" fmla="*/ 2291339 w 857"/>
                <a:gd name="T65" fmla="*/ 802171 h 2024"/>
                <a:gd name="T66" fmla="*/ 2139078 w 857"/>
                <a:gd name="T67" fmla="*/ 979357 h 2024"/>
                <a:gd name="T68" fmla="*/ 1990531 w 857"/>
                <a:gd name="T69" fmla="*/ 1166208 h 2024"/>
                <a:gd name="T70" fmla="*/ 1849411 w 857"/>
                <a:gd name="T71" fmla="*/ 1349837 h 2024"/>
                <a:gd name="T72" fmla="*/ 1715719 w 857"/>
                <a:gd name="T73" fmla="*/ 1543132 h 2024"/>
                <a:gd name="T74" fmla="*/ 1593167 w 857"/>
                <a:gd name="T75" fmla="*/ 1733204 h 2024"/>
                <a:gd name="T76" fmla="*/ 1478043 w 857"/>
                <a:gd name="T77" fmla="*/ 1936163 h 2024"/>
                <a:gd name="T78" fmla="*/ 1366633 w 857"/>
                <a:gd name="T79" fmla="*/ 2139122 h 2024"/>
                <a:gd name="T80" fmla="*/ 1262650 w 857"/>
                <a:gd name="T81" fmla="*/ 2345302 h 2024"/>
                <a:gd name="T82" fmla="*/ 1169808 w 857"/>
                <a:gd name="T83" fmla="*/ 2551483 h 2024"/>
                <a:gd name="T84" fmla="*/ 1080680 w 857"/>
                <a:gd name="T85" fmla="*/ 2764106 h 2024"/>
                <a:gd name="T86" fmla="*/ 998979 w 857"/>
                <a:gd name="T87" fmla="*/ 2979951 h 2024"/>
                <a:gd name="T88" fmla="*/ 924706 w 857"/>
                <a:gd name="T89" fmla="*/ 3195797 h 2024"/>
                <a:gd name="T90" fmla="*/ 850432 w 857"/>
                <a:gd name="T91" fmla="*/ 3414863 h 2024"/>
                <a:gd name="T92" fmla="*/ 791013 w 857"/>
                <a:gd name="T93" fmla="*/ 3633930 h 2024"/>
                <a:gd name="T94" fmla="*/ 735308 w 857"/>
                <a:gd name="T95" fmla="*/ 3856218 h 2024"/>
                <a:gd name="T96" fmla="*/ 687030 w 857"/>
                <a:gd name="T97" fmla="*/ 4078507 h 2024"/>
                <a:gd name="T98" fmla="*/ 642466 w 857"/>
                <a:gd name="T99" fmla="*/ 4304016 h 2024"/>
                <a:gd name="T100" fmla="*/ 601616 w 857"/>
                <a:gd name="T101" fmla="*/ 4526305 h 2024"/>
                <a:gd name="T102" fmla="*/ 571906 w 857"/>
                <a:gd name="T103" fmla="*/ 4748593 h 2024"/>
                <a:gd name="T104" fmla="*/ 545910 w 857"/>
                <a:gd name="T105" fmla="*/ 4974103 h 2024"/>
                <a:gd name="T106" fmla="*/ 519915 w 857"/>
                <a:gd name="T107" fmla="*/ 5196391 h 2024"/>
                <a:gd name="T108" fmla="*/ 508774 w 857"/>
                <a:gd name="T109" fmla="*/ 5418679 h 2024"/>
                <a:gd name="T110" fmla="*/ 497633 w 857"/>
                <a:gd name="T111" fmla="*/ 5644189 h 2024"/>
                <a:gd name="T112" fmla="*/ 490205 w 857"/>
                <a:gd name="T113" fmla="*/ 5866477 h 2024"/>
                <a:gd name="T114" fmla="*/ 490205 w 857"/>
                <a:gd name="T115" fmla="*/ 6085544 h 2024"/>
                <a:gd name="T116" fmla="*/ 497633 w 857"/>
                <a:gd name="T117" fmla="*/ 6301389 h 2024"/>
                <a:gd name="T118" fmla="*/ 501346 w 857"/>
                <a:gd name="T119" fmla="*/ 6520456 h 2024"/>
                <a:gd name="T120" fmla="*/ 0 w 857"/>
                <a:gd name="T121" fmla="*/ 6520456 h 2024"/>
                <a:gd name="T122" fmla="*/ 0 w 857"/>
                <a:gd name="T123" fmla="*/ 2499938 h 2024"/>
                <a:gd name="T124" fmla="*/ 0 w 857"/>
                <a:gd name="T125" fmla="*/ 2499938 h 20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2024"/>
                <a:gd name="T191" fmla="*/ 857 w 857"/>
                <a:gd name="T192" fmla="*/ 2024 h 20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>
                <a:gd name="T0" fmla="*/ 0 w 1974"/>
                <a:gd name="T1" fmla="*/ 187350 h 1357"/>
                <a:gd name="T2" fmla="*/ 241949 w 1974"/>
                <a:gd name="T3" fmla="*/ 109552 h 1357"/>
                <a:gd name="T4" fmla="*/ 479498 w 1974"/>
                <a:gd name="T5" fmla="*/ 52394 h 1357"/>
                <a:gd name="T6" fmla="*/ 714115 w 1974"/>
                <a:gd name="T7" fmla="*/ 17465 h 1357"/>
                <a:gd name="T8" fmla="*/ 945799 w 1974"/>
                <a:gd name="T9" fmla="*/ 1588 h 1357"/>
                <a:gd name="T10" fmla="*/ 1168685 w 1974"/>
                <a:gd name="T11" fmla="*/ 1588 h 1357"/>
                <a:gd name="T12" fmla="*/ 1387171 w 1974"/>
                <a:gd name="T13" fmla="*/ 20640 h 1357"/>
                <a:gd name="T14" fmla="*/ 1595394 w 1974"/>
                <a:gd name="T15" fmla="*/ 52394 h 1357"/>
                <a:gd name="T16" fmla="*/ 1796284 w 1974"/>
                <a:gd name="T17" fmla="*/ 98438 h 1357"/>
                <a:gd name="T18" fmla="*/ 1982511 w 1974"/>
                <a:gd name="T19" fmla="*/ 154008 h 1357"/>
                <a:gd name="T20" fmla="*/ 2158474 w 1974"/>
                <a:gd name="T21" fmla="*/ 219104 h 1357"/>
                <a:gd name="T22" fmla="*/ 2324172 w 1974"/>
                <a:gd name="T23" fmla="*/ 292139 h 1357"/>
                <a:gd name="T24" fmla="*/ 2470808 w 1974"/>
                <a:gd name="T25" fmla="*/ 374700 h 1357"/>
                <a:gd name="T26" fmla="*/ 2604246 w 1974"/>
                <a:gd name="T27" fmla="*/ 457261 h 1357"/>
                <a:gd name="T28" fmla="*/ 2718621 w 1974"/>
                <a:gd name="T29" fmla="*/ 544585 h 1357"/>
                <a:gd name="T30" fmla="*/ 2816867 w 1974"/>
                <a:gd name="T31" fmla="*/ 633497 h 1357"/>
                <a:gd name="T32" fmla="*/ 2894584 w 1974"/>
                <a:gd name="T33" fmla="*/ 722409 h 1357"/>
                <a:gd name="T34" fmla="*/ 2815401 w 1974"/>
                <a:gd name="T35" fmla="*/ 689067 h 1357"/>
                <a:gd name="T36" fmla="*/ 2645304 w 1974"/>
                <a:gd name="T37" fmla="*/ 625558 h 1357"/>
                <a:gd name="T38" fmla="*/ 2463476 w 1974"/>
                <a:gd name="T39" fmla="*/ 573164 h 1357"/>
                <a:gd name="T40" fmla="*/ 2269917 w 1974"/>
                <a:gd name="T41" fmla="*/ 536646 h 1357"/>
                <a:gd name="T42" fmla="*/ 2071959 w 1974"/>
                <a:gd name="T43" fmla="*/ 512831 h 1357"/>
                <a:gd name="T44" fmla="*/ 1866669 w 1974"/>
                <a:gd name="T45" fmla="*/ 509655 h 1357"/>
                <a:gd name="T46" fmla="*/ 1659913 w 1974"/>
                <a:gd name="T47" fmla="*/ 525532 h 1357"/>
                <a:gd name="T48" fmla="*/ 1451691 w 1974"/>
                <a:gd name="T49" fmla="*/ 565225 h 1357"/>
                <a:gd name="T50" fmla="*/ 1347580 w 1974"/>
                <a:gd name="T51" fmla="*/ 593804 h 1357"/>
                <a:gd name="T52" fmla="*/ 1246401 w 1974"/>
                <a:gd name="T53" fmla="*/ 628734 h 1357"/>
                <a:gd name="T54" fmla="*/ 1145223 w 1974"/>
                <a:gd name="T55" fmla="*/ 673190 h 1357"/>
                <a:gd name="T56" fmla="*/ 1042578 w 1974"/>
                <a:gd name="T57" fmla="*/ 722409 h 1357"/>
                <a:gd name="T58" fmla="*/ 945799 w 1974"/>
                <a:gd name="T59" fmla="*/ 777978 h 1357"/>
                <a:gd name="T60" fmla="*/ 849019 w 1974"/>
                <a:gd name="T61" fmla="*/ 843075 h 1357"/>
                <a:gd name="T62" fmla="*/ 755173 w 1974"/>
                <a:gd name="T63" fmla="*/ 916109 h 1357"/>
                <a:gd name="T64" fmla="*/ 662792 w 1974"/>
                <a:gd name="T65" fmla="*/ 998670 h 1357"/>
                <a:gd name="T66" fmla="*/ 573345 w 1974"/>
                <a:gd name="T67" fmla="*/ 1087582 h 1357"/>
                <a:gd name="T68" fmla="*/ 488296 w 1974"/>
                <a:gd name="T69" fmla="*/ 1186020 h 1357"/>
                <a:gd name="T70" fmla="*/ 406180 w 1974"/>
                <a:gd name="T71" fmla="*/ 1293985 h 1357"/>
                <a:gd name="T72" fmla="*/ 326997 w 1974"/>
                <a:gd name="T73" fmla="*/ 1411475 h 1357"/>
                <a:gd name="T74" fmla="*/ 252213 w 1974"/>
                <a:gd name="T75" fmla="*/ 1540080 h 1357"/>
                <a:gd name="T76" fmla="*/ 181828 w 1974"/>
                <a:gd name="T77" fmla="*/ 1676623 h 1357"/>
                <a:gd name="T78" fmla="*/ 115842 w 1974"/>
                <a:gd name="T79" fmla="*/ 1825868 h 1357"/>
                <a:gd name="T80" fmla="*/ 55721 w 1974"/>
                <a:gd name="T81" fmla="*/ 1983051 h 1357"/>
                <a:gd name="T82" fmla="*/ 0 w 1974"/>
                <a:gd name="T83" fmla="*/ 2154524 h 1357"/>
                <a:gd name="T84" fmla="*/ 0 w 1974"/>
                <a:gd name="T85" fmla="*/ 187350 h 1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74"/>
                <a:gd name="T130" fmla="*/ 0 h 1357"/>
                <a:gd name="T131" fmla="*/ 1974 w 1974"/>
                <a:gd name="T132" fmla="*/ 1357 h 1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>
                <a:gd name="T0" fmla="*/ 3517041 w 2552"/>
                <a:gd name="T1" fmla="*/ 368645 h 2085"/>
                <a:gd name="T2" fmla="*/ 3317819 w 2552"/>
                <a:gd name="T3" fmla="*/ 252380 h 2085"/>
                <a:gd name="T4" fmla="*/ 3116042 w 2552"/>
                <a:gd name="T5" fmla="*/ 158801 h 2085"/>
                <a:gd name="T6" fmla="*/ 2904049 w 2552"/>
                <a:gd name="T7" fmla="*/ 85072 h 2085"/>
                <a:gd name="T8" fmla="*/ 2686948 w 2552"/>
                <a:gd name="T9" fmla="*/ 31193 h 2085"/>
                <a:gd name="T10" fmla="*/ 2467292 w 2552"/>
                <a:gd name="T11" fmla="*/ 5671 h 2085"/>
                <a:gd name="T12" fmla="*/ 2247637 w 2552"/>
                <a:gd name="T13" fmla="*/ 0 h 2085"/>
                <a:gd name="T14" fmla="*/ 2027981 w 2552"/>
                <a:gd name="T15" fmla="*/ 14179 h 2085"/>
                <a:gd name="T16" fmla="*/ 1808326 w 2552"/>
                <a:gd name="T17" fmla="*/ 51043 h 2085"/>
                <a:gd name="T18" fmla="*/ 1593779 w 2552"/>
                <a:gd name="T19" fmla="*/ 113429 h 2085"/>
                <a:gd name="T20" fmla="*/ 1386894 w 2552"/>
                <a:gd name="T21" fmla="*/ 195665 h 2085"/>
                <a:gd name="T22" fmla="*/ 1190226 w 2552"/>
                <a:gd name="T23" fmla="*/ 303423 h 2085"/>
                <a:gd name="T24" fmla="*/ 998666 w 2552"/>
                <a:gd name="T25" fmla="*/ 439538 h 2085"/>
                <a:gd name="T26" fmla="*/ 822431 w 2552"/>
                <a:gd name="T27" fmla="*/ 595503 h 2085"/>
                <a:gd name="T28" fmla="*/ 658966 w 2552"/>
                <a:gd name="T29" fmla="*/ 771318 h 2085"/>
                <a:gd name="T30" fmla="*/ 510827 w 2552"/>
                <a:gd name="T31" fmla="*/ 978327 h 2085"/>
                <a:gd name="T32" fmla="*/ 380566 w 2552"/>
                <a:gd name="T33" fmla="*/ 1208021 h 2085"/>
                <a:gd name="T34" fmla="*/ 316712 w 2552"/>
                <a:gd name="T35" fmla="*/ 1338464 h 2085"/>
                <a:gd name="T36" fmla="*/ 211993 w 2552"/>
                <a:gd name="T37" fmla="*/ 1610694 h 2085"/>
                <a:gd name="T38" fmla="*/ 122598 w 2552"/>
                <a:gd name="T39" fmla="*/ 1891431 h 2085"/>
                <a:gd name="T40" fmla="*/ 58745 w 2552"/>
                <a:gd name="T41" fmla="*/ 2180676 h 2085"/>
                <a:gd name="T42" fmla="*/ 17879 w 2552"/>
                <a:gd name="T43" fmla="*/ 2481263 h 2085"/>
                <a:gd name="T44" fmla="*/ 0 w 2552"/>
                <a:gd name="T45" fmla="*/ 2784686 h 2085"/>
                <a:gd name="T46" fmla="*/ 5108 w 2552"/>
                <a:gd name="T47" fmla="*/ 3090945 h 2085"/>
                <a:gd name="T48" fmla="*/ 30650 w 2552"/>
                <a:gd name="T49" fmla="*/ 3402875 h 2085"/>
                <a:gd name="T50" fmla="*/ 79178 w 2552"/>
                <a:gd name="T51" fmla="*/ 3717641 h 2085"/>
                <a:gd name="T52" fmla="*/ 155802 w 2552"/>
                <a:gd name="T53" fmla="*/ 4026735 h 2085"/>
                <a:gd name="T54" fmla="*/ 257967 w 2552"/>
                <a:gd name="T55" fmla="*/ 4335830 h 2085"/>
                <a:gd name="T56" fmla="*/ 380566 w 2552"/>
                <a:gd name="T57" fmla="*/ 4639253 h 2085"/>
                <a:gd name="T58" fmla="*/ 526151 w 2552"/>
                <a:gd name="T59" fmla="*/ 4939840 h 2085"/>
                <a:gd name="T60" fmla="*/ 699832 w 2552"/>
                <a:gd name="T61" fmla="*/ 5229084 h 2085"/>
                <a:gd name="T62" fmla="*/ 901609 w 2552"/>
                <a:gd name="T63" fmla="*/ 5509821 h 2085"/>
                <a:gd name="T64" fmla="*/ 1126373 w 2552"/>
                <a:gd name="T65" fmla="*/ 5782051 h 2085"/>
                <a:gd name="T66" fmla="*/ 6518147 w 2552"/>
                <a:gd name="T67" fmla="*/ 5912495 h 2085"/>
                <a:gd name="T68" fmla="*/ 6451740 w 2552"/>
                <a:gd name="T69" fmla="*/ 5869959 h 2085"/>
                <a:gd name="T70" fmla="*/ 5966454 w 2552"/>
                <a:gd name="T71" fmla="*/ 5543850 h 2085"/>
                <a:gd name="T72" fmla="*/ 5598659 w 2552"/>
                <a:gd name="T73" fmla="*/ 5274456 h 2085"/>
                <a:gd name="T74" fmla="*/ 5172119 w 2552"/>
                <a:gd name="T75" fmla="*/ 4956854 h 2085"/>
                <a:gd name="T76" fmla="*/ 4722592 w 2552"/>
                <a:gd name="T77" fmla="*/ 4591045 h 2085"/>
                <a:gd name="T78" fmla="*/ 4257739 w 2552"/>
                <a:gd name="T79" fmla="*/ 4188372 h 2085"/>
                <a:gd name="T80" fmla="*/ 3810766 w 2552"/>
                <a:gd name="T81" fmla="*/ 3760177 h 2085"/>
                <a:gd name="T82" fmla="*/ 3601327 w 2552"/>
                <a:gd name="T83" fmla="*/ 3533318 h 2085"/>
                <a:gd name="T84" fmla="*/ 3402105 w 2552"/>
                <a:gd name="T85" fmla="*/ 3309296 h 2085"/>
                <a:gd name="T86" fmla="*/ 3220762 w 2552"/>
                <a:gd name="T87" fmla="*/ 3079602 h 2085"/>
                <a:gd name="T88" fmla="*/ 3052189 w 2552"/>
                <a:gd name="T89" fmla="*/ 2847072 h 2085"/>
                <a:gd name="T90" fmla="*/ 2909157 w 2552"/>
                <a:gd name="T91" fmla="*/ 2617378 h 2085"/>
                <a:gd name="T92" fmla="*/ 2786559 w 2552"/>
                <a:gd name="T93" fmla="*/ 2382012 h 2085"/>
                <a:gd name="T94" fmla="*/ 2694610 w 2552"/>
                <a:gd name="T95" fmla="*/ 2157990 h 2085"/>
                <a:gd name="T96" fmla="*/ 2630757 w 2552"/>
                <a:gd name="T97" fmla="*/ 1928296 h 2085"/>
                <a:gd name="T98" fmla="*/ 2597553 w 2552"/>
                <a:gd name="T99" fmla="*/ 1707109 h 2085"/>
                <a:gd name="T100" fmla="*/ 2602661 w 2552"/>
                <a:gd name="T101" fmla="*/ 1494429 h 2085"/>
                <a:gd name="T102" fmla="*/ 2625649 w 2552"/>
                <a:gd name="T103" fmla="*/ 1332793 h 2085"/>
                <a:gd name="T104" fmla="*/ 2656298 w 2552"/>
                <a:gd name="T105" fmla="*/ 1230706 h 2085"/>
                <a:gd name="T106" fmla="*/ 2699718 w 2552"/>
                <a:gd name="T107" fmla="*/ 1128620 h 2085"/>
                <a:gd name="T108" fmla="*/ 2748247 w 2552"/>
                <a:gd name="T109" fmla="*/ 1029370 h 2085"/>
                <a:gd name="T110" fmla="*/ 2812100 w 2552"/>
                <a:gd name="T111" fmla="*/ 935791 h 2085"/>
                <a:gd name="T112" fmla="*/ 2888724 w 2552"/>
                <a:gd name="T113" fmla="*/ 836540 h 2085"/>
                <a:gd name="T114" fmla="*/ 3018985 w 2552"/>
                <a:gd name="T115" fmla="*/ 703261 h 2085"/>
                <a:gd name="T116" fmla="*/ 3241195 w 2552"/>
                <a:gd name="T117" fmla="*/ 527446 h 2085"/>
                <a:gd name="T118" fmla="*/ 3517041 w 2552"/>
                <a:gd name="T119" fmla="*/ 368645 h 20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52"/>
                <a:gd name="T181" fmla="*/ 0 h 2085"/>
                <a:gd name="T182" fmla="*/ 2552 w 2552"/>
                <a:gd name="T183" fmla="*/ 2085 h 20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>
                <a:gd name="T0" fmla="*/ 471680 w 718"/>
                <a:gd name="T1" fmla="*/ 5699176 h 1804"/>
                <a:gd name="T2" fmla="*/ 271573 w 718"/>
                <a:gd name="T3" fmla="*/ 5203183 h 1804"/>
                <a:gd name="T4" fmla="*/ 138169 w 718"/>
                <a:gd name="T5" fmla="*/ 4713509 h 1804"/>
                <a:gd name="T6" fmla="*/ 47644 w 718"/>
                <a:gd name="T7" fmla="*/ 4239631 h 1804"/>
                <a:gd name="T8" fmla="*/ 4764 w 718"/>
                <a:gd name="T9" fmla="*/ 3775230 h 1804"/>
                <a:gd name="T10" fmla="*/ 4764 w 718"/>
                <a:gd name="T11" fmla="*/ 3329785 h 1804"/>
                <a:gd name="T12" fmla="*/ 47644 w 718"/>
                <a:gd name="T13" fmla="*/ 2903294 h 1804"/>
                <a:gd name="T14" fmla="*/ 123876 w 718"/>
                <a:gd name="T15" fmla="*/ 2495759 h 1804"/>
                <a:gd name="T16" fmla="*/ 233458 w 718"/>
                <a:gd name="T17" fmla="*/ 2107179 h 1804"/>
                <a:gd name="T18" fmla="*/ 385920 w 718"/>
                <a:gd name="T19" fmla="*/ 1747031 h 1804"/>
                <a:gd name="T20" fmla="*/ 557440 w 718"/>
                <a:gd name="T21" fmla="*/ 1405839 h 1804"/>
                <a:gd name="T22" fmla="*/ 752782 w 718"/>
                <a:gd name="T23" fmla="*/ 1093079 h 1804"/>
                <a:gd name="T24" fmla="*/ 967182 w 718"/>
                <a:gd name="T25" fmla="*/ 805593 h 1804"/>
                <a:gd name="T26" fmla="*/ 1210169 w 718"/>
                <a:gd name="T27" fmla="*/ 556017 h 1804"/>
                <a:gd name="T28" fmla="*/ 1462685 w 718"/>
                <a:gd name="T29" fmla="*/ 331715 h 1804"/>
                <a:gd name="T30" fmla="*/ 1729494 w 718"/>
                <a:gd name="T31" fmla="*/ 148482 h 1804"/>
                <a:gd name="T32" fmla="*/ 2005832 w 718"/>
                <a:gd name="T33" fmla="*/ 0 h 1804"/>
                <a:gd name="T34" fmla="*/ 1824783 w 718"/>
                <a:gd name="T35" fmla="*/ 180074 h 1804"/>
                <a:gd name="T36" fmla="*/ 1510329 w 718"/>
                <a:gd name="T37" fmla="*/ 556017 h 1804"/>
                <a:gd name="T38" fmla="*/ 1262578 w 718"/>
                <a:gd name="T39" fmla="*/ 941438 h 1804"/>
                <a:gd name="T40" fmla="*/ 1076765 w 718"/>
                <a:gd name="T41" fmla="*/ 1330018 h 1804"/>
                <a:gd name="T42" fmla="*/ 957654 w 718"/>
                <a:gd name="T43" fmla="*/ 1718599 h 1804"/>
                <a:gd name="T44" fmla="*/ 895716 w 718"/>
                <a:gd name="T45" fmla="*/ 2107179 h 1804"/>
                <a:gd name="T46" fmla="*/ 886187 w 718"/>
                <a:gd name="T47" fmla="*/ 2492600 h 1804"/>
                <a:gd name="T48" fmla="*/ 933831 w 718"/>
                <a:gd name="T49" fmla="*/ 2878021 h 1804"/>
                <a:gd name="T50" fmla="*/ 1043414 w 718"/>
                <a:gd name="T51" fmla="*/ 3253964 h 1804"/>
                <a:gd name="T52" fmla="*/ 1200640 w 718"/>
                <a:gd name="T53" fmla="*/ 3623589 h 1804"/>
                <a:gd name="T54" fmla="*/ 1415040 w 718"/>
                <a:gd name="T55" fmla="*/ 3983737 h 1804"/>
                <a:gd name="T56" fmla="*/ 1672320 w 718"/>
                <a:gd name="T57" fmla="*/ 4331247 h 1804"/>
                <a:gd name="T58" fmla="*/ 1982009 w 718"/>
                <a:gd name="T59" fmla="*/ 4666121 h 1804"/>
                <a:gd name="T60" fmla="*/ 2344107 w 718"/>
                <a:gd name="T61" fmla="*/ 4985199 h 1804"/>
                <a:gd name="T62" fmla="*/ 2744321 w 718"/>
                <a:gd name="T63" fmla="*/ 5288481 h 1804"/>
                <a:gd name="T64" fmla="*/ 3182650 w 718"/>
                <a:gd name="T65" fmla="*/ 5569649 h 1804"/>
                <a:gd name="T66" fmla="*/ 471680 w 718"/>
                <a:gd name="T67" fmla="*/ 5699176 h 18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8"/>
                <a:gd name="T103" fmla="*/ 0 h 1804"/>
                <a:gd name="T104" fmla="*/ 718 w 718"/>
                <a:gd name="T105" fmla="*/ 1804 h 18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6324600" y="3331784"/>
            <a:ext cx="2202196" cy="296663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6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066800" y="1628797"/>
            <a:ext cx="6400800" cy="2819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b="1" kern="0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pPr algn="ctr"/>
            <a:endParaRPr lang="en-US" b="1" kern="0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marL="457200" lvl="1" indent="0">
              <a:buNone/>
            </a:pPr>
            <a:r>
              <a:rPr lang="en-US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C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lick the CC button, lower right</a:t>
            </a:r>
          </a:p>
          <a:p>
            <a:pPr marL="457200" lvl="1" indent="0">
              <a:buNone/>
            </a:pPr>
            <a:endParaRPr lang="en-US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marL="457200" lvl="1" indent="0">
              <a:buNone/>
            </a:pPr>
            <a:r>
              <a:rPr lang="en-US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C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lick the TOC button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64596" y="4557882"/>
            <a:ext cx="2362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6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 userDrawn="1"/>
        </p:nvCxnSpPr>
        <p:spPr>
          <a:xfrm>
            <a:off x="7848600" y="3649463"/>
            <a:ext cx="0" cy="232299"/>
          </a:xfrm>
          <a:prstGeom prst="straightConnector1">
            <a:avLst/>
          </a:prstGeom>
          <a:ln w="38100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 userDrawn="1"/>
        </p:nvCxnSpPr>
        <p:spPr>
          <a:xfrm flipV="1">
            <a:off x="8153400" y="4250294"/>
            <a:ext cx="0" cy="307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6856194" y="3863255"/>
            <a:ext cx="1752613" cy="3870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7732500" y="3830771"/>
            <a:ext cx="268500" cy="468529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001000" y="3830771"/>
            <a:ext cx="304800" cy="4685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3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7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19999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904331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4100" name="Freeform 9"/>
          <p:cNvSpPr>
            <a:spLocks/>
          </p:cNvSpPr>
          <p:nvPr/>
        </p:nvSpPr>
        <p:spPr bwMode="auto">
          <a:xfrm>
            <a:off x="7543800" y="0"/>
            <a:ext cx="1600200" cy="2209800"/>
          </a:xfrm>
          <a:custGeom>
            <a:avLst/>
            <a:gdLst>
              <a:gd name="T0" fmla="*/ 0 w 1432"/>
              <a:gd name="T1" fmla="*/ 0 h 3492"/>
              <a:gd name="T2" fmla="*/ 1600200 w 1432"/>
              <a:gd name="T3" fmla="*/ 0 h 3492"/>
              <a:gd name="T4" fmla="*/ 1600200 w 1432"/>
              <a:gd name="T5" fmla="*/ 2209800 h 3492"/>
              <a:gd name="T6" fmla="*/ 1585673 w 1432"/>
              <a:gd name="T7" fmla="*/ 2057924 h 3492"/>
              <a:gd name="T8" fmla="*/ 1571146 w 1432"/>
              <a:gd name="T9" fmla="*/ 1913641 h 3492"/>
              <a:gd name="T10" fmla="*/ 1556619 w 1432"/>
              <a:gd name="T11" fmla="*/ 1776320 h 3492"/>
              <a:gd name="T12" fmla="*/ 1540975 w 1432"/>
              <a:gd name="T13" fmla="*/ 1645959 h 3492"/>
              <a:gd name="T14" fmla="*/ 1524213 w 1432"/>
              <a:gd name="T15" fmla="*/ 1523193 h 3492"/>
              <a:gd name="T16" fmla="*/ 1506334 w 1432"/>
              <a:gd name="T17" fmla="*/ 1406121 h 3492"/>
              <a:gd name="T18" fmla="*/ 1486219 w 1432"/>
              <a:gd name="T19" fmla="*/ 1295378 h 3492"/>
              <a:gd name="T20" fmla="*/ 1464988 w 1432"/>
              <a:gd name="T21" fmla="*/ 1190330 h 3492"/>
              <a:gd name="T22" fmla="*/ 1442638 w 1432"/>
              <a:gd name="T23" fmla="*/ 1092244 h 3492"/>
              <a:gd name="T24" fmla="*/ 1416937 w 1432"/>
              <a:gd name="T25" fmla="*/ 999852 h 3492"/>
              <a:gd name="T26" fmla="*/ 1391235 w 1432"/>
              <a:gd name="T27" fmla="*/ 912523 h 3492"/>
              <a:gd name="T28" fmla="*/ 1361064 w 1432"/>
              <a:gd name="T29" fmla="*/ 830890 h 3492"/>
              <a:gd name="T30" fmla="*/ 1329775 w 1432"/>
              <a:gd name="T31" fmla="*/ 754319 h 3492"/>
              <a:gd name="T32" fmla="*/ 1294016 w 1432"/>
              <a:gd name="T33" fmla="*/ 682178 h 3492"/>
              <a:gd name="T34" fmla="*/ 1257140 w 1432"/>
              <a:gd name="T35" fmla="*/ 615732 h 3492"/>
              <a:gd name="T36" fmla="*/ 1216912 w 1432"/>
              <a:gd name="T37" fmla="*/ 552450 h 3492"/>
              <a:gd name="T38" fmla="*/ 1172214 w 1432"/>
              <a:gd name="T39" fmla="*/ 494231 h 3492"/>
              <a:gd name="T40" fmla="*/ 1125280 w 1432"/>
              <a:gd name="T41" fmla="*/ 440441 h 3492"/>
              <a:gd name="T42" fmla="*/ 1074995 w 1432"/>
              <a:gd name="T43" fmla="*/ 390449 h 3492"/>
              <a:gd name="T44" fmla="*/ 1020239 w 1432"/>
              <a:gd name="T45" fmla="*/ 344253 h 3492"/>
              <a:gd name="T46" fmla="*/ 961014 w 1432"/>
              <a:gd name="T47" fmla="*/ 300588 h 3492"/>
              <a:gd name="T48" fmla="*/ 898436 w 1432"/>
              <a:gd name="T49" fmla="*/ 261354 h 3492"/>
              <a:gd name="T50" fmla="*/ 831389 w 1432"/>
              <a:gd name="T51" fmla="*/ 224018 h 3492"/>
              <a:gd name="T52" fmla="*/ 759872 w 1432"/>
              <a:gd name="T53" fmla="*/ 190478 h 3492"/>
              <a:gd name="T54" fmla="*/ 682767 w 1432"/>
              <a:gd name="T55" fmla="*/ 159470 h 3492"/>
              <a:gd name="T56" fmla="*/ 602310 w 1432"/>
              <a:gd name="T57" fmla="*/ 130360 h 3492"/>
              <a:gd name="T58" fmla="*/ 515148 w 1432"/>
              <a:gd name="T59" fmla="*/ 104415 h 3492"/>
              <a:gd name="T60" fmla="*/ 423517 w 1432"/>
              <a:gd name="T61" fmla="*/ 81001 h 3492"/>
              <a:gd name="T62" fmla="*/ 326298 w 1432"/>
              <a:gd name="T63" fmla="*/ 58219 h 3492"/>
              <a:gd name="T64" fmla="*/ 223492 w 1432"/>
              <a:gd name="T65" fmla="*/ 37336 h 3492"/>
              <a:gd name="T66" fmla="*/ 115098 w 1432"/>
              <a:gd name="T67" fmla="*/ 17719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0" y="4892420"/>
            <a:ext cx="1371600" cy="1965579"/>
            <a:chOff x="0" y="2533588"/>
            <a:chExt cx="8022336" cy="8966516"/>
          </a:xfrm>
        </p:grpSpPr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>
                <a:gd name="T0" fmla="*/ 0 w 2600"/>
                <a:gd name="T1" fmla="*/ 0 h 1587"/>
                <a:gd name="T2" fmla="*/ 196899 w 2600"/>
                <a:gd name="T3" fmla="*/ 28510 h 1587"/>
                <a:gd name="T4" fmla="*/ 390621 w 2600"/>
                <a:gd name="T5" fmla="*/ 63355 h 1587"/>
                <a:gd name="T6" fmla="*/ 579580 w 2600"/>
                <a:gd name="T7" fmla="*/ 101368 h 1587"/>
                <a:gd name="T8" fmla="*/ 946383 w 2600"/>
                <a:gd name="T9" fmla="*/ 201152 h 1587"/>
                <a:gd name="T10" fmla="*/ 1294131 w 2600"/>
                <a:gd name="T11" fmla="*/ 316775 h 1587"/>
                <a:gd name="T12" fmla="*/ 1627588 w 2600"/>
                <a:gd name="T13" fmla="*/ 452989 h 1587"/>
                <a:gd name="T14" fmla="*/ 1941991 w 2600"/>
                <a:gd name="T15" fmla="*/ 601873 h 1587"/>
                <a:gd name="T16" fmla="*/ 2240514 w 2600"/>
                <a:gd name="T17" fmla="*/ 763428 h 1587"/>
                <a:gd name="T18" fmla="*/ 2521571 w 2600"/>
                <a:gd name="T19" fmla="*/ 936071 h 1587"/>
                <a:gd name="T20" fmla="*/ 2783573 w 2600"/>
                <a:gd name="T21" fmla="*/ 1119801 h 1587"/>
                <a:gd name="T22" fmla="*/ 3028108 w 2600"/>
                <a:gd name="T23" fmla="*/ 1305114 h 1587"/>
                <a:gd name="T24" fmla="*/ 3250413 w 2600"/>
                <a:gd name="T25" fmla="*/ 1498347 h 1587"/>
                <a:gd name="T26" fmla="*/ 3456839 w 2600"/>
                <a:gd name="T27" fmla="*/ 1688412 h 1587"/>
                <a:gd name="T28" fmla="*/ 3641034 w 2600"/>
                <a:gd name="T29" fmla="*/ 1883229 h 1587"/>
                <a:gd name="T30" fmla="*/ 3806175 w 2600"/>
                <a:gd name="T31" fmla="*/ 2071710 h 1587"/>
                <a:gd name="T32" fmla="*/ 3950673 w 2600"/>
                <a:gd name="T33" fmla="*/ 2253856 h 1587"/>
                <a:gd name="T34" fmla="*/ 4072941 w 2600"/>
                <a:gd name="T35" fmla="*/ 2429667 h 1587"/>
                <a:gd name="T36" fmla="*/ 4128517 w 2600"/>
                <a:gd name="T37" fmla="*/ 2513612 h 1587"/>
                <a:gd name="T38" fmla="*/ 4025304 w 2600"/>
                <a:gd name="T39" fmla="*/ 2410660 h 1587"/>
                <a:gd name="T40" fmla="*/ 3898273 w 2600"/>
                <a:gd name="T41" fmla="*/ 2298205 h 1587"/>
                <a:gd name="T42" fmla="*/ 3745835 w 2600"/>
                <a:gd name="T43" fmla="*/ 2177830 h 1587"/>
                <a:gd name="T44" fmla="*/ 3567991 w 2600"/>
                <a:gd name="T45" fmla="*/ 2049536 h 1587"/>
                <a:gd name="T46" fmla="*/ 3364741 w 2600"/>
                <a:gd name="T47" fmla="*/ 1924410 h 1587"/>
                <a:gd name="T48" fmla="*/ 3145612 w 2600"/>
                <a:gd name="T49" fmla="*/ 1796116 h 1587"/>
                <a:gd name="T50" fmla="*/ 2901077 w 2600"/>
                <a:gd name="T51" fmla="*/ 1675741 h 1587"/>
                <a:gd name="T52" fmla="*/ 2639075 w 2600"/>
                <a:gd name="T53" fmla="*/ 1561702 h 1587"/>
                <a:gd name="T54" fmla="*/ 2359606 w 2600"/>
                <a:gd name="T55" fmla="*/ 1458750 h 1587"/>
                <a:gd name="T56" fmla="*/ 2062671 w 2600"/>
                <a:gd name="T57" fmla="*/ 1370053 h 1587"/>
                <a:gd name="T58" fmla="*/ 1751444 w 2600"/>
                <a:gd name="T59" fmla="*/ 1297195 h 1587"/>
                <a:gd name="T60" fmla="*/ 1422750 w 2600"/>
                <a:gd name="T61" fmla="*/ 1246511 h 1587"/>
                <a:gd name="T62" fmla="*/ 1256022 w 2600"/>
                <a:gd name="T63" fmla="*/ 1229088 h 1587"/>
                <a:gd name="T64" fmla="*/ 1084530 w 2600"/>
                <a:gd name="T65" fmla="*/ 1218001 h 1587"/>
                <a:gd name="T66" fmla="*/ 909862 w 2600"/>
                <a:gd name="T67" fmla="*/ 1216417 h 1587"/>
                <a:gd name="T68" fmla="*/ 733606 w 2600"/>
                <a:gd name="T69" fmla="*/ 1218001 h 1587"/>
                <a:gd name="T70" fmla="*/ 552586 w 2600"/>
                <a:gd name="T71" fmla="*/ 1229088 h 1587"/>
                <a:gd name="T72" fmla="*/ 371567 w 2600"/>
                <a:gd name="T73" fmla="*/ 1246511 h 1587"/>
                <a:gd name="T74" fmla="*/ 185783 w 2600"/>
                <a:gd name="T75" fmla="*/ 1276604 h 1587"/>
                <a:gd name="T76" fmla="*/ 0 w 2600"/>
                <a:gd name="T77" fmla="*/ 1309866 h 1587"/>
                <a:gd name="T78" fmla="*/ 0 w 2600"/>
                <a:gd name="T79" fmla="*/ 0 h 15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600"/>
                <a:gd name="T121" fmla="*/ 0 h 1587"/>
                <a:gd name="T122" fmla="*/ 2600 w 2600"/>
                <a:gd name="T123" fmla="*/ 1587 h 15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>
                <a:gd name="T0" fmla="*/ 0 w 857"/>
                <a:gd name="T1" fmla="*/ 2499938 h 2024"/>
                <a:gd name="T2" fmla="*/ 0 w 857"/>
                <a:gd name="T3" fmla="*/ 2499938 h 2024"/>
                <a:gd name="T4" fmla="*/ 141120 w 857"/>
                <a:gd name="T5" fmla="*/ 2264763 h 2024"/>
                <a:gd name="T6" fmla="*/ 289667 w 857"/>
                <a:gd name="T7" fmla="*/ 2042475 h 2024"/>
                <a:gd name="T8" fmla="*/ 441928 w 857"/>
                <a:gd name="T9" fmla="*/ 1823408 h 2024"/>
                <a:gd name="T10" fmla="*/ 601616 w 857"/>
                <a:gd name="T11" fmla="*/ 1617228 h 2024"/>
                <a:gd name="T12" fmla="*/ 772445 w 857"/>
                <a:gd name="T13" fmla="*/ 1420712 h 2024"/>
                <a:gd name="T14" fmla="*/ 950701 w 857"/>
                <a:gd name="T15" fmla="*/ 1227418 h 2024"/>
                <a:gd name="T16" fmla="*/ 1132671 w 857"/>
                <a:gd name="T17" fmla="*/ 1053453 h 2024"/>
                <a:gd name="T18" fmla="*/ 1225513 w 857"/>
                <a:gd name="T19" fmla="*/ 966471 h 2024"/>
                <a:gd name="T20" fmla="*/ 1325783 w 857"/>
                <a:gd name="T21" fmla="*/ 882710 h 2024"/>
                <a:gd name="T22" fmla="*/ 1429766 w 857"/>
                <a:gd name="T23" fmla="*/ 802171 h 2024"/>
                <a:gd name="T24" fmla="*/ 1526321 w 857"/>
                <a:gd name="T25" fmla="*/ 728075 h 2024"/>
                <a:gd name="T26" fmla="*/ 1630304 w 857"/>
                <a:gd name="T27" fmla="*/ 653979 h 2024"/>
                <a:gd name="T28" fmla="*/ 1741714 w 857"/>
                <a:gd name="T29" fmla="*/ 586326 h 2024"/>
                <a:gd name="T30" fmla="*/ 1845697 w 857"/>
                <a:gd name="T31" fmla="*/ 515451 h 2024"/>
                <a:gd name="T32" fmla="*/ 1957108 w 857"/>
                <a:gd name="T33" fmla="*/ 451020 h 2024"/>
                <a:gd name="T34" fmla="*/ 2072232 w 857"/>
                <a:gd name="T35" fmla="*/ 393031 h 2024"/>
                <a:gd name="T36" fmla="*/ 2183642 w 857"/>
                <a:gd name="T37" fmla="*/ 335043 h 2024"/>
                <a:gd name="T38" fmla="*/ 2298766 w 857"/>
                <a:gd name="T39" fmla="*/ 280277 h 2024"/>
                <a:gd name="T40" fmla="*/ 2421317 w 857"/>
                <a:gd name="T41" fmla="*/ 228731 h 2024"/>
                <a:gd name="T42" fmla="*/ 2543869 w 857"/>
                <a:gd name="T43" fmla="*/ 180408 h 2024"/>
                <a:gd name="T44" fmla="*/ 2666420 w 857"/>
                <a:gd name="T45" fmla="*/ 138527 h 2024"/>
                <a:gd name="T46" fmla="*/ 2788971 w 857"/>
                <a:gd name="T47" fmla="*/ 99869 h 2024"/>
                <a:gd name="T48" fmla="*/ 2918950 w 857"/>
                <a:gd name="T49" fmla="*/ 64431 h 2024"/>
                <a:gd name="T50" fmla="*/ 3052642 w 857"/>
                <a:gd name="T51" fmla="*/ 32216 h 2024"/>
                <a:gd name="T52" fmla="*/ 3182621 w 857"/>
                <a:gd name="T53" fmla="*/ 0 h 2024"/>
                <a:gd name="T54" fmla="*/ 3182621 w 857"/>
                <a:gd name="T55" fmla="*/ 0 h 2024"/>
                <a:gd name="T56" fmla="*/ 2993223 w 857"/>
                <a:gd name="T57" fmla="*/ 148192 h 2024"/>
                <a:gd name="T58" fmla="*/ 2800112 w 857"/>
                <a:gd name="T59" fmla="*/ 302828 h 2024"/>
                <a:gd name="T60" fmla="*/ 2621856 w 857"/>
                <a:gd name="T61" fmla="*/ 463906 h 2024"/>
                <a:gd name="T62" fmla="*/ 2451027 w 857"/>
                <a:gd name="T63" fmla="*/ 631428 h 2024"/>
                <a:gd name="T64" fmla="*/ 2291339 w 857"/>
                <a:gd name="T65" fmla="*/ 802171 h 2024"/>
                <a:gd name="T66" fmla="*/ 2139078 w 857"/>
                <a:gd name="T67" fmla="*/ 979357 h 2024"/>
                <a:gd name="T68" fmla="*/ 1990531 w 857"/>
                <a:gd name="T69" fmla="*/ 1166208 h 2024"/>
                <a:gd name="T70" fmla="*/ 1849411 w 857"/>
                <a:gd name="T71" fmla="*/ 1349837 h 2024"/>
                <a:gd name="T72" fmla="*/ 1715719 w 857"/>
                <a:gd name="T73" fmla="*/ 1543132 h 2024"/>
                <a:gd name="T74" fmla="*/ 1593167 w 857"/>
                <a:gd name="T75" fmla="*/ 1733204 h 2024"/>
                <a:gd name="T76" fmla="*/ 1478043 w 857"/>
                <a:gd name="T77" fmla="*/ 1936163 h 2024"/>
                <a:gd name="T78" fmla="*/ 1366633 w 857"/>
                <a:gd name="T79" fmla="*/ 2139122 h 2024"/>
                <a:gd name="T80" fmla="*/ 1262650 w 857"/>
                <a:gd name="T81" fmla="*/ 2345302 h 2024"/>
                <a:gd name="T82" fmla="*/ 1169808 w 857"/>
                <a:gd name="T83" fmla="*/ 2551483 h 2024"/>
                <a:gd name="T84" fmla="*/ 1080680 w 857"/>
                <a:gd name="T85" fmla="*/ 2764106 h 2024"/>
                <a:gd name="T86" fmla="*/ 998979 w 857"/>
                <a:gd name="T87" fmla="*/ 2979951 h 2024"/>
                <a:gd name="T88" fmla="*/ 924706 w 857"/>
                <a:gd name="T89" fmla="*/ 3195797 h 2024"/>
                <a:gd name="T90" fmla="*/ 850432 w 857"/>
                <a:gd name="T91" fmla="*/ 3414863 h 2024"/>
                <a:gd name="T92" fmla="*/ 791013 w 857"/>
                <a:gd name="T93" fmla="*/ 3633930 h 2024"/>
                <a:gd name="T94" fmla="*/ 735308 w 857"/>
                <a:gd name="T95" fmla="*/ 3856218 h 2024"/>
                <a:gd name="T96" fmla="*/ 687030 w 857"/>
                <a:gd name="T97" fmla="*/ 4078507 h 2024"/>
                <a:gd name="T98" fmla="*/ 642466 w 857"/>
                <a:gd name="T99" fmla="*/ 4304016 h 2024"/>
                <a:gd name="T100" fmla="*/ 601616 w 857"/>
                <a:gd name="T101" fmla="*/ 4526305 h 2024"/>
                <a:gd name="T102" fmla="*/ 571906 w 857"/>
                <a:gd name="T103" fmla="*/ 4748593 h 2024"/>
                <a:gd name="T104" fmla="*/ 545910 w 857"/>
                <a:gd name="T105" fmla="*/ 4974103 h 2024"/>
                <a:gd name="T106" fmla="*/ 519915 w 857"/>
                <a:gd name="T107" fmla="*/ 5196391 h 2024"/>
                <a:gd name="T108" fmla="*/ 508774 w 857"/>
                <a:gd name="T109" fmla="*/ 5418679 h 2024"/>
                <a:gd name="T110" fmla="*/ 497633 w 857"/>
                <a:gd name="T111" fmla="*/ 5644189 h 2024"/>
                <a:gd name="T112" fmla="*/ 490205 w 857"/>
                <a:gd name="T113" fmla="*/ 5866477 h 2024"/>
                <a:gd name="T114" fmla="*/ 490205 w 857"/>
                <a:gd name="T115" fmla="*/ 6085544 h 2024"/>
                <a:gd name="T116" fmla="*/ 497633 w 857"/>
                <a:gd name="T117" fmla="*/ 6301389 h 2024"/>
                <a:gd name="T118" fmla="*/ 501346 w 857"/>
                <a:gd name="T119" fmla="*/ 6520456 h 2024"/>
                <a:gd name="T120" fmla="*/ 0 w 857"/>
                <a:gd name="T121" fmla="*/ 6520456 h 2024"/>
                <a:gd name="T122" fmla="*/ 0 w 857"/>
                <a:gd name="T123" fmla="*/ 2499938 h 2024"/>
                <a:gd name="T124" fmla="*/ 0 w 857"/>
                <a:gd name="T125" fmla="*/ 2499938 h 20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2024"/>
                <a:gd name="T191" fmla="*/ 857 w 857"/>
                <a:gd name="T192" fmla="*/ 2024 h 20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>
                <a:gd name="T0" fmla="*/ 0 w 1974"/>
                <a:gd name="T1" fmla="*/ 187350 h 1357"/>
                <a:gd name="T2" fmla="*/ 241949 w 1974"/>
                <a:gd name="T3" fmla="*/ 109552 h 1357"/>
                <a:gd name="T4" fmla="*/ 479498 w 1974"/>
                <a:gd name="T5" fmla="*/ 52394 h 1357"/>
                <a:gd name="T6" fmla="*/ 714115 w 1974"/>
                <a:gd name="T7" fmla="*/ 17465 h 1357"/>
                <a:gd name="T8" fmla="*/ 945799 w 1974"/>
                <a:gd name="T9" fmla="*/ 1588 h 1357"/>
                <a:gd name="T10" fmla="*/ 1168685 w 1974"/>
                <a:gd name="T11" fmla="*/ 1588 h 1357"/>
                <a:gd name="T12" fmla="*/ 1387171 w 1974"/>
                <a:gd name="T13" fmla="*/ 20640 h 1357"/>
                <a:gd name="T14" fmla="*/ 1595394 w 1974"/>
                <a:gd name="T15" fmla="*/ 52394 h 1357"/>
                <a:gd name="T16" fmla="*/ 1796284 w 1974"/>
                <a:gd name="T17" fmla="*/ 98438 h 1357"/>
                <a:gd name="T18" fmla="*/ 1982511 w 1974"/>
                <a:gd name="T19" fmla="*/ 154008 h 1357"/>
                <a:gd name="T20" fmla="*/ 2158474 w 1974"/>
                <a:gd name="T21" fmla="*/ 219104 h 1357"/>
                <a:gd name="T22" fmla="*/ 2324172 w 1974"/>
                <a:gd name="T23" fmla="*/ 292139 h 1357"/>
                <a:gd name="T24" fmla="*/ 2470808 w 1974"/>
                <a:gd name="T25" fmla="*/ 374700 h 1357"/>
                <a:gd name="T26" fmla="*/ 2604246 w 1974"/>
                <a:gd name="T27" fmla="*/ 457261 h 1357"/>
                <a:gd name="T28" fmla="*/ 2718621 w 1974"/>
                <a:gd name="T29" fmla="*/ 544585 h 1357"/>
                <a:gd name="T30" fmla="*/ 2816867 w 1974"/>
                <a:gd name="T31" fmla="*/ 633497 h 1357"/>
                <a:gd name="T32" fmla="*/ 2894584 w 1974"/>
                <a:gd name="T33" fmla="*/ 722409 h 1357"/>
                <a:gd name="T34" fmla="*/ 2815401 w 1974"/>
                <a:gd name="T35" fmla="*/ 689067 h 1357"/>
                <a:gd name="T36" fmla="*/ 2645304 w 1974"/>
                <a:gd name="T37" fmla="*/ 625558 h 1357"/>
                <a:gd name="T38" fmla="*/ 2463476 w 1974"/>
                <a:gd name="T39" fmla="*/ 573164 h 1357"/>
                <a:gd name="T40" fmla="*/ 2269917 w 1974"/>
                <a:gd name="T41" fmla="*/ 536646 h 1357"/>
                <a:gd name="T42" fmla="*/ 2071959 w 1974"/>
                <a:gd name="T43" fmla="*/ 512831 h 1357"/>
                <a:gd name="T44" fmla="*/ 1866669 w 1974"/>
                <a:gd name="T45" fmla="*/ 509655 h 1357"/>
                <a:gd name="T46" fmla="*/ 1659913 w 1974"/>
                <a:gd name="T47" fmla="*/ 525532 h 1357"/>
                <a:gd name="T48" fmla="*/ 1451691 w 1974"/>
                <a:gd name="T49" fmla="*/ 565225 h 1357"/>
                <a:gd name="T50" fmla="*/ 1347580 w 1974"/>
                <a:gd name="T51" fmla="*/ 593804 h 1357"/>
                <a:gd name="T52" fmla="*/ 1246401 w 1974"/>
                <a:gd name="T53" fmla="*/ 628734 h 1357"/>
                <a:gd name="T54" fmla="*/ 1145223 w 1974"/>
                <a:gd name="T55" fmla="*/ 673190 h 1357"/>
                <a:gd name="T56" fmla="*/ 1042578 w 1974"/>
                <a:gd name="T57" fmla="*/ 722409 h 1357"/>
                <a:gd name="T58" fmla="*/ 945799 w 1974"/>
                <a:gd name="T59" fmla="*/ 777978 h 1357"/>
                <a:gd name="T60" fmla="*/ 849019 w 1974"/>
                <a:gd name="T61" fmla="*/ 843075 h 1357"/>
                <a:gd name="T62" fmla="*/ 755173 w 1974"/>
                <a:gd name="T63" fmla="*/ 916109 h 1357"/>
                <a:gd name="T64" fmla="*/ 662792 w 1974"/>
                <a:gd name="T65" fmla="*/ 998670 h 1357"/>
                <a:gd name="T66" fmla="*/ 573345 w 1974"/>
                <a:gd name="T67" fmla="*/ 1087582 h 1357"/>
                <a:gd name="T68" fmla="*/ 488296 w 1974"/>
                <a:gd name="T69" fmla="*/ 1186020 h 1357"/>
                <a:gd name="T70" fmla="*/ 406180 w 1974"/>
                <a:gd name="T71" fmla="*/ 1293985 h 1357"/>
                <a:gd name="T72" fmla="*/ 326997 w 1974"/>
                <a:gd name="T73" fmla="*/ 1411475 h 1357"/>
                <a:gd name="T74" fmla="*/ 252213 w 1974"/>
                <a:gd name="T75" fmla="*/ 1540080 h 1357"/>
                <a:gd name="T76" fmla="*/ 181828 w 1974"/>
                <a:gd name="T77" fmla="*/ 1676623 h 1357"/>
                <a:gd name="T78" fmla="*/ 115842 w 1974"/>
                <a:gd name="T79" fmla="*/ 1825868 h 1357"/>
                <a:gd name="T80" fmla="*/ 55721 w 1974"/>
                <a:gd name="T81" fmla="*/ 1983051 h 1357"/>
                <a:gd name="T82" fmla="*/ 0 w 1974"/>
                <a:gd name="T83" fmla="*/ 2154524 h 1357"/>
                <a:gd name="T84" fmla="*/ 0 w 1974"/>
                <a:gd name="T85" fmla="*/ 187350 h 1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74"/>
                <a:gd name="T130" fmla="*/ 0 h 1357"/>
                <a:gd name="T131" fmla="*/ 1974 w 1974"/>
                <a:gd name="T132" fmla="*/ 1357 h 1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>
                <a:gd name="T0" fmla="*/ 3517041 w 2552"/>
                <a:gd name="T1" fmla="*/ 368645 h 2085"/>
                <a:gd name="T2" fmla="*/ 3317819 w 2552"/>
                <a:gd name="T3" fmla="*/ 252380 h 2085"/>
                <a:gd name="T4" fmla="*/ 3116042 w 2552"/>
                <a:gd name="T5" fmla="*/ 158801 h 2085"/>
                <a:gd name="T6" fmla="*/ 2904049 w 2552"/>
                <a:gd name="T7" fmla="*/ 85072 h 2085"/>
                <a:gd name="T8" fmla="*/ 2686948 w 2552"/>
                <a:gd name="T9" fmla="*/ 31193 h 2085"/>
                <a:gd name="T10" fmla="*/ 2467292 w 2552"/>
                <a:gd name="T11" fmla="*/ 5671 h 2085"/>
                <a:gd name="T12" fmla="*/ 2247637 w 2552"/>
                <a:gd name="T13" fmla="*/ 0 h 2085"/>
                <a:gd name="T14" fmla="*/ 2027981 w 2552"/>
                <a:gd name="T15" fmla="*/ 14179 h 2085"/>
                <a:gd name="T16" fmla="*/ 1808326 w 2552"/>
                <a:gd name="T17" fmla="*/ 51043 h 2085"/>
                <a:gd name="T18" fmla="*/ 1593779 w 2552"/>
                <a:gd name="T19" fmla="*/ 113429 h 2085"/>
                <a:gd name="T20" fmla="*/ 1386894 w 2552"/>
                <a:gd name="T21" fmla="*/ 195665 h 2085"/>
                <a:gd name="T22" fmla="*/ 1190226 w 2552"/>
                <a:gd name="T23" fmla="*/ 303423 h 2085"/>
                <a:gd name="T24" fmla="*/ 998666 w 2552"/>
                <a:gd name="T25" fmla="*/ 439538 h 2085"/>
                <a:gd name="T26" fmla="*/ 822431 w 2552"/>
                <a:gd name="T27" fmla="*/ 595503 h 2085"/>
                <a:gd name="T28" fmla="*/ 658966 w 2552"/>
                <a:gd name="T29" fmla="*/ 771318 h 2085"/>
                <a:gd name="T30" fmla="*/ 510827 w 2552"/>
                <a:gd name="T31" fmla="*/ 978327 h 2085"/>
                <a:gd name="T32" fmla="*/ 380566 w 2552"/>
                <a:gd name="T33" fmla="*/ 1208021 h 2085"/>
                <a:gd name="T34" fmla="*/ 316712 w 2552"/>
                <a:gd name="T35" fmla="*/ 1338464 h 2085"/>
                <a:gd name="T36" fmla="*/ 211993 w 2552"/>
                <a:gd name="T37" fmla="*/ 1610694 h 2085"/>
                <a:gd name="T38" fmla="*/ 122598 w 2552"/>
                <a:gd name="T39" fmla="*/ 1891431 h 2085"/>
                <a:gd name="T40" fmla="*/ 58745 w 2552"/>
                <a:gd name="T41" fmla="*/ 2180676 h 2085"/>
                <a:gd name="T42" fmla="*/ 17879 w 2552"/>
                <a:gd name="T43" fmla="*/ 2481263 h 2085"/>
                <a:gd name="T44" fmla="*/ 0 w 2552"/>
                <a:gd name="T45" fmla="*/ 2784686 h 2085"/>
                <a:gd name="T46" fmla="*/ 5108 w 2552"/>
                <a:gd name="T47" fmla="*/ 3090945 h 2085"/>
                <a:gd name="T48" fmla="*/ 30650 w 2552"/>
                <a:gd name="T49" fmla="*/ 3402875 h 2085"/>
                <a:gd name="T50" fmla="*/ 79178 w 2552"/>
                <a:gd name="T51" fmla="*/ 3717641 h 2085"/>
                <a:gd name="T52" fmla="*/ 155802 w 2552"/>
                <a:gd name="T53" fmla="*/ 4026735 h 2085"/>
                <a:gd name="T54" fmla="*/ 257967 w 2552"/>
                <a:gd name="T55" fmla="*/ 4335830 h 2085"/>
                <a:gd name="T56" fmla="*/ 380566 w 2552"/>
                <a:gd name="T57" fmla="*/ 4639253 h 2085"/>
                <a:gd name="T58" fmla="*/ 526151 w 2552"/>
                <a:gd name="T59" fmla="*/ 4939840 h 2085"/>
                <a:gd name="T60" fmla="*/ 699832 w 2552"/>
                <a:gd name="T61" fmla="*/ 5229084 h 2085"/>
                <a:gd name="T62" fmla="*/ 901609 w 2552"/>
                <a:gd name="T63" fmla="*/ 5509821 h 2085"/>
                <a:gd name="T64" fmla="*/ 1126373 w 2552"/>
                <a:gd name="T65" fmla="*/ 5782051 h 2085"/>
                <a:gd name="T66" fmla="*/ 6518147 w 2552"/>
                <a:gd name="T67" fmla="*/ 5912495 h 2085"/>
                <a:gd name="T68" fmla="*/ 6451740 w 2552"/>
                <a:gd name="T69" fmla="*/ 5869959 h 2085"/>
                <a:gd name="T70" fmla="*/ 5966454 w 2552"/>
                <a:gd name="T71" fmla="*/ 5543850 h 2085"/>
                <a:gd name="T72" fmla="*/ 5598659 w 2552"/>
                <a:gd name="T73" fmla="*/ 5274456 h 2085"/>
                <a:gd name="T74" fmla="*/ 5172119 w 2552"/>
                <a:gd name="T75" fmla="*/ 4956854 h 2085"/>
                <a:gd name="T76" fmla="*/ 4722592 w 2552"/>
                <a:gd name="T77" fmla="*/ 4591045 h 2085"/>
                <a:gd name="T78" fmla="*/ 4257739 w 2552"/>
                <a:gd name="T79" fmla="*/ 4188372 h 2085"/>
                <a:gd name="T80" fmla="*/ 3810766 w 2552"/>
                <a:gd name="T81" fmla="*/ 3760177 h 2085"/>
                <a:gd name="T82" fmla="*/ 3601327 w 2552"/>
                <a:gd name="T83" fmla="*/ 3533318 h 2085"/>
                <a:gd name="T84" fmla="*/ 3402105 w 2552"/>
                <a:gd name="T85" fmla="*/ 3309296 h 2085"/>
                <a:gd name="T86" fmla="*/ 3220762 w 2552"/>
                <a:gd name="T87" fmla="*/ 3079602 h 2085"/>
                <a:gd name="T88" fmla="*/ 3052189 w 2552"/>
                <a:gd name="T89" fmla="*/ 2847072 h 2085"/>
                <a:gd name="T90" fmla="*/ 2909157 w 2552"/>
                <a:gd name="T91" fmla="*/ 2617378 h 2085"/>
                <a:gd name="T92" fmla="*/ 2786559 w 2552"/>
                <a:gd name="T93" fmla="*/ 2382012 h 2085"/>
                <a:gd name="T94" fmla="*/ 2694610 w 2552"/>
                <a:gd name="T95" fmla="*/ 2157990 h 2085"/>
                <a:gd name="T96" fmla="*/ 2630757 w 2552"/>
                <a:gd name="T97" fmla="*/ 1928296 h 2085"/>
                <a:gd name="T98" fmla="*/ 2597553 w 2552"/>
                <a:gd name="T99" fmla="*/ 1707109 h 2085"/>
                <a:gd name="T100" fmla="*/ 2602661 w 2552"/>
                <a:gd name="T101" fmla="*/ 1494429 h 2085"/>
                <a:gd name="T102" fmla="*/ 2625649 w 2552"/>
                <a:gd name="T103" fmla="*/ 1332793 h 2085"/>
                <a:gd name="T104" fmla="*/ 2656298 w 2552"/>
                <a:gd name="T105" fmla="*/ 1230706 h 2085"/>
                <a:gd name="T106" fmla="*/ 2699718 w 2552"/>
                <a:gd name="T107" fmla="*/ 1128620 h 2085"/>
                <a:gd name="T108" fmla="*/ 2748247 w 2552"/>
                <a:gd name="T109" fmla="*/ 1029370 h 2085"/>
                <a:gd name="T110" fmla="*/ 2812100 w 2552"/>
                <a:gd name="T111" fmla="*/ 935791 h 2085"/>
                <a:gd name="T112" fmla="*/ 2888724 w 2552"/>
                <a:gd name="T113" fmla="*/ 836540 h 2085"/>
                <a:gd name="T114" fmla="*/ 3018985 w 2552"/>
                <a:gd name="T115" fmla="*/ 703261 h 2085"/>
                <a:gd name="T116" fmla="*/ 3241195 w 2552"/>
                <a:gd name="T117" fmla="*/ 527446 h 2085"/>
                <a:gd name="T118" fmla="*/ 3517041 w 2552"/>
                <a:gd name="T119" fmla="*/ 368645 h 20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52"/>
                <a:gd name="T181" fmla="*/ 0 h 2085"/>
                <a:gd name="T182" fmla="*/ 2552 w 2552"/>
                <a:gd name="T183" fmla="*/ 2085 h 20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>
                <a:gd name="T0" fmla="*/ 471680 w 718"/>
                <a:gd name="T1" fmla="*/ 5699176 h 1804"/>
                <a:gd name="T2" fmla="*/ 271573 w 718"/>
                <a:gd name="T3" fmla="*/ 5203183 h 1804"/>
                <a:gd name="T4" fmla="*/ 138169 w 718"/>
                <a:gd name="T5" fmla="*/ 4713509 h 1804"/>
                <a:gd name="T6" fmla="*/ 47644 w 718"/>
                <a:gd name="T7" fmla="*/ 4239631 h 1804"/>
                <a:gd name="T8" fmla="*/ 4764 w 718"/>
                <a:gd name="T9" fmla="*/ 3775230 h 1804"/>
                <a:gd name="T10" fmla="*/ 4764 w 718"/>
                <a:gd name="T11" fmla="*/ 3329785 h 1804"/>
                <a:gd name="T12" fmla="*/ 47644 w 718"/>
                <a:gd name="T13" fmla="*/ 2903294 h 1804"/>
                <a:gd name="T14" fmla="*/ 123876 w 718"/>
                <a:gd name="T15" fmla="*/ 2495759 h 1804"/>
                <a:gd name="T16" fmla="*/ 233458 w 718"/>
                <a:gd name="T17" fmla="*/ 2107179 h 1804"/>
                <a:gd name="T18" fmla="*/ 385920 w 718"/>
                <a:gd name="T19" fmla="*/ 1747031 h 1804"/>
                <a:gd name="T20" fmla="*/ 557440 w 718"/>
                <a:gd name="T21" fmla="*/ 1405839 h 1804"/>
                <a:gd name="T22" fmla="*/ 752782 w 718"/>
                <a:gd name="T23" fmla="*/ 1093079 h 1804"/>
                <a:gd name="T24" fmla="*/ 967182 w 718"/>
                <a:gd name="T25" fmla="*/ 805593 h 1804"/>
                <a:gd name="T26" fmla="*/ 1210169 w 718"/>
                <a:gd name="T27" fmla="*/ 556017 h 1804"/>
                <a:gd name="T28" fmla="*/ 1462685 w 718"/>
                <a:gd name="T29" fmla="*/ 331715 h 1804"/>
                <a:gd name="T30" fmla="*/ 1729494 w 718"/>
                <a:gd name="T31" fmla="*/ 148482 h 1804"/>
                <a:gd name="T32" fmla="*/ 2005832 w 718"/>
                <a:gd name="T33" fmla="*/ 0 h 1804"/>
                <a:gd name="T34" fmla="*/ 1824783 w 718"/>
                <a:gd name="T35" fmla="*/ 180074 h 1804"/>
                <a:gd name="T36" fmla="*/ 1510329 w 718"/>
                <a:gd name="T37" fmla="*/ 556017 h 1804"/>
                <a:gd name="T38" fmla="*/ 1262578 w 718"/>
                <a:gd name="T39" fmla="*/ 941438 h 1804"/>
                <a:gd name="T40" fmla="*/ 1076765 w 718"/>
                <a:gd name="T41" fmla="*/ 1330018 h 1804"/>
                <a:gd name="T42" fmla="*/ 957654 w 718"/>
                <a:gd name="T43" fmla="*/ 1718599 h 1804"/>
                <a:gd name="T44" fmla="*/ 895716 w 718"/>
                <a:gd name="T45" fmla="*/ 2107179 h 1804"/>
                <a:gd name="T46" fmla="*/ 886187 w 718"/>
                <a:gd name="T47" fmla="*/ 2492600 h 1804"/>
                <a:gd name="T48" fmla="*/ 933831 w 718"/>
                <a:gd name="T49" fmla="*/ 2878021 h 1804"/>
                <a:gd name="T50" fmla="*/ 1043414 w 718"/>
                <a:gd name="T51" fmla="*/ 3253964 h 1804"/>
                <a:gd name="T52" fmla="*/ 1200640 w 718"/>
                <a:gd name="T53" fmla="*/ 3623589 h 1804"/>
                <a:gd name="T54" fmla="*/ 1415040 w 718"/>
                <a:gd name="T55" fmla="*/ 3983737 h 1804"/>
                <a:gd name="T56" fmla="*/ 1672320 w 718"/>
                <a:gd name="T57" fmla="*/ 4331247 h 1804"/>
                <a:gd name="T58" fmla="*/ 1982009 w 718"/>
                <a:gd name="T59" fmla="*/ 4666121 h 1804"/>
                <a:gd name="T60" fmla="*/ 2344107 w 718"/>
                <a:gd name="T61" fmla="*/ 4985199 h 1804"/>
                <a:gd name="T62" fmla="*/ 2744321 w 718"/>
                <a:gd name="T63" fmla="*/ 5288481 h 1804"/>
                <a:gd name="T64" fmla="*/ 3182650 w 718"/>
                <a:gd name="T65" fmla="*/ 5569649 h 1804"/>
                <a:gd name="T66" fmla="*/ 471680 w 718"/>
                <a:gd name="T67" fmla="*/ 5699176 h 18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8"/>
                <a:gd name="T103" fmla="*/ 0 h 1804"/>
                <a:gd name="T104" fmla="*/ 718 w 718"/>
                <a:gd name="T105" fmla="*/ 1804 h 18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6" y="154979"/>
            <a:ext cx="740861" cy="8356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15081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671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23" name="Freeform 9"/>
          <p:cNvSpPr>
            <a:spLocks/>
          </p:cNvSpPr>
          <p:nvPr/>
        </p:nvSpPr>
        <p:spPr bwMode="auto">
          <a:xfrm>
            <a:off x="7545388" y="0"/>
            <a:ext cx="1598612" cy="2211388"/>
          </a:xfrm>
          <a:custGeom>
            <a:avLst/>
            <a:gdLst>
              <a:gd name="T0" fmla="*/ 0 w 1432"/>
              <a:gd name="T1" fmla="*/ 0 h 3492"/>
              <a:gd name="T2" fmla="*/ 1598612 w 1432"/>
              <a:gd name="T3" fmla="*/ 0 h 3492"/>
              <a:gd name="T4" fmla="*/ 1598612 w 1432"/>
              <a:gd name="T5" fmla="*/ 2211388 h 3492"/>
              <a:gd name="T6" fmla="*/ 1584099 w 1432"/>
              <a:gd name="T7" fmla="*/ 2059403 h 3492"/>
              <a:gd name="T8" fmla="*/ 1569587 w 1432"/>
              <a:gd name="T9" fmla="*/ 1915016 h 3492"/>
              <a:gd name="T10" fmla="*/ 1555074 w 1432"/>
              <a:gd name="T11" fmla="*/ 1777596 h 3492"/>
              <a:gd name="T12" fmla="*/ 1539445 w 1432"/>
              <a:gd name="T13" fmla="*/ 1647142 h 3492"/>
              <a:gd name="T14" fmla="*/ 1522700 w 1432"/>
              <a:gd name="T15" fmla="*/ 1524287 h 3492"/>
              <a:gd name="T16" fmla="*/ 1504839 w 1432"/>
              <a:gd name="T17" fmla="*/ 1407132 h 3492"/>
              <a:gd name="T18" fmla="*/ 1484744 w 1432"/>
              <a:gd name="T19" fmla="*/ 1296309 h 3492"/>
              <a:gd name="T20" fmla="*/ 1463534 w 1432"/>
              <a:gd name="T21" fmla="*/ 1191186 h 3492"/>
              <a:gd name="T22" fmla="*/ 1441207 w 1432"/>
              <a:gd name="T23" fmla="*/ 1093029 h 3492"/>
              <a:gd name="T24" fmla="*/ 1415531 w 1432"/>
              <a:gd name="T25" fmla="*/ 1000571 h 3492"/>
              <a:gd name="T26" fmla="*/ 1389855 w 1432"/>
              <a:gd name="T27" fmla="*/ 913179 h 3492"/>
              <a:gd name="T28" fmla="*/ 1359713 w 1432"/>
              <a:gd name="T29" fmla="*/ 831487 h 3492"/>
              <a:gd name="T30" fmla="*/ 1328456 w 1432"/>
              <a:gd name="T31" fmla="*/ 754861 h 3492"/>
              <a:gd name="T32" fmla="*/ 1292732 w 1432"/>
              <a:gd name="T33" fmla="*/ 682668 h 3492"/>
              <a:gd name="T34" fmla="*/ 1255893 w 1432"/>
              <a:gd name="T35" fmla="*/ 616174 h 3492"/>
              <a:gd name="T36" fmla="*/ 1215704 w 1432"/>
              <a:gd name="T37" fmla="*/ 552847 h 3492"/>
              <a:gd name="T38" fmla="*/ 1171050 w 1432"/>
              <a:gd name="T39" fmla="*/ 494586 h 3492"/>
              <a:gd name="T40" fmla="*/ 1124164 w 1432"/>
              <a:gd name="T41" fmla="*/ 440758 h 3492"/>
              <a:gd name="T42" fmla="*/ 1073928 w 1432"/>
              <a:gd name="T43" fmla="*/ 390729 h 3492"/>
              <a:gd name="T44" fmla="*/ 1019227 w 1432"/>
              <a:gd name="T45" fmla="*/ 344500 h 3492"/>
              <a:gd name="T46" fmla="*/ 960060 w 1432"/>
              <a:gd name="T47" fmla="*/ 300804 h 3492"/>
              <a:gd name="T48" fmla="*/ 897545 w 1432"/>
              <a:gd name="T49" fmla="*/ 261542 h 3492"/>
              <a:gd name="T50" fmla="*/ 830564 w 1432"/>
              <a:gd name="T51" fmla="*/ 224179 h 3492"/>
              <a:gd name="T52" fmla="*/ 759117 w 1432"/>
              <a:gd name="T53" fmla="*/ 190615 h 3492"/>
              <a:gd name="T54" fmla="*/ 682089 w 1432"/>
              <a:gd name="T55" fmla="*/ 159585 h 3492"/>
              <a:gd name="T56" fmla="*/ 601712 w 1432"/>
              <a:gd name="T57" fmla="*/ 130454 h 3492"/>
              <a:gd name="T58" fmla="*/ 514637 w 1432"/>
              <a:gd name="T59" fmla="*/ 104490 h 3492"/>
              <a:gd name="T60" fmla="*/ 423096 w 1432"/>
              <a:gd name="T61" fmla="*/ 81059 h 3492"/>
              <a:gd name="T62" fmla="*/ 325974 w 1432"/>
              <a:gd name="T63" fmla="*/ 58261 h 3492"/>
              <a:gd name="T64" fmla="*/ 223270 w 1432"/>
              <a:gd name="T65" fmla="*/ 37363 h 3492"/>
              <a:gd name="T66" fmla="*/ 114984 w 1432"/>
              <a:gd name="T67" fmla="*/ 17732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5125" name="Group 11"/>
          <p:cNvGrpSpPr>
            <a:grpSpLocks/>
          </p:cNvGrpSpPr>
          <p:nvPr/>
        </p:nvGrpSpPr>
        <p:grpSpPr bwMode="auto">
          <a:xfrm>
            <a:off x="0" y="4876800"/>
            <a:ext cx="1269663" cy="1981200"/>
            <a:chOff x="0" y="2533588"/>
            <a:chExt cx="8022336" cy="8966516"/>
          </a:xfrm>
        </p:grpSpPr>
        <p:sp>
          <p:nvSpPr>
            <p:cNvPr id="5130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>
                <a:gd name="T0" fmla="*/ 0 w 2600"/>
                <a:gd name="T1" fmla="*/ 0 h 1587"/>
                <a:gd name="T2" fmla="*/ 196899 w 2600"/>
                <a:gd name="T3" fmla="*/ 28510 h 1587"/>
                <a:gd name="T4" fmla="*/ 390621 w 2600"/>
                <a:gd name="T5" fmla="*/ 63355 h 1587"/>
                <a:gd name="T6" fmla="*/ 579580 w 2600"/>
                <a:gd name="T7" fmla="*/ 101368 h 1587"/>
                <a:gd name="T8" fmla="*/ 946383 w 2600"/>
                <a:gd name="T9" fmla="*/ 201152 h 1587"/>
                <a:gd name="T10" fmla="*/ 1294131 w 2600"/>
                <a:gd name="T11" fmla="*/ 316775 h 1587"/>
                <a:gd name="T12" fmla="*/ 1627588 w 2600"/>
                <a:gd name="T13" fmla="*/ 452989 h 1587"/>
                <a:gd name="T14" fmla="*/ 1941991 w 2600"/>
                <a:gd name="T15" fmla="*/ 601873 h 1587"/>
                <a:gd name="T16" fmla="*/ 2240514 w 2600"/>
                <a:gd name="T17" fmla="*/ 763428 h 1587"/>
                <a:gd name="T18" fmla="*/ 2521571 w 2600"/>
                <a:gd name="T19" fmla="*/ 936071 h 1587"/>
                <a:gd name="T20" fmla="*/ 2783573 w 2600"/>
                <a:gd name="T21" fmla="*/ 1119801 h 1587"/>
                <a:gd name="T22" fmla="*/ 3028108 w 2600"/>
                <a:gd name="T23" fmla="*/ 1305114 h 1587"/>
                <a:gd name="T24" fmla="*/ 3250413 w 2600"/>
                <a:gd name="T25" fmla="*/ 1498347 h 1587"/>
                <a:gd name="T26" fmla="*/ 3456839 w 2600"/>
                <a:gd name="T27" fmla="*/ 1688412 h 1587"/>
                <a:gd name="T28" fmla="*/ 3641034 w 2600"/>
                <a:gd name="T29" fmla="*/ 1883229 h 1587"/>
                <a:gd name="T30" fmla="*/ 3806175 w 2600"/>
                <a:gd name="T31" fmla="*/ 2071710 h 1587"/>
                <a:gd name="T32" fmla="*/ 3950673 w 2600"/>
                <a:gd name="T33" fmla="*/ 2253856 h 1587"/>
                <a:gd name="T34" fmla="*/ 4072941 w 2600"/>
                <a:gd name="T35" fmla="*/ 2429667 h 1587"/>
                <a:gd name="T36" fmla="*/ 4128517 w 2600"/>
                <a:gd name="T37" fmla="*/ 2513612 h 1587"/>
                <a:gd name="T38" fmla="*/ 4025304 w 2600"/>
                <a:gd name="T39" fmla="*/ 2410660 h 1587"/>
                <a:gd name="T40" fmla="*/ 3898273 w 2600"/>
                <a:gd name="T41" fmla="*/ 2298205 h 1587"/>
                <a:gd name="T42" fmla="*/ 3745835 w 2600"/>
                <a:gd name="T43" fmla="*/ 2177830 h 1587"/>
                <a:gd name="T44" fmla="*/ 3567991 w 2600"/>
                <a:gd name="T45" fmla="*/ 2049536 h 1587"/>
                <a:gd name="T46" fmla="*/ 3364741 w 2600"/>
                <a:gd name="T47" fmla="*/ 1924410 h 1587"/>
                <a:gd name="T48" fmla="*/ 3145612 w 2600"/>
                <a:gd name="T49" fmla="*/ 1796116 h 1587"/>
                <a:gd name="T50" fmla="*/ 2901077 w 2600"/>
                <a:gd name="T51" fmla="*/ 1675741 h 1587"/>
                <a:gd name="T52" fmla="*/ 2639075 w 2600"/>
                <a:gd name="T53" fmla="*/ 1561702 h 1587"/>
                <a:gd name="T54" fmla="*/ 2359606 w 2600"/>
                <a:gd name="T55" fmla="*/ 1458750 h 1587"/>
                <a:gd name="T56" fmla="*/ 2062671 w 2600"/>
                <a:gd name="T57" fmla="*/ 1370053 h 1587"/>
                <a:gd name="T58" fmla="*/ 1751444 w 2600"/>
                <a:gd name="T59" fmla="*/ 1297195 h 1587"/>
                <a:gd name="T60" fmla="*/ 1422750 w 2600"/>
                <a:gd name="T61" fmla="*/ 1246511 h 1587"/>
                <a:gd name="T62" fmla="*/ 1256022 w 2600"/>
                <a:gd name="T63" fmla="*/ 1229088 h 1587"/>
                <a:gd name="T64" fmla="*/ 1084530 w 2600"/>
                <a:gd name="T65" fmla="*/ 1218001 h 1587"/>
                <a:gd name="T66" fmla="*/ 909862 w 2600"/>
                <a:gd name="T67" fmla="*/ 1216417 h 1587"/>
                <a:gd name="T68" fmla="*/ 733606 w 2600"/>
                <a:gd name="T69" fmla="*/ 1218001 h 1587"/>
                <a:gd name="T70" fmla="*/ 552586 w 2600"/>
                <a:gd name="T71" fmla="*/ 1229088 h 1587"/>
                <a:gd name="T72" fmla="*/ 371567 w 2600"/>
                <a:gd name="T73" fmla="*/ 1246511 h 1587"/>
                <a:gd name="T74" fmla="*/ 185783 w 2600"/>
                <a:gd name="T75" fmla="*/ 1276604 h 1587"/>
                <a:gd name="T76" fmla="*/ 0 w 2600"/>
                <a:gd name="T77" fmla="*/ 1309866 h 1587"/>
                <a:gd name="T78" fmla="*/ 0 w 2600"/>
                <a:gd name="T79" fmla="*/ 0 h 15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600"/>
                <a:gd name="T121" fmla="*/ 0 h 1587"/>
                <a:gd name="T122" fmla="*/ 2600 w 2600"/>
                <a:gd name="T123" fmla="*/ 1587 h 15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>
                <a:gd name="T0" fmla="*/ 0 w 857"/>
                <a:gd name="T1" fmla="*/ 2499938 h 2024"/>
                <a:gd name="T2" fmla="*/ 0 w 857"/>
                <a:gd name="T3" fmla="*/ 2499938 h 2024"/>
                <a:gd name="T4" fmla="*/ 141120 w 857"/>
                <a:gd name="T5" fmla="*/ 2264763 h 2024"/>
                <a:gd name="T6" fmla="*/ 289667 w 857"/>
                <a:gd name="T7" fmla="*/ 2042475 h 2024"/>
                <a:gd name="T8" fmla="*/ 441928 w 857"/>
                <a:gd name="T9" fmla="*/ 1823408 h 2024"/>
                <a:gd name="T10" fmla="*/ 601616 w 857"/>
                <a:gd name="T11" fmla="*/ 1617228 h 2024"/>
                <a:gd name="T12" fmla="*/ 772445 w 857"/>
                <a:gd name="T13" fmla="*/ 1420712 h 2024"/>
                <a:gd name="T14" fmla="*/ 950701 w 857"/>
                <a:gd name="T15" fmla="*/ 1227418 h 2024"/>
                <a:gd name="T16" fmla="*/ 1132671 w 857"/>
                <a:gd name="T17" fmla="*/ 1053453 h 2024"/>
                <a:gd name="T18" fmla="*/ 1225513 w 857"/>
                <a:gd name="T19" fmla="*/ 966471 h 2024"/>
                <a:gd name="T20" fmla="*/ 1325783 w 857"/>
                <a:gd name="T21" fmla="*/ 882710 h 2024"/>
                <a:gd name="T22" fmla="*/ 1429766 w 857"/>
                <a:gd name="T23" fmla="*/ 802171 h 2024"/>
                <a:gd name="T24" fmla="*/ 1526321 w 857"/>
                <a:gd name="T25" fmla="*/ 728075 h 2024"/>
                <a:gd name="T26" fmla="*/ 1630304 w 857"/>
                <a:gd name="T27" fmla="*/ 653979 h 2024"/>
                <a:gd name="T28" fmla="*/ 1741714 w 857"/>
                <a:gd name="T29" fmla="*/ 586326 h 2024"/>
                <a:gd name="T30" fmla="*/ 1845697 w 857"/>
                <a:gd name="T31" fmla="*/ 515451 h 2024"/>
                <a:gd name="T32" fmla="*/ 1957108 w 857"/>
                <a:gd name="T33" fmla="*/ 451020 h 2024"/>
                <a:gd name="T34" fmla="*/ 2072232 w 857"/>
                <a:gd name="T35" fmla="*/ 393031 h 2024"/>
                <a:gd name="T36" fmla="*/ 2183642 w 857"/>
                <a:gd name="T37" fmla="*/ 335043 h 2024"/>
                <a:gd name="T38" fmla="*/ 2298766 w 857"/>
                <a:gd name="T39" fmla="*/ 280277 h 2024"/>
                <a:gd name="T40" fmla="*/ 2421317 w 857"/>
                <a:gd name="T41" fmla="*/ 228731 h 2024"/>
                <a:gd name="T42" fmla="*/ 2543869 w 857"/>
                <a:gd name="T43" fmla="*/ 180408 h 2024"/>
                <a:gd name="T44" fmla="*/ 2666420 w 857"/>
                <a:gd name="T45" fmla="*/ 138527 h 2024"/>
                <a:gd name="T46" fmla="*/ 2788971 w 857"/>
                <a:gd name="T47" fmla="*/ 99869 h 2024"/>
                <a:gd name="T48" fmla="*/ 2918950 w 857"/>
                <a:gd name="T49" fmla="*/ 64431 h 2024"/>
                <a:gd name="T50" fmla="*/ 3052642 w 857"/>
                <a:gd name="T51" fmla="*/ 32216 h 2024"/>
                <a:gd name="T52" fmla="*/ 3182621 w 857"/>
                <a:gd name="T53" fmla="*/ 0 h 2024"/>
                <a:gd name="T54" fmla="*/ 3182621 w 857"/>
                <a:gd name="T55" fmla="*/ 0 h 2024"/>
                <a:gd name="T56" fmla="*/ 2993223 w 857"/>
                <a:gd name="T57" fmla="*/ 148192 h 2024"/>
                <a:gd name="T58" fmla="*/ 2800112 w 857"/>
                <a:gd name="T59" fmla="*/ 302828 h 2024"/>
                <a:gd name="T60" fmla="*/ 2621856 w 857"/>
                <a:gd name="T61" fmla="*/ 463906 h 2024"/>
                <a:gd name="T62" fmla="*/ 2451027 w 857"/>
                <a:gd name="T63" fmla="*/ 631428 h 2024"/>
                <a:gd name="T64" fmla="*/ 2291339 w 857"/>
                <a:gd name="T65" fmla="*/ 802171 h 2024"/>
                <a:gd name="T66" fmla="*/ 2139078 w 857"/>
                <a:gd name="T67" fmla="*/ 979357 h 2024"/>
                <a:gd name="T68" fmla="*/ 1990531 w 857"/>
                <a:gd name="T69" fmla="*/ 1166208 h 2024"/>
                <a:gd name="T70" fmla="*/ 1849411 w 857"/>
                <a:gd name="T71" fmla="*/ 1349837 h 2024"/>
                <a:gd name="T72" fmla="*/ 1715719 w 857"/>
                <a:gd name="T73" fmla="*/ 1543132 h 2024"/>
                <a:gd name="T74" fmla="*/ 1593167 w 857"/>
                <a:gd name="T75" fmla="*/ 1733204 h 2024"/>
                <a:gd name="T76" fmla="*/ 1478043 w 857"/>
                <a:gd name="T77" fmla="*/ 1936163 h 2024"/>
                <a:gd name="T78" fmla="*/ 1366633 w 857"/>
                <a:gd name="T79" fmla="*/ 2139122 h 2024"/>
                <a:gd name="T80" fmla="*/ 1262650 w 857"/>
                <a:gd name="T81" fmla="*/ 2345302 h 2024"/>
                <a:gd name="T82" fmla="*/ 1169808 w 857"/>
                <a:gd name="T83" fmla="*/ 2551483 h 2024"/>
                <a:gd name="T84" fmla="*/ 1080680 w 857"/>
                <a:gd name="T85" fmla="*/ 2764106 h 2024"/>
                <a:gd name="T86" fmla="*/ 998979 w 857"/>
                <a:gd name="T87" fmla="*/ 2979951 h 2024"/>
                <a:gd name="T88" fmla="*/ 924706 w 857"/>
                <a:gd name="T89" fmla="*/ 3195797 h 2024"/>
                <a:gd name="T90" fmla="*/ 850432 w 857"/>
                <a:gd name="T91" fmla="*/ 3414863 h 2024"/>
                <a:gd name="T92" fmla="*/ 791013 w 857"/>
                <a:gd name="T93" fmla="*/ 3633930 h 2024"/>
                <a:gd name="T94" fmla="*/ 735308 w 857"/>
                <a:gd name="T95" fmla="*/ 3856218 h 2024"/>
                <a:gd name="T96" fmla="*/ 687030 w 857"/>
                <a:gd name="T97" fmla="*/ 4078507 h 2024"/>
                <a:gd name="T98" fmla="*/ 642466 w 857"/>
                <a:gd name="T99" fmla="*/ 4304016 h 2024"/>
                <a:gd name="T100" fmla="*/ 601616 w 857"/>
                <a:gd name="T101" fmla="*/ 4526305 h 2024"/>
                <a:gd name="T102" fmla="*/ 571906 w 857"/>
                <a:gd name="T103" fmla="*/ 4748593 h 2024"/>
                <a:gd name="T104" fmla="*/ 545910 w 857"/>
                <a:gd name="T105" fmla="*/ 4974103 h 2024"/>
                <a:gd name="T106" fmla="*/ 519915 w 857"/>
                <a:gd name="T107" fmla="*/ 5196391 h 2024"/>
                <a:gd name="T108" fmla="*/ 508774 w 857"/>
                <a:gd name="T109" fmla="*/ 5418679 h 2024"/>
                <a:gd name="T110" fmla="*/ 497633 w 857"/>
                <a:gd name="T111" fmla="*/ 5644189 h 2024"/>
                <a:gd name="T112" fmla="*/ 490205 w 857"/>
                <a:gd name="T113" fmla="*/ 5866477 h 2024"/>
                <a:gd name="T114" fmla="*/ 490205 w 857"/>
                <a:gd name="T115" fmla="*/ 6085544 h 2024"/>
                <a:gd name="T116" fmla="*/ 497633 w 857"/>
                <a:gd name="T117" fmla="*/ 6301389 h 2024"/>
                <a:gd name="T118" fmla="*/ 501346 w 857"/>
                <a:gd name="T119" fmla="*/ 6520456 h 2024"/>
                <a:gd name="T120" fmla="*/ 0 w 857"/>
                <a:gd name="T121" fmla="*/ 6520456 h 2024"/>
                <a:gd name="T122" fmla="*/ 0 w 857"/>
                <a:gd name="T123" fmla="*/ 2499938 h 2024"/>
                <a:gd name="T124" fmla="*/ 0 w 857"/>
                <a:gd name="T125" fmla="*/ 2499938 h 20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2024"/>
                <a:gd name="T191" fmla="*/ 857 w 857"/>
                <a:gd name="T192" fmla="*/ 2024 h 20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>
                <a:gd name="T0" fmla="*/ 0 w 1974"/>
                <a:gd name="T1" fmla="*/ 187350 h 1357"/>
                <a:gd name="T2" fmla="*/ 241949 w 1974"/>
                <a:gd name="T3" fmla="*/ 109552 h 1357"/>
                <a:gd name="T4" fmla="*/ 479498 w 1974"/>
                <a:gd name="T5" fmla="*/ 52394 h 1357"/>
                <a:gd name="T6" fmla="*/ 714115 w 1974"/>
                <a:gd name="T7" fmla="*/ 17465 h 1357"/>
                <a:gd name="T8" fmla="*/ 945799 w 1974"/>
                <a:gd name="T9" fmla="*/ 1588 h 1357"/>
                <a:gd name="T10" fmla="*/ 1168685 w 1974"/>
                <a:gd name="T11" fmla="*/ 1588 h 1357"/>
                <a:gd name="T12" fmla="*/ 1387171 w 1974"/>
                <a:gd name="T13" fmla="*/ 20640 h 1357"/>
                <a:gd name="T14" fmla="*/ 1595394 w 1974"/>
                <a:gd name="T15" fmla="*/ 52394 h 1357"/>
                <a:gd name="T16" fmla="*/ 1796284 w 1974"/>
                <a:gd name="T17" fmla="*/ 98438 h 1357"/>
                <a:gd name="T18" fmla="*/ 1982511 w 1974"/>
                <a:gd name="T19" fmla="*/ 154008 h 1357"/>
                <a:gd name="T20" fmla="*/ 2158474 w 1974"/>
                <a:gd name="T21" fmla="*/ 219104 h 1357"/>
                <a:gd name="T22" fmla="*/ 2324172 w 1974"/>
                <a:gd name="T23" fmla="*/ 292139 h 1357"/>
                <a:gd name="T24" fmla="*/ 2470808 w 1974"/>
                <a:gd name="T25" fmla="*/ 374700 h 1357"/>
                <a:gd name="T26" fmla="*/ 2604246 w 1974"/>
                <a:gd name="T27" fmla="*/ 457261 h 1357"/>
                <a:gd name="T28" fmla="*/ 2718621 w 1974"/>
                <a:gd name="T29" fmla="*/ 544585 h 1357"/>
                <a:gd name="T30" fmla="*/ 2816867 w 1974"/>
                <a:gd name="T31" fmla="*/ 633497 h 1357"/>
                <a:gd name="T32" fmla="*/ 2894584 w 1974"/>
                <a:gd name="T33" fmla="*/ 722409 h 1357"/>
                <a:gd name="T34" fmla="*/ 2815401 w 1974"/>
                <a:gd name="T35" fmla="*/ 689067 h 1357"/>
                <a:gd name="T36" fmla="*/ 2645304 w 1974"/>
                <a:gd name="T37" fmla="*/ 625558 h 1357"/>
                <a:gd name="T38" fmla="*/ 2463476 w 1974"/>
                <a:gd name="T39" fmla="*/ 573164 h 1357"/>
                <a:gd name="T40" fmla="*/ 2269917 w 1974"/>
                <a:gd name="T41" fmla="*/ 536646 h 1357"/>
                <a:gd name="T42" fmla="*/ 2071959 w 1974"/>
                <a:gd name="T43" fmla="*/ 512831 h 1357"/>
                <a:gd name="T44" fmla="*/ 1866669 w 1974"/>
                <a:gd name="T45" fmla="*/ 509655 h 1357"/>
                <a:gd name="T46" fmla="*/ 1659913 w 1974"/>
                <a:gd name="T47" fmla="*/ 525532 h 1357"/>
                <a:gd name="T48" fmla="*/ 1451691 w 1974"/>
                <a:gd name="T49" fmla="*/ 565225 h 1357"/>
                <a:gd name="T50" fmla="*/ 1347580 w 1974"/>
                <a:gd name="T51" fmla="*/ 593804 h 1357"/>
                <a:gd name="T52" fmla="*/ 1246401 w 1974"/>
                <a:gd name="T53" fmla="*/ 628734 h 1357"/>
                <a:gd name="T54" fmla="*/ 1145223 w 1974"/>
                <a:gd name="T55" fmla="*/ 673190 h 1357"/>
                <a:gd name="T56" fmla="*/ 1042578 w 1974"/>
                <a:gd name="T57" fmla="*/ 722409 h 1357"/>
                <a:gd name="T58" fmla="*/ 945799 w 1974"/>
                <a:gd name="T59" fmla="*/ 777978 h 1357"/>
                <a:gd name="T60" fmla="*/ 849019 w 1974"/>
                <a:gd name="T61" fmla="*/ 843075 h 1357"/>
                <a:gd name="T62" fmla="*/ 755173 w 1974"/>
                <a:gd name="T63" fmla="*/ 916109 h 1357"/>
                <a:gd name="T64" fmla="*/ 662792 w 1974"/>
                <a:gd name="T65" fmla="*/ 998670 h 1357"/>
                <a:gd name="T66" fmla="*/ 573345 w 1974"/>
                <a:gd name="T67" fmla="*/ 1087582 h 1357"/>
                <a:gd name="T68" fmla="*/ 488296 w 1974"/>
                <a:gd name="T69" fmla="*/ 1186020 h 1357"/>
                <a:gd name="T70" fmla="*/ 406180 w 1974"/>
                <a:gd name="T71" fmla="*/ 1293985 h 1357"/>
                <a:gd name="T72" fmla="*/ 326997 w 1974"/>
                <a:gd name="T73" fmla="*/ 1411475 h 1357"/>
                <a:gd name="T74" fmla="*/ 252213 w 1974"/>
                <a:gd name="T75" fmla="*/ 1540080 h 1357"/>
                <a:gd name="T76" fmla="*/ 181828 w 1974"/>
                <a:gd name="T77" fmla="*/ 1676623 h 1357"/>
                <a:gd name="T78" fmla="*/ 115842 w 1974"/>
                <a:gd name="T79" fmla="*/ 1825868 h 1357"/>
                <a:gd name="T80" fmla="*/ 55721 w 1974"/>
                <a:gd name="T81" fmla="*/ 1983051 h 1357"/>
                <a:gd name="T82" fmla="*/ 0 w 1974"/>
                <a:gd name="T83" fmla="*/ 2154524 h 1357"/>
                <a:gd name="T84" fmla="*/ 0 w 1974"/>
                <a:gd name="T85" fmla="*/ 187350 h 1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74"/>
                <a:gd name="T130" fmla="*/ 0 h 1357"/>
                <a:gd name="T131" fmla="*/ 1974 w 1974"/>
                <a:gd name="T132" fmla="*/ 1357 h 1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>
                <a:gd name="T0" fmla="*/ 3517041 w 2552"/>
                <a:gd name="T1" fmla="*/ 368645 h 2085"/>
                <a:gd name="T2" fmla="*/ 3317819 w 2552"/>
                <a:gd name="T3" fmla="*/ 252380 h 2085"/>
                <a:gd name="T4" fmla="*/ 3116042 w 2552"/>
                <a:gd name="T5" fmla="*/ 158801 h 2085"/>
                <a:gd name="T6" fmla="*/ 2904049 w 2552"/>
                <a:gd name="T7" fmla="*/ 85072 h 2085"/>
                <a:gd name="T8" fmla="*/ 2686948 w 2552"/>
                <a:gd name="T9" fmla="*/ 31193 h 2085"/>
                <a:gd name="T10" fmla="*/ 2467292 w 2552"/>
                <a:gd name="T11" fmla="*/ 5671 h 2085"/>
                <a:gd name="T12" fmla="*/ 2247637 w 2552"/>
                <a:gd name="T13" fmla="*/ 0 h 2085"/>
                <a:gd name="T14" fmla="*/ 2027981 w 2552"/>
                <a:gd name="T15" fmla="*/ 14179 h 2085"/>
                <a:gd name="T16" fmla="*/ 1808326 w 2552"/>
                <a:gd name="T17" fmla="*/ 51043 h 2085"/>
                <a:gd name="T18" fmla="*/ 1593779 w 2552"/>
                <a:gd name="T19" fmla="*/ 113429 h 2085"/>
                <a:gd name="T20" fmla="*/ 1386894 w 2552"/>
                <a:gd name="T21" fmla="*/ 195665 h 2085"/>
                <a:gd name="T22" fmla="*/ 1190226 w 2552"/>
                <a:gd name="T23" fmla="*/ 303423 h 2085"/>
                <a:gd name="T24" fmla="*/ 998666 w 2552"/>
                <a:gd name="T25" fmla="*/ 439538 h 2085"/>
                <a:gd name="T26" fmla="*/ 822431 w 2552"/>
                <a:gd name="T27" fmla="*/ 595503 h 2085"/>
                <a:gd name="T28" fmla="*/ 658966 w 2552"/>
                <a:gd name="T29" fmla="*/ 771318 h 2085"/>
                <a:gd name="T30" fmla="*/ 510827 w 2552"/>
                <a:gd name="T31" fmla="*/ 978327 h 2085"/>
                <a:gd name="T32" fmla="*/ 380566 w 2552"/>
                <a:gd name="T33" fmla="*/ 1208021 h 2085"/>
                <a:gd name="T34" fmla="*/ 316712 w 2552"/>
                <a:gd name="T35" fmla="*/ 1338464 h 2085"/>
                <a:gd name="T36" fmla="*/ 211993 w 2552"/>
                <a:gd name="T37" fmla="*/ 1610694 h 2085"/>
                <a:gd name="T38" fmla="*/ 122598 w 2552"/>
                <a:gd name="T39" fmla="*/ 1891431 h 2085"/>
                <a:gd name="T40" fmla="*/ 58745 w 2552"/>
                <a:gd name="T41" fmla="*/ 2180676 h 2085"/>
                <a:gd name="T42" fmla="*/ 17879 w 2552"/>
                <a:gd name="T43" fmla="*/ 2481263 h 2085"/>
                <a:gd name="T44" fmla="*/ 0 w 2552"/>
                <a:gd name="T45" fmla="*/ 2784686 h 2085"/>
                <a:gd name="T46" fmla="*/ 5108 w 2552"/>
                <a:gd name="T47" fmla="*/ 3090945 h 2085"/>
                <a:gd name="T48" fmla="*/ 30650 w 2552"/>
                <a:gd name="T49" fmla="*/ 3402875 h 2085"/>
                <a:gd name="T50" fmla="*/ 79178 w 2552"/>
                <a:gd name="T51" fmla="*/ 3717641 h 2085"/>
                <a:gd name="T52" fmla="*/ 155802 w 2552"/>
                <a:gd name="T53" fmla="*/ 4026735 h 2085"/>
                <a:gd name="T54" fmla="*/ 257967 w 2552"/>
                <a:gd name="T55" fmla="*/ 4335830 h 2085"/>
                <a:gd name="T56" fmla="*/ 380566 w 2552"/>
                <a:gd name="T57" fmla="*/ 4639253 h 2085"/>
                <a:gd name="T58" fmla="*/ 526151 w 2552"/>
                <a:gd name="T59" fmla="*/ 4939840 h 2085"/>
                <a:gd name="T60" fmla="*/ 699832 w 2552"/>
                <a:gd name="T61" fmla="*/ 5229084 h 2085"/>
                <a:gd name="T62" fmla="*/ 901609 w 2552"/>
                <a:gd name="T63" fmla="*/ 5509821 h 2085"/>
                <a:gd name="T64" fmla="*/ 1126373 w 2552"/>
                <a:gd name="T65" fmla="*/ 5782051 h 2085"/>
                <a:gd name="T66" fmla="*/ 6518147 w 2552"/>
                <a:gd name="T67" fmla="*/ 5912495 h 2085"/>
                <a:gd name="T68" fmla="*/ 6451740 w 2552"/>
                <a:gd name="T69" fmla="*/ 5869959 h 2085"/>
                <a:gd name="T70" fmla="*/ 5966454 w 2552"/>
                <a:gd name="T71" fmla="*/ 5543850 h 2085"/>
                <a:gd name="T72" fmla="*/ 5598659 w 2552"/>
                <a:gd name="T73" fmla="*/ 5274456 h 2085"/>
                <a:gd name="T74" fmla="*/ 5172119 w 2552"/>
                <a:gd name="T75" fmla="*/ 4956854 h 2085"/>
                <a:gd name="T76" fmla="*/ 4722592 w 2552"/>
                <a:gd name="T77" fmla="*/ 4591045 h 2085"/>
                <a:gd name="T78" fmla="*/ 4257739 w 2552"/>
                <a:gd name="T79" fmla="*/ 4188372 h 2085"/>
                <a:gd name="T80" fmla="*/ 3810766 w 2552"/>
                <a:gd name="T81" fmla="*/ 3760177 h 2085"/>
                <a:gd name="T82" fmla="*/ 3601327 w 2552"/>
                <a:gd name="T83" fmla="*/ 3533318 h 2085"/>
                <a:gd name="T84" fmla="*/ 3402105 w 2552"/>
                <a:gd name="T85" fmla="*/ 3309296 h 2085"/>
                <a:gd name="T86" fmla="*/ 3220762 w 2552"/>
                <a:gd name="T87" fmla="*/ 3079602 h 2085"/>
                <a:gd name="T88" fmla="*/ 3052189 w 2552"/>
                <a:gd name="T89" fmla="*/ 2847072 h 2085"/>
                <a:gd name="T90" fmla="*/ 2909157 w 2552"/>
                <a:gd name="T91" fmla="*/ 2617378 h 2085"/>
                <a:gd name="T92" fmla="*/ 2786559 w 2552"/>
                <a:gd name="T93" fmla="*/ 2382012 h 2085"/>
                <a:gd name="T94" fmla="*/ 2694610 w 2552"/>
                <a:gd name="T95" fmla="*/ 2157990 h 2085"/>
                <a:gd name="T96" fmla="*/ 2630757 w 2552"/>
                <a:gd name="T97" fmla="*/ 1928296 h 2085"/>
                <a:gd name="T98" fmla="*/ 2597553 w 2552"/>
                <a:gd name="T99" fmla="*/ 1707109 h 2085"/>
                <a:gd name="T100" fmla="*/ 2602661 w 2552"/>
                <a:gd name="T101" fmla="*/ 1494429 h 2085"/>
                <a:gd name="T102" fmla="*/ 2625649 w 2552"/>
                <a:gd name="T103" fmla="*/ 1332793 h 2085"/>
                <a:gd name="T104" fmla="*/ 2656298 w 2552"/>
                <a:gd name="T105" fmla="*/ 1230706 h 2085"/>
                <a:gd name="T106" fmla="*/ 2699718 w 2552"/>
                <a:gd name="T107" fmla="*/ 1128620 h 2085"/>
                <a:gd name="T108" fmla="*/ 2748247 w 2552"/>
                <a:gd name="T109" fmla="*/ 1029370 h 2085"/>
                <a:gd name="T110" fmla="*/ 2812100 w 2552"/>
                <a:gd name="T111" fmla="*/ 935791 h 2085"/>
                <a:gd name="T112" fmla="*/ 2888724 w 2552"/>
                <a:gd name="T113" fmla="*/ 836540 h 2085"/>
                <a:gd name="T114" fmla="*/ 3018985 w 2552"/>
                <a:gd name="T115" fmla="*/ 703261 h 2085"/>
                <a:gd name="T116" fmla="*/ 3241195 w 2552"/>
                <a:gd name="T117" fmla="*/ 527446 h 2085"/>
                <a:gd name="T118" fmla="*/ 3517041 w 2552"/>
                <a:gd name="T119" fmla="*/ 368645 h 20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52"/>
                <a:gd name="T181" fmla="*/ 0 h 2085"/>
                <a:gd name="T182" fmla="*/ 2552 w 2552"/>
                <a:gd name="T183" fmla="*/ 2085 h 20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>
                <a:gd name="T0" fmla="*/ 471680 w 718"/>
                <a:gd name="T1" fmla="*/ 5699176 h 1804"/>
                <a:gd name="T2" fmla="*/ 271573 w 718"/>
                <a:gd name="T3" fmla="*/ 5203183 h 1804"/>
                <a:gd name="T4" fmla="*/ 138169 w 718"/>
                <a:gd name="T5" fmla="*/ 4713509 h 1804"/>
                <a:gd name="T6" fmla="*/ 47644 w 718"/>
                <a:gd name="T7" fmla="*/ 4239631 h 1804"/>
                <a:gd name="T8" fmla="*/ 4764 w 718"/>
                <a:gd name="T9" fmla="*/ 3775230 h 1804"/>
                <a:gd name="T10" fmla="*/ 4764 w 718"/>
                <a:gd name="T11" fmla="*/ 3329785 h 1804"/>
                <a:gd name="T12" fmla="*/ 47644 w 718"/>
                <a:gd name="T13" fmla="*/ 2903294 h 1804"/>
                <a:gd name="T14" fmla="*/ 123876 w 718"/>
                <a:gd name="T15" fmla="*/ 2495759 h 1804"/>
                <a:gd name="T16" fmla="*/ 233458 w 718"/>
                <a:gd name="T17" fmla="*/ 2107179 h 1804"/>
                <a:gd name="T18" fmla="*/ 385920 w 718"/>
                <a:gd name="T19" fmla="*/ 1747031 h 1804"/>
                <a:gd name="T20" fmla="*/ 557440 w 718"/>
                <a:gd name="T21" fmla="*/ 1405839 h 1804"/>
                <a:gd name="T22" fmla="*/ 752782 w 718"/>
                <a:gd name="T23" fmla="*/ 1093079 h 1804"/>
                <a:gd name="T24" fmla="*/ 967182 w 718"/>
                <a:gd name="T25" fmla="*/ 805593 h 1804"/>
                <a:gd name="T26" fmla="*/ 1210169 w 718"/>
                <a:gd name="T27" fmla="*/ 556017 h 1804"/>
                <a:gd name="T28" fmla="*/ 1462685 w 718"/>
                <a:gd name="T29" fmla="*/ 331715 h 1804"/>
                <a:gd name="T30" fmla="*/ 1729494 w 718"/>
                <a:gd name="T31" fmla="*/ 148482 h 1804"/>
                <a:gd name="T32" fmla="*/ 2005832 w 718"/>
                <a:gd name="T33" fmla="*/ 0 h 1804"/>
                <a:gd name="T34" fmla="*/ 1824783 w 718"/>
                <a:gd name="T35" fmla="*/ 180074 h 1804"/>
                <a:gd name="T36" fmla="*/ 1510329 w 718"/>
                <a:gd name="T37" fmla="*/ 556017 h 1804"/>
                <a:gd name="T38" fmla="*/ 1262578 w 718"/>
                <a:gd name="T39" fmla="*/ 941438 h 1804"/>
                <a:gd name="T40" fmla="*/ 1076765 w 718"/>
                <a:gd name="T41" fmla="*/ 1330018 h 1804"/>
                <a:gd name="T42" fmla="*/ 957654 w 718"/>
                <a:gd name="T43" fmla="*/ 1718599 h 1804"/>
                <a:gd name="T44" fmla="*/ 895716 w 718"/>
                <a:gd name="T45" fmla="*/ 2107179 h 1804"/>
                <a:gd name="T46" fmla="*/ 886187 w 718"/>
                <a:gd name="T47" fmla="*/ 2492600 h 1804"/>
                <a:gd name="T48" fmla="*/ 933831 w 718"/>
                <a:gd name="T49" fmla="*/ 2878021 h 1804"/>
                <a:gd name="T50" fmla="*/ 1043414 w 718"/>
                <a:gd name="T51" fmla="*/ 3253964 h 1804"/>
                <a:gd name="T52" fmla="*/ 1200640 w 718"/>
                <a:gd name="T53" fmla="*/ 3623589 h 1804"/>
                <a:gd name="T54" fmla="*/ 1415040 w 718"/>
                <a:gd name="T55" fmla="*/ 3983737 h 1804"/>
                <a:gd name="T56" fmla="*/ 1672320 w 718"/>
                <a:gd name="T57" fmla="*/ 4331247 h 1804"/>
                <a:gd name="T58" fmla="*/ 1982009 w 718"/>
                <a:gd name="T59" fmla="*/ 4666121 h 1804"/>
                <a:gd name="T60" fmla="*/ 2344107 w 718"/>
                <a:gd name="T61" fmla="*/ 4985199 h 1804"/>
                <a:gd name="T62" fmla="*/ 2744321 w 718"/>
                <a:gd name="T63" fmla="*/ 5288481 h 1804"/>
                <a:gd name="T64" fmla="*/ 3182650 w 718"/>
                <a:gd name="T65" fmla="*/ 5569649 h 1804"/>
                <a:gd name="T66" fmla="*/ 471680 w 718"/>
                <a:gd name="T67" fmla="*/ 5699176 h 18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8"/>
                <a:gd name="T103" fmla="*/ 0 h 1804"/>
                <a:gd name="T104" fmla="*/ 718 w 718"/>
                <a:gd name="T105" fmla="*/ 1804 h 18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rgbClr val="FFD03B">
                <a:alpha val="6392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3276600"/>
            <a:ext cx="56388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>
            <a:off x="8597900" y="0"/>
            <a:ext cx="546100" cy="884238"/>
          </a:xfrm>
          <a:custGeom>
            <a:avLst/>
            <a:gdLst>
              <a:gd name="T0" fmla="*/ 0 w 1432"/>
              <a:gd name="T1" fmla="*/ 0 h 3492"/>
              <a:gd name="T2" fmla="*/ 546100 w 1432"/>
              <a:gd name="T3" fmla="*/ 0 h 3492"/>
              <a:gd name="T4" fmla="*/ 546100 w 1432"/>
              <a:gd name="T5" fmla="*/ 884238 h 3492"/>
              <a:gd name="T6" fmla="*/ 541142 w 1432"/>
              <a:gd name="T7" fmla="*/ 823466 h 3492"/>
              <a:gd name="T8" fmla="*/ 536185 w 1432"/>
              <a:gd name="T9" fmla="*/ 765732 h 3492"/>
              <a:gd name="T10" fmla="*/ 531227 w 1432"/>
              <a:gd name="T11" fmla="*/ 710784 h 3492"/>
              <a:gd name="T12" fmla="*/ 525888 w 1432"/>
              <a:gd name="T13" fmla="*/ 658621 h 3492"/>
              <a:gd name="T14" fmla="*/ 520168 w 1432"/>
              <a:gd name="T15" fmla="*/ 609496 h 3492"/>
              <a:gd name="T16" fmla="*/ 514066 w 1432"/>
              <a:gd name="T17" fmla="*/ 562651 h 3492"/>
              <a:gd name="T18" fmla="*/ 507202 w 1432"/>
              <a:gd name="T19" fmla="*/ 518338 h 3492"/>
              <a:gd name="T20" fmla="*/ 499956 w 1432"/>
              <a:gd name="T21" fmla="*/ 476303 h 3492"/>
              <a:gd name="T22" fmla="*/ 492329 w 1432"/>
              <a:gd name="T23" fmla="*/ 437055 h 3492"/>
              <a:gd name="T24" fmla="*/ 483558 w 1432"/>
              <a:gd name="T25" fmla="*/ 400085 h 3492"/>
              <a:gd name="T26" fmla="*/ 474787 w 1432"/>
              <a:gd name="T27" fmla="*/ 365141 h 3492"/>
              <a:gd name="T28" fmla="*/ 464490 w 1432"/>
              <a:gd name="T29" fmla="*/ 332476 h 3492"/>
              <a:gd name="T30" fmla="*/ 453812 w 1432"/>
              <a:gd name="T31" fmla="*/ 301836 h 3492"/>
              <a:gd name="T32" fmla="*/ 441609 w 1432"/>
              <a:gd name="T33" fmla="*/ 272969 h 3492"/>
              <a:gd name="T34" fmla="*/ 429024 w 1432"/>
              <a:gd name="T35" fmla="*/ 246381 h 3492"/>
              <a:gd name="T36" fmla="*/ 415295 w 1432"/>
              <a:gd name="T37" fmla="*/ 221060 h 3492"/>
              <a:gd name="T38" fmla="*/ 400041 w 1432"/>
              <a:gd name="T39" fmla="*/ 197763 h 3492"/>
              <a:gd name="T40" fmla="*/ 384024 w 1432"/>
              <a:gd name="T41" fmla="*/ 176240 h 3492"/>
              <a:gd name="T42" fmla="*/ 366863 w 1432"/>
              <a:gd name="T43" fmla="*/ 156236 h 3492"/>
              <a:gd name="T44" fmla="*/ 348177 w 1432"/>
              <a:gd name="T45" fmla="*/ 137751 h 3492"/>
              <a:gd name="T46" fmla="*/ 327965 w 1432"/>
              <a:gd name="T47" fmla="*/ 120279 h 3492"/>
              <a:gd name="T48" fmla="*/ 306609 w 1432"/>
              <a:gd name="T49" fmla="*/ 104579 h 3492"/>
              <a:gd name="T50" fmla="*/ 283728 w 1432"/>
              <a:gd name="T51" fmla="*/ 89639 h 3492"/>
              <a:gd name="T52" fmla="*/ 259321 w 1432"/>
              <a:gd name="T53" fmla="*/ 76219 h 3492"/>
              <a:gd name="T54" fmla="*/ 233008 w 1432"/>
              <a:gd name="T55" fmla="*/ 63811 h 3492"/>
              <a:gd name="T56" fmla="*/ 205550 w 1432"/>
              <a:gd name="T57" fmla="*/ 52163 h 3492"/>
              <a:gd name="T58" fmla="*/ 175805 w 1432"/>
              <a:gd name="T59" fmla="*/ 41781 h 3492"/>
              <a:gd name="T60" fmla="*/ 144533 w 1432"/>
              <a:gd name="T61" fmla="*/ 32412 h 3492"/>
              <a:gd name="T62" fmla="*/ 111356 w 1432"/>
              <a:gd name="T63" fmla="*/ 23296 h 3492"/>
              <a:gd name="T64" fmla="*/ 76271 w 1432"/>
              <a:gd name="T65" fmla="*/ 14940 h 3492"/>
              <a:gd name="T66" fmla="*/ 39280 w 1432"/>
              <a:gd name="T67" fmla="*/ 7090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2"/>
              <a:gd name="T106" fmla="*/ 0 h 3492"/>
              <a:gd name="T107" fmla="*/ 1432 w 1432"/>
              <a:gd name="T108" fmla="*/ 3492 h 34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1671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>
            <a:off x="1288489" y="-5957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rgbClr val="167180"/>
                </a:solidFill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</a:rPr>
              <a:t>and community efforts.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1" y="76201"/>
            <a:ext cx="81070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ctrTitle" idx="4294967295"/>
          </p:nvPr>
        </p:nvSpPr>
        <p:spPr>
          <a:xfrm>
            <a:off x="838200" y="1066800"/>
            <a:ext cx="68580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mtClean="0"/>
              <a:t>Click to Add Title</a:t>
            </a:r>
          </a:p>
        </p:txBody>
      </p:sp>
      <p:sp>
        <p:nvSpPr>
          <p:cNvPr id="6147" name="Title 3"/>
          <p:cNvSpPr>
            <a:spLocks/>
          </p:cNvSpPr>
          <p:nvPr/>
        </p:nvSpPr>
        <p:spPr bwMode="auto">
          <a:xfrm>
            <a:off x="1447800" y="243840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tx2"/>
                </a:solidFill>
                <a:latin typeface="Tahoma" pitchFamily="34" charset="0"/>
              </a:rPr>
              <a:t>Click to add subtitle</a:t>
            </a:r>
            <a:r>
              <a:rPr lang="en-US" altLang="en-US" sz="40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 rot="16200000">
            <a:off x="-1222467" y="2758281"/>
            <a:ext cx="274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/>
              <a:t>Add Local Level Branding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5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16200000">
            <a:off x="-967581" y="2872581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/>
              <a:t>Add Local Level Branding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895600"/>
            <a:ext cx="5638800" cy="2163763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16200000">
            <a:off x="-1234281" y="2986881"/>
            <a:ext cx="274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/>
              <a:t>Add Local Level Branding</a:t>
            </a:r>
            <a:endParaRPr lang="en-US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ck to Add Title&amp;quot;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1429&quot;&gt;&lt;property id=&quot;20148&quot; value=&quot;5&quot;/&gt;&lt;property id=&quot;20300&quot; value=&quot;Slide 4&quot;/&gt;&lt;property id=&quot;20307&quot; value=&quot;258&quot;/&gt;&lt;/object&gt;&lt;object type=&quot;3&quot; unique_id=&quot;11430&quot;&gt;&lt;property id=&quot;20148&quot; value=&quot;5&quot;/&gt;&lt;property id=&quot;20300&quot; value=&quot;Slide 5&quot;/&gt;&lt;property id=&quot;20307&quot; value=&quot;259&quot;/&gt;&lt;/object&gt;&lt;object type=&quot;3&quot; unique_id=&quot;11509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5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ro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av">
  <a:themeElements>
    <a:clrScheme name="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av">
  <a:themeElements>
    <a:clrScheme name="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local-template-5</Template>
  <TotalTime>41</TotalTime>
  <Words>245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local-template-5</vt:lpstr>
      <vt:lpstr>1_nav</vt:lpstr>
      <vt:lpstr>nav</vt:lpstr>
      <vt:lpstr>2_nav</vt:lpstr>
      <vt:lpstr>main</vt:lpstr>
      <vt:lpstr>last</vt:lpstr>
      <vt:lpstr>Click to Add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Eidse, Faith M</dc:creator>
  <cp:lastModifiedBy>Eidse, Faith M</cp:lastModifiedBy>
  <cp:revision>18</cp:revision>
  <dcterms:created xsi:type="dcterms:W3CDTF">2015-03-19T18:38:31Z</dcterms:created>
  <dcterms:modified xsi:type="dcterms:W3CDTF">2015-03-31T17:26:46Z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