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655" r:id="rId2"/>
    <p:sldMasterId id="2147483659" r:id="rId3"/>
    <p:sldMasterId id="2147483715" r:id="rId4"/>
    <p:sldMasterId id="2147483656" r:id="rId5"/>
    <p:sldMasterId id="2147483657" r:id="rId6"/>
  </p:sldMasterIdLst>
  <p:notesMasterIdLst>
    <p:notesMasterId r:id="rId13"/>
  </p:notesMasterIdLst>
  <p:sldIdLst>
    <p:sldId id="257" r:id="rId7"/>
    <p:sldId id="258" r:id="rId8"/>
    <p:sldId id="261" r:id="rId9"/>
    <p:sldId id="262" r:id="rId10"/>
    <p:sldId id="259" r:id="rId11"/>
    <p:sldId id="260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B"/>
    <a:srgbClr val="167180"/>
    <a:srgbClr val="000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31" autoAdjust="0"/>
  </p:normalViewPr>
  <p:slideViewPr>
    <p:cSldViewPr>
      <p:cViewPr>
        <p:scale>
          <a:sx n="90" d="100"/>
          <a:sy n="90" d="100"/>
        </p:scale>
        <p:origin x="-21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D41B8AE9-B413-4F6B-BBF4-281F0A26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27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07DC5A5-BC32-4847-BF56-A9B8F723AE2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 during this self-paced course, please follow these navigation instructions.</a:t>
            </a:r>
          </a:p>
          <a:p>
            <a:pPr eaLnBrk="1" hangingPunct="1"/>
            <a:r>
              <a:rPr lang="en-US" altLang="en-US" dirty="0" smtClean="0"/>
              <a:t>To advance the presentation you may do</a:t>
            </a:r>
            <a:r>
              <a:rPr lang="en-US" altLang="en-US" baseline="0" dirty="0" smtClean="0"/>
              <a:t> one of three things</a:t>
            </a:r>
            <a:r>
              <a:rPr lang="en-US" altLang="en-US" dirty="0" smtClean="0"/>
              <a:t>:</a:t>
            </a:r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the FORWARD button.</a:t>
            </a:r>
          </a:p>
          <a:p>
            <a:pPr eaLnBrk="1" hangingPunct="1"/>
            <a:r>
              <a:rPr lang="en-US" altLang="en-US" dirty="0" smtClean="0"/>
              <a:t>To review a previous slide, click the 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C1B78C4-4C99-4B58-B4A4-990A8A0F8C43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experience, please follow  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To stop, click the PAUSE button on the bottom left of the screen.</a:t>
            </a:r>
          </a:p>
          <a:p>
            <a:pPr eaLnBrk="1" hangingPunct="1"/>
            <a:r>
              <a:rPr lang="en-US" altLang="en-US" dirty="0" smtClean="0"/>
              <a:t>To continue, click PLAY.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To begin,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click directly on </a:t>
            </a:r>
            <a:r>
              <a:rPr lang="en-US" altLang="en-US" b="1" dirty="0" smtClean="0"/>
              <a:t>this </a:t>
            </a:r>
            <a:r>
              <a:rPr lang="en-US" altLang="en-US" dirty="0" smtClean="0"/>
              <a:t>slide now.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click the TOC button, also on the lower right.</a:t>
            </a:r>
          </a:p>
          <a:p>
            <a:r>
              <a:rPr lang="en-US" baseline="0" dirty="0" smtClean="0"/>
              <a:t>To close these tools</a:t>
            </a:r>
            <a:r>
              <a:rPr lang="en-US" baseline="0" smtClean="0"/>
              <a:t>, click </a:t>
            </a:r>
            <a:r>
              <a:rPr lang="en-US" baseline="0" dirty="0" smtClean="0"/>
              <a:t>again on the buttons.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B8AE9-B413-4F6B-BBF4-281F0A2698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7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2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2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198120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7912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5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3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16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6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01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8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146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885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71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497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25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00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92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2206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18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053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42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314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7689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0026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5369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86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99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00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2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7398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521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724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5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743200"/>
            <a:ext cx="36957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743200"/>
            <a:ext cx="36957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40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8902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582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0866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87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017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005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72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935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047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5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85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32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246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13441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6761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752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196215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573405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555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221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681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8383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743200"/>
            <a:ext cx="37719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743200"/>
            <a:ext cx="37719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7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435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387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6697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6762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2446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249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447800"/>
            <a:ext cx="205740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601980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4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21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88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70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9969" y="1219200"/>
            <a:ext cx="759063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743200"/>
            <a:ext cx="7543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9" name="Rectangle 71"/>
          <p:cNvSpPr>
            <a:spLocks noChangeArrowheads="1"/>
          </p:cNvSpPr>
          <p:nvPr/>
        </p:nvSpPr>
        <p:spPr bwMode="ltGray">
          <a:xfrm>
            <a:off x="1066800" y="2362200"/>
            <a:ext cx="7162800" cy="152400"/>
          </a:xfrm>
          <a:prstGeom prst="rect">
            <a:avLst/>
          </a:prstGeom>
          <a:solidFill>
            <a:srgbClr val="1671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30" name="Group 72"/>
          <p:cNvGrpSpPr>
            <a:grpSpLocks/>
          </p:cNvGrpSpPr>
          <p:nvPr/>
        </p:nvGrpSpPr>
        <p:grpSpPr bwMode="auto">
          <a:xfrm>
            <a:off x="609600" y="2362200"/>
            <a:ext cx="7620000" cy="2368550"/>
            <a:chOff x="384" y="1488"/>
            <a:chExt cx="4800" cy="1492"/>
          </a:xfrm>
        </p:grpSpPr>
        <p:sp>
          <p:nvSpPr>
            <p:cNvPr id="1032" name="Line 73"/>
            <p:cNvSpPr>
              <a:spLocks noChangeShapeType="1"/>
            </p:cNvSpPr>
            <p:nvPr/>
          </p:nvSpPr>
          <p:spPr bwMode="ltGray">
            <a:xfrm flipH="1">
              <a:off x="480" y="1536"/>
              <a:ext cx="4704" cy="3"/>
            </a:xfrm>
            <a:prstGeom prst="line">
              <a:avLst/>
            </a:prstGeom>
            <a:noFill/>
            <a:ln w="38100">
              <a:solidFill>
                <a:srgbClr val="FFCC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74"/>
            <p:cNvSpPr>
              <a:spLocks noChangeShapeType="1"/>
            </p:cNvSpPr>
            <p:nvPr/>
          </p:nvSpPr>
          <p:spPr bwMode="ltGray">
            <a:xfrm>
              <a:off x="480" y="1488"/>
              <a:ext cx="0" cy="1492"/>
            </a:xfrm>
            <a:prstGeom prst="line">
              <a:avLst/>
            </a:prstGeom>
            <a:noFill/>
            <a:ln w="38100">
              <a:solidFill>
                <a:srgbClr val="FFCC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Arc 75"/>
            <p:cNvSpPr>
              <a:spLocks/>
            </p:cNvSpPr>
            <p:nvPr/>
          </p:nvSpPr>
          <p:spPr bwMode="ltGray">
            <a:xfrm rot="16200000" flipH="1">
              <a:off x="385" y="1487"/>
              <a:ext cx="156" cy="157"/>
            </a:xfrm>
            <a:custGeom>
              <a:avLst/>
              <a:gdLst>
                <a:gd name="T0" fmla="*/ 76 w 43195"/>
                <a:gd name="T1" fmla="*/ 0 h 43200"/>
                <a:gd name="T2" fmla="*/ 0 w 43195"/>
                <a:gd name="T3" fmla="*/ 80 h 43200"/>
                <a:gd name="T4" fmla="*/ 78 w 43195"/>
                <a:gd name="T5" fmla="*/ 7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lnTo>
                    <a:pt x="21114" y="5"/>
                  </a:lnTo>
                  <a:close/>
                </a:path>
              </a:pathLst>
            </a:custGeom>
            <a:solidFill>
              <a:srgbClr val="167180"/>
            </a:solidFill>
            <a:ln w="9525">
              <a:solidFill>
                <a:srgbClr val="FFCC3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Text Box 76"/>
          <p:cNvSpPr txBox="1">
            <a:spLocks noChangeArrowheads="1"/>
          </p:cNvSpPr>
          <p:nvPr/>
        </p:nvSpPr>
        <p:spPr bwMode="auto">
          <a:xfrm>
            <a:off x="1524000" y="67339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/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  <a:latin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and community efforts.</a:t>
            </a:r>
            <a:endParaRPr lang="en-US" altLang="en-US" dirty="0">
              <a:latin typeface="Verdana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9" y="147969"/>
            <a:ext cx="819150" cy="923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70"/>
          <p:cNvSpPr>
            <a:spLocks noChangeShapeType="1"/>
          </p:cNvSpPr>
          <p:nvPr/>
        </p:nvSpPr>
        <p:spPr bwMode="ltGray">
          <a:xfrm>
            <a:off x="609600" y="1143000"/>
            <a:ext cx="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Line 71"/>
          <p:cNvSpPr>
            <a:spLocks noChangeShapeType="1"/>
          </p:cNvSpPr>
          <p:nvPr/>
        </p:nvSpPr>
        <p:spPr bwMode="ltGray">
          <a:xfrm flipH="1">
            <a:off x="609600" y="1219200"/>
            <a:ext cx="2209800" cy="4763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rc 72"/>
          <p:cNvSpPr>
            <a:spLocks/>
          </p:cNvSpPr>
          <p:nvPr/>
        </p:nvSpPr>
        <p:spPr bwMode="ltGray">
          <a:xfrm rot="16200000" flipH="1">
            <a:off x="457994" y="1142206"/>
            <a:ext cx="247650" cy="249238"/>
          </a:xfrm>
          <a:custGeom>
            <a:avLst/>
            <a:gdLst>
              <a:gd name="T0" fmla="*/ 121053 w 43195"/>
              <a:gd name="T1" fmla="*/ 29 h 43200"/>
              <a:gd name="T2" fmla="*/ 0 w 43195"/>
              <a:gd name="T3" fmla="*/ 127250 h 43200"/>
              <a:gd name="T4" fmla="*/ 123811 w 43195"/>
              <a:gd name="T5" fmla="*/ 12461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solidFill>
            <a:srgbClr val="16718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74"/>
          <p:cNvSpPr txBox="1">
            <a:spLocks noChangeArrowheads="1"/>
          </p:cNvSpPr>
          <p:nvPr/>
        </p:nvSpPr>
        <p:spPr bwMode="auto">
          <a:xfrm>
            <a:off x="516252" y="421832"/>
            <a:ext cx="815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/>
              <a:t>How to </a:t>
            </a:r>
            <a:r>
              <a:rPr lang="en-US" altLang="en-US" sz="3600" b="1" dirty="0" smtClean="0"/>
              <a:t>Navigate</a:t>
            </a:r>
            <a:endParaRPr lang="en-US" altLang="en-US" sz="3600" b="1" dirty="0"/>
          </a:p>
        </p:txBody>
      </p:sp>
      <p:pic>
        <p:nvPicPr>
          <p:cNvPr id="2055" name="Picture 78" descr="DOH_Brand_NavSlide_SelfPace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127875" cy="328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ltGray">
          <a:xfrm>
            <a:off x="609600" y="1143000"/>
            <a:ext cx="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 flipH="1">
            <a:off x="609600" y="1219200"/>
            <a:ext cx="2209800" cy="4763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rc 4"/>
          <p:cNvSpPr>
            <a:spLocks/>
          </p:cNvSpPr>
          <p:nvPr/>
        </p:nvSpPr>
        <p:spPr bwMode="ltGray">
          <a:xfrm rot="16200000" flipH="1">
            <a:off x="457994" y="1142206"/>
            <a:ext cx="247650" cy="249238"/>
          </a:xfrm>
          <a:custGeom>
            <a:avLst/>
            <a:gdLst>
              <a:gd name="T0" fmla="*/ 121053 w 43195"/>
              <a:gd name="T1" fmla="*/ 29 h 43200"/>
              <a:gd name="T2" fmla="*/ 0 w 43195"/>
              <a:gd name="T3" fmla="*/ 127250 h 43200"/>
              <a:gd name="T4" fmla="*/ 123811 w 43195"/>
              <a:gd name="T5" fmla="*/ 12461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solidFill>
            <a:srgbClr val="16718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5552" y="381000"/>
            <a:ext cx="815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/>
              <a:t>How to </a:t>
            </a:r>
            <a:r>
              <a:rPr lang="en-US" altLang="en-US" sz="3600" b="1" dirty="0" smtClean="0"/>
              <a:t>Navigate</a:t>
            </a:r>
            <a:endParaRPr lang="en-US" altLang="en-US" sz="3600" b="1" dirty="0"/>
          </a:p>
        </p:txBody>
      </p:sp>
      <p:pic>
        <p:nvPicPr>
          <p:cNvPr id="3079" name="Picture 7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4849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ltGray">
          <a:xfrm>
            <a:off x="609600" y="1143000"/>
            <a:ext cx="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 flipH="1">
            <a:off x="609600" y="1219200"/>
            <a:ext cx="2209800" cy="4763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rc 4"/>
          <p:cNvSpPr>
            <a:spLocks/>
          </p:cNvSpPr>
          <p:nvPr/>
        </p:nvSpPr>
        <p:spPr bwMode="ltGray">
          <a:xfrm rot="16200000" flipH="1">
            <a:off x="457994" y="1142206"/>
            <a:ext cx="247650" cy="249238"/>
          </a:xfrm>
          <a:custGeom>
            <a:avLst/>
            <a:gdLst>
              <a:gd name="T0" fmla="*/ 121053 w 43195"/>
              <a:gd name="T1" fmla="*/ 29 h 43200"/>
              <a:gd name="T2" fmla="*/ 0 w 43195"/>
              <a:gd name="T3" fmla="*/ 127250 h 43200"/>
              <a:gd name="T4" fmla="*/ 123811 w 43195"/>
              <a:gd name="T5" fmla="*/ 12461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solidFill>
            <a:srgbClr val="16718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5552" y="381000"/>
            <a:ext cx="815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/>
              <a:t>How to </a:t>
            </a:r>
            <a:r>
              <a:rPr lang="en-US" altLang="en-US" sz="3600" b="1" dirty="0" smtClean="0"/>
              <a:t>Navigate</a:t>
            </a:r>
            <a:endParaRPr lang="en-US" altLang="en-US" sz="3600" b="1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629400" y="3352800"/>
            <a:ext cx="1897396" cy="275647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4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066800" y="1628797"/>
            <a:ext cx="6400800" cy="2819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b="1" kern="0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endParaRPr lang="en-US" b="1" kern="0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marL="457200" lvl="1" indent="0">
              <a:buNone/>
            </a:pPr>
            <a:r>
              <a:rPr lang="en-US" sz="2400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CC button, lower right</a:t>
            </a:r>
          </a:p>
          <a:p>
            <a:pPr lvl="1"/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marL="457200" lvl="1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Click the TOC button</a:t>
            </a:r>
            <a:endParaRPr lang="en-US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7023562" y="3909763"/>
            <a:ext cx="1415924" cy="312686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6400800" y="4495800"/>
            <a:ext cx="2125996" cy="228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4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 userDrawn="1"/>
        </p:nvCxnSpPr>
        <p:spPr>
          <a:xfrm>
            <a:off x="7857430" y="3649463"/>
            <a:ext cx="0" cy="232299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 userDrawn="1"/>
        </p:nvCxnSpPr>
        <p:spPr>
          <a:xfrm flipV="1">
            <a:off x="8097637" y="4250294"/>
            <a:ext cx="0" cy="24550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 userDrawn="1"/>
        </p:nvSpPr>
        <p:spPr>
          <a:xfrm>
            <a:off x="7731524" y="3851932"/>
            <a:ext cx="251813" cy="426205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7975199" y="3851932"/>
            <a:ext cx="228600" cy="4262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4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7050" y="161888"/>
            <a:ext cx="7589117" cy="84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438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grpSp>
        <p:nvGrpSpPr>
          <p:cNvPr id="4100" name="Group 7"/>
          <p:cNvGrpSpPr>
            <a:grpSpLocks/>
          </p:cNvGrpSpPr>
          <p:nvPr/>
        </p:nvGrpSpPr>
        <p:grpSpPr bwMode="auto">
          <a:xfrm>
            <a:off x="457993" y="1209786"/>
            <a:ext cx="2362200" cy="990600"/>
            <a:chOff x="384" y="1488"/>
            <a:chExt cx="1488" cy="624"/>
          </a:xfrm>
        </p:grpSpPr>
        <p:sp>
          <p:nvSpPr>
            <p:cNvPr id="4102" name="Line 8"/>
            <p:cNvSpPr>
              <a:spLocks noChangeShapeType="1"/>
            </p:cNvSpPr>
            <p:nvPr/>
          </p:nvSpPr>
          <p:spPr bwMode="ltGray">
            <a:xfrm>
              <a:off x="480" y="1488"/>
              <a:ext cx="0" cy="62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Line 9"/>
            <p:cNvSpPr>
              <a:spLocks noChangeShapeType="1"/>
            </p:cNvSpPr>
            <p:nvPr/>
          </p:nvSpPr>
          <p:spPr bwMode="ltGray">
            <a:xfrm flipH="1">
              <a:off x="480" y="1536"/>
              <a:ext cx="1392" cy="3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Arc 10"/>
            <p:cNvSpPr>
              <a:spLocks/>
            </p:cNvSpPr>
            <p:nvPr/>
          </p:nvSpPr>
          <p:spPr bwMode="ltGray">
            <a:xfrm rot="16200000" flipH="1">
              <a:off x="385" y="1487"/>
              <a:ext cx="156" cy="157"/>
            </a:xfrm>
            <a:custGeom>
              <a:avLst/>
              <a:gdLst>
                <a:gd name="T0" fmla="*/ 76 w 43195"/>
                <a:gd name="T1" fmla="*/ 0 h 43200"/>
                <a:gd name="T2" fmla="*/ 0 w 43195"/>
                <a:gd name="T3" fmla="*/ 80 h 43200"/>
                <a:gd name="T4" fmla="*/ 78 w 43195"/>
                <a:gd name="T5" fmla="*/ 7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lnTo>
                    <a:pt x="21114" y="5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6" y="103999"/>
            <a:ext cx="819150" cy="923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47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743200"/>
            <a:ext cx="76962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5125" name="Rectangle 20"/>
          <p:cNvSpPr>
            <a:spLocks noChangeArrowheads="1"/>
          </p:cNvSpPr>
          <p:nvPr/>
        </p:nvSpPr>
        <p:spPr bwMode="ltGray">
          <a:xfrm>
            <a:off x="1066800" y="2362200"/>
            <a:ext cx="7162800" cy="152400"/>
          </a:xfrm>
          <a:prstGeom prst="rect">
            <a:avLst/>
          </a:prstGeom>
          <a:solidFill>
            <a:srgbClr val="1671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609600" y="2362200"/>
            <a:ext cx="7620000" cy="2368550"/>
            <a:chOff x="384" y="1488"/>
            <a:chExt cx="4800" cy="1492"/>
          </a:xfrm>
        </p:grpSpPr>
        <p:sp>
          <p:nvSpPr>
            <p:cNvPr id="5128" name="Line 22"/>
            <p:cNvSpPr>
              <a:spLocks noChangeShapeType="1"/>
            </p:cNvSpPr>
            <p:nvPr/>
          </p:nvSpPr>
          <p:spPr bwMode="ltGray">
            <a:xfrm flipH="1">
              <a:off x="480" y="1536"/>
              <a:ext cx="4704" cy="3"/>
            </a:xfrm>
            <a:prstGeom prst="line">
              <a:avLst/>
            </a:prstGeom>
            <a:noFill/>
            <a:ln w="38100">
              <a:solidFill>
                <a:srgbClr val="FFCC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23"/>
            <p:cNvSpPr>
              <a:spLocks noChangeShapeType="1"/>
            </p:cNvSpPr>
            <p:nvPr/>
          </p:nvSpPr>
          <p:spPr bwMode="ltGray">
            <a:xfrm>
              <a:off x="480" y="1488"/>
              <a:ext cx="0" cy="1492"/>
            </a:xfrm>
            <a:prstGeom prst="line">
              <a:avLst/>
            </a:prstGeom>
            <a:noFill/>
            <a:ln w="38100">
              <a:solidFill>
                <a:srgbClr val="FFCC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Arc 24"/>
            <p:cNvSpPr>
              <a:spLocks/>
            </p:cNvSpPr>
            <p:nvPr/>
          </p:nvSpPr>
          <p:spPr bwMode="ltGray">
            <a:xfrm rot="16200000" flipH="1">
              <a:off x="385" y="1487"/>
              <a:ext cx="156" cy="157"/>
            </a:xfrm>
            <a:custGeom>
              <a:avLst/>
              <a:gdLst>
                <a:gd name="T0" fmla="*/ 76 w 43195"/>
                <a:gd name="T1" fmla="*/ 0 h 43200"/>
                <a:gd name="T2" fmla="*/ 0 w 43195"/>
                <a:gd name="T3" fmla="*/ 80 h 43200"/>
                <a:gd name="T4" fmla="*/ 78 w 43195"/>
                <a:gd name="T5" fmla="*/ 7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lnTo>
                    <a:pt x="21114" y="5"/>
                  </a:lnTo>
                  <a:close/>
                </a:path>
              </a:pathLst>
            </a:custGeom>
            <a:solidFill>
              <a:srgbClr val="167180"/>
            </a:solidFill>
            <a:ln w="9525">
              <a:solidFill>
                <a:srgbClr val="FFCC3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7" name="Text Box 26"/>
          <p:cNvSpPr txBox="1">
            <a:spLocks noChangeArrowheads="1"/>
          </p:cNvSpPr>
          <p:nvPr/>
        </p:nvSpPr>
        <p:spPr bwMode="auto">
          <a:xfrm>
            <a:off x="1257300" y="5368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/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To protect, promote and improve the health of all people in Florida through integrated state</a:t>
            </a:r>
            <a:r>
              <a:rPr lang="en-US" altLang="en-US" sz="900">
                <a:solidFill>
                  <a:srgbClr val="167180"/>
                </a:solidFill>
                <a:latin typeface="Arial" charset="0"/>
              </a:rPr>
              <a:t>, </a:t>
            </a:r>
            <a:r>
              <a:rPr lang="en-US" altLang="en-US" sz="900" smtClean="0">
                <a:solidFill>
                  <a:srgbClr val="167180"/>
                </a:solidFill>
                <a:latin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and community efforts.</a:t>
            </a:r>
            <a:endParaRPr lang="en-US" altLang="en-US" dirty="0">
              <a:latin typeface="Verdana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1" y="144943"/>
            <a:ext cx="819150" cy="923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-929481" y="31392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16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16200000">
            <a:off x="-929481" y="30630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16200000">
            <a:off x="-929481" y="35202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166&quot;&gt;&lt;/object&gt;&lt;object type=&quot;2&quot; unique_id=&quot;10167&quot;&gt;&lt;object type=&quot;3&quot; unique_id=&quot;10169&quot;&gt;&lt;property id=&quot;20148&quot; value=&quot;5&quot;/&gt;&lt;property id=&quot;20300&quot; value=&quot;Slide 1&quot;/&gt;&lt;property id=&quot;20307&quot; value=&quot;257&quot;/&gt;&lt;/object&gt;&lt;object type=&quot;3&quot; unique_id=&quot;10222&quot;&gt;&lt;property id=&quot;20148&quot; value=&quot;5&quot;/&gt;&lt;property id=&quot;20300&quot; value=&quot;Slide 2&quot;/&gt;&lt;property id=&quot;20307&quot; value=&quot;258&quot;/&gt;&lt;/object&gt;&lt;object type=&quot;3&quot; unique_id=&quot;10223&quot;&gt;&lt;property id=&quot;20148&quot; value=&quot;5&quot;/&gt;&lt;property id=&quot;20300&quot; value=&quot;Slide 4&quot;/&gt;&lt;property id=&quot;20307&quot; value=&quot;259&quot;/&gt;&lt;/object&gt;&lt;object type=&quot;3&quot; unique_id=&quot;10224&quot;&gt;&lt;property id=&quot;20148&quot; value=&quot;5&quot;/&gt;&lt;property id=&quot;20300&quot; value=&quot;Slide 5&quot;/&gt;&lt;property id=&quot;20307&quot; value=&quot;260&quot;/&gt;&lt;/object&gt;&lt;object type=&quot;3&quot; unique_id=&quot;11739&quot;&gt;&lt;property id=&quot;20148&quot; value=&quot;5&quot;/&gt;&lt;property id=&quot;20300&quot; value=&quot;Slide 3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7">
  <a:themeElements>
    <a:clrScheme name="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r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v">
  <a:themeElements>
    <a:clrScheme name="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av">
  <a:themeElements>
    <a:clrScheme name="2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nav">
  <a:themeElements>
    <a:clrScheme name="2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in">
  <a:themeElements>
    <a:clrScheme name="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">
  <a:themeElements>
    <a:clrScheme name="l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local-template-7</Template>
  <TotalTime>18</TotalTime>
  <Words>240</Words>
  <Application>Microsoft Office PowerPoint</Application>
  <PresentationFormat>On-screen Show (4:3)</PresentationFormat>
  <Paragraphs>28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local-template-7</vt:lpstr>
      <vt:lpstr>nav</vt:lpstr>
      <vt:lpstr>2_nav</vt:lpstr>
      <vt:lpstr>3_nav</vt:lpstr>
      <vt:lpstr>main</vt:lpstr>
      <vt:lpstr>last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Eidse, Faith M</dc:creator>
  <cp:lastModifiedBy>Eidse, Faith M</cp:lastModifiedBy>
  <cp:revision>10</cp:revision>
  <cp:lastPrinted>1601-01-01T00:00:00Z</cp:lastPrinted>
  <dcterms:created xsi:type="dcterms:W3CDTF">2015-03-19T19:22:02Z</dcterms:created>
  <dcterms:modified xsi:type="dcterms:W3CDTF">2015-03-31T15:46:33Z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TC010689871033</vt:lpwstr>
  </property>
</Properties>
</file>